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LAWY " initials="MF" lastIdx="1" clrIdx="0">
    <p:extLst>
      <p:ext uri="{19B8F6BF-5375-455C-9EA6-DF929625EA0E}">
        <p15:presenceInfo xmlns:p15="http://schemas.microsoft.com/office/powerpoint/2012/main" userId="e42d43bca13fd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5:29:25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1" y="4454510"/>
            <a:ext cx="9448800" cy="8054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My courses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97" y="345530"/>
            <a:ext cx="675952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190"/>
            <a:ext cx="4365171" cy="898964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NORMALIZATION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071155"/>
            <a:ext cx="6696892" cy="5521234"/>
          </a:xfrm>
        </p:spPr>
      </p:pic>
    </p:spTree>
    <p:extLst>
      <p:ext uri="{BB962C8B-B14F-4D97-AF65-F5344CB8AC3E}">
        <p14:creationId xmlns:p14="http://schemas.microsoft.com/office/powerpoint/2010/main" val="328545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938"/>
            <a:ext cx="5105399" cy="129302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BREIF DESCRIPITION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6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Project (Requirements or Objectives)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1)MAKE </a:t>
            </a:r>
            <a:r>
              <a:rPr lang="en-US" b="1" dirty="0">
                <a:solidFill>
                  <a:srgbClr val="FF0000"/>
                </a:solidFill>
              </a:rPr>
              <a:t>A SUCCESSFUL </a:t>
            </a:r>
            <a:r>
              <a:rPr lang="en-US" b="1" dirty="0" smtClean="0">
                <a:solidFill>
                  <a:srgbClr val="FF0000"/>
                </a:solidFill>
              </a:rPr>
              <a:t>COURSES APPLICATION.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2)HELP </a:t>
            </a:r>
            <a:r>
              <a:rPr lang="en-US" b="1" dirty="0">
                <a:solidFill>
                  <a:srgbClr val="FF0000"/>
                </a:solidFill>
              </a:rPr>
              <a:t>STUDENTS WHO LOOK FOR BEING BETTER IN SOME SUBJECTS.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3)NCOURAGE </a:t>
            </a:r>
            <a:r>
              <a:rPr lang="en-US" b="1" dirty="0">
                <a:solidFill>
                  <a:srgbClr val="FF0000"/>
                </a:solidFill>
              </a:rPr>
              <a:t>STUDENTS TO STUDY WITH OUR COURCE.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97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6" y="470263"/>
            <a:ext cx="10820400" cy="5138057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 The problems your project has solved: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MAIN PROBLEM THAT OUR COURCE HAS SOLVED IS THE PROBLEM THAT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HAPPENED </a:t>
            </a:r>
            <a:r>
              <a:rPr lang="en-US" b="1" dirty="0">
                <a:solidFill>
                  <a:srgbClr val="FF0000"/>
                </a:solidFill>
              </a:rPr>
              <a:t>AFTER THE APPERANCE OF VIRUS CORONA AND THE EDUCATION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BECOME </a:t>
            </a:r>
            <a:r>
              <a:rPr lang="en-US" b="1" dirty="0">
                <a:solidFill>
                  <a:srgbClr val="FF0000"/>
                </a:solidFill>
              </a:rPr>
              <a:t>SO HARDER ON TEACHERS AND STUDENTS SO OUR COURCE HELPED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BOTH </a:t>
            </a:r>
            <a:r>
              <a:rPr lang="en-US" b="1" dirty="0">
                <a:solidFill>
                  <a:srgbClr val="FF0000"/>
                </a:solidFill>
              </a:rPr>
              <a:t>OF THEM TO CONTINUE THE PROCESS OF EDUCATION.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1554"/>
            <a:ext cx="10820400" cy="575713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Project Description: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HERE IN THIS PROJECT OUR GOAL IS TO MAKE A SUCCESSFUL </a:t>
            </a:r>
            <a:r>
              <a:rPr lang="en-US" b="1" dirty="0" smtClean="0">
                <a:solidFill>
                  <a:srgbClr val="FF0000"/>
                </a:solidFill>
              </a:rPr>
              <a:t>COURSES APPLICATION.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 </a:t>
            </a:r>
            <a:r>
              <a:rPr lang="en-US" b="1" dirty="0">
                <a:solidFill>
                  <a:srgbClr val="FF0000"/>
                </a:solidFill>
              </a:rPr>
              <a:t>WE START WITH THE CREATING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THEN WE GO TO SEARCH FOR BEST </a:t>
            </a:r>
            <a:r>
              <a:rPr lang="en-US" b="1" dirty="0" smtClean="0">
                <a:solidFill>
                  <a:srgbClr val="FF0000"/>
                </a:solidFill>
              </a:rPr>
              <a:t>DOCTORS </a:t>
            </a:r>
            <a:r>
              <a:rPr lang="en-US" b="1" dirty="0">
                <a:solidFill>
                  <a:srgbClr val="FF0000"/>
                </a:solidFill>
              </a:rPr>
              <a:t>THAT THE STUDENTS PREFER THEIR METHODS IN TEACHING THEN WE </a:t>
            </a:r>
            <a:r>
              <a:rPr lang="en-US" b="1" dirty="0" smtClean="0">
                <a:solidFill>
                  <a:srgbClr val="FF0000"/>
                </a:solidFill>
              </a:rPr>
              <a:t>START </a:t>
            </a:r>
            <a:r>
              <a:rPr lang="en-US" b="1" dirty="0">
                <a:solidFill>
                  <a:srgbClr val="FF0000"/>
                </a:solidFill>
              </a:rPr>
              <a:t>IN THE ADVERTISIMENTS STAGE HERE WE WILL PUBLISH OUR COURCE IN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EVERYWHERE </a:t>
            </a:r>
            <a:r>
              <a:rPr lang="en-US" b="1" dirty="0">
                <a:solidFill>
                  <a:srgbClr val="FF0000"/>
                </a:solidFill>
              </a:rPr>
              <a:t>THEN WE WILL ORGANIZE THE TABLES WITH DOCTORS AND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STUDENTS </a:t>
            </a:r>
            <a:r>
              <a:rPr lang="en-US" b="1" dirty="0">
                <a:solidFill>
                  <a:srgbClr val="FF0000"/>
                </a:solidFill>
              </a:rPr>
              <a:t>AND ORGANIZE THE COSTS AFTER THAT WE WILL TRY TO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DOCUMINTATION </a:t>
            </a:r>
            <a:r>
              <a:rPr lang="en-US" b="1" dirty="0">
                <a:solidFill>
                  <a:srgbClr val="FF0000"/>
                </a:solidFill>
              </a:rPr>
              <a:t>TO OUR CERTIFICATES AND OUR WEBSITE FINALLY WE TSET THE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HALL </a:t>
            </a:r>
            <a:r>
              <a:rPr lang="en-US" b="1" dirty="0">
                <a:solidFill>
                  <a:srgbClr val="FF0000"/>
                </a:solidFill>
              </a:rPr>
              <a:t>PROCESS AND TRY TO SOLVE ANY PROBLEMS.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2550"/>
            <a:ext cx="10820400" cy="59661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MADE BY 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MOHAMED ABDELRAHMAN AHMED ELKHALAWY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MOHAMED ROSHDY TAWFIK SOLIMAN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8423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201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            My courses</vt:lpstr>
      <vt:lpstr>NORMALIZATION </vt:lpstr>
      <vt:lpstr>BREIF DESCRIPITION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KHLAWY</dc:creator>
  <cp:lastModifiedBy>KHLAWY </cp:lastModifiedBy>
  <cp:revision>8</cp:revision>
  <dcterms:created xsi:type="dcterms:W3CDTF">2022-04-08T13:10:30Z</dcterms:created>
  <dcterms:modified xsi:type="dcterms:W3CDTF">2022-06-02T19:22:42Z</dcterms:modified>
</cp:coreProperties>
</file>