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726738-EBE0-44A2-81F8-BE26480F35B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20CF0A2-EEDA-46A2-8BB5-A065774DE5A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Autonomous vehicles, also known as self-driving cars, are vehicles equipped with advanced sensors, software, and artificial intelligence that enable them to operate without human intervention.</a:t>
          </a:r>
          <a:endParaRPr lang="en-US" dirty="0"/>
        </a:p>
      </dgm:t>
    </dgm:pt>
    <dgm:pt modelId="{2DE32E78-A260-46D7-BA35-00B7B04CEBD9}" type="parTrans" cxnId="{AA238505-EF61-44E9-AC51-F8C395CB7735}">
      <dgm:prSet/>
      <dgm:spPr/>
      <dgm:t>
        <a:bodyPr/>
        <a:lstStyle/>
        <a:p>
          <a:endParaRPr lang="en-US"/>
        </a:p>
      </dgm:t>
    </dgm:pt>
    <dgm:pt modelId="{9032ABBF-101C-43E4-A187-AA2B92E47ACA}" type="sibTrans" cxnId="{AA238505-EF61-44E9-AC51-F8C395CB7735}">
      <dgm:prSet/>
      <dgm:spPr/>
      <dgm:t>
        <a:bodyPr/>
        <a:lstStyle/>
        <a:p>
          <a:endParaRPr lang="en-US"/>
        </a:p>
      </dgm:t>
    </dgm:pt>
    <dgm:pt modelId="{B362A45B-CA26-4721-84FF-2AC9C9677F4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These vehicles can perceive their surroundings, navigate, and make decisions, allowing them to drive safely and efficiently on roads.</a:t>
          </a:r>
          <a:endParaRPr lang="en-US"/>
        </a:p>
      </dgm:t>
    </dgm:pt>
    <dgm:pt modelId="{1F838AB7-6C74-40DE-950D-8BE44CBA9600}" type="parTrans" cxnId="{42432E32-099A-47F1-B49D-E84B67EDA8F7}">
      <dgm:prSet/>
      <dgm:spPr/>
      <dgm:t>
        <a:bodyPr/>
        <a:lstStyle/>
        <a:p>
          <a:endParaRPr lang="en-US"/>
        </a:p>
      </dgm:t>
    </dgm:pt>
    <dgm:pt modelId="{A0A958F6-8EA9-47CA-905E-C4A27D5A3465}" type="sibTrans" cxnId="{42432E32-099A-47F1-B49D-E84B67EDA8F7}">
      <dgm:prSet/>
      <dgm:spPr/>
      <dgm:t>
        <a:bodyPr/>
        <a:lstStyle/>
        <a:p>
          <a:endParaRPr lang="en-US"/>
        </a:p>
      </dgm:t>
    </dgm:pt>
    <dgm:pt modelId="{CF76104A-CCA4-4E2C-A59F-876F0F7D270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The goal of autonomous vehicles is to reduce accidents, improve traffic flow, and provide more convenient transportation options.</a:t>
          </a:r>
          <a:endParaRPr lang="en-US"/>
        </a:p>
      </dgm:t>
    </dgm:pt>
    <dgm:pt modelId="{96C30FF6-0903-44A5-95B2-64A2EBC7CE27}" type="parTrans" cxnId="{287F469B-BFDC-4902-B038-0E3F880597B6}">
      <dgm:prSet/>
      <dgm:spPr/>
      <dgm:t>
        <a:bodyPr/>
        <a:lstStyle/>
        <a:p>
          <a:endParaRPr lang="en-US"/>
        </a:p>
      </dgm:t>
    </dgm:pt>
    <dgm:pt modelId="{6B4DA1DD-0D63-4202-8FCF-60973819FC86}" type="sibTrans" cxnId="{287F469B-BFDC-4902-B038-0E3F880597B6}">
      <dgm:prSet/>
      <dgm:spPr/>
      <dgm:t>
        <a:bodyPr/>
        <a:lstStyle/>
        <a:p>
          <a:endParaRPr lang="en-US"/>
        </a:p>
      </dgm:t>
    </dgm:pt>
    <dgm:pt modelId="{4DBCCDC1-91F2-4B9B-B553-CB2D1F62720C}" type="pres">
      <dgm:prSet presAssocID="{B1726738-EBE0-44A2-81F8-BE26480F35B6}" presName="root" presStyleCnt="0">
        <dgm:presLayoutVars>
          <dgm:dir/>
          <dgm:resizeHandles val="exact"/>
        </dgm:presLayoutVars>
      </dgm:prSet>
      <dgm:spPr/>
    </dgm:pt>
    <dgm:pt modelId="{34A72B35-2B09-4AD1-A7FA-C07C3652C4E3}" type="pres">
      <dgm:prSet presAssocID="{120CF0A2-EEDA-46A2-8BB5-A065774DE5A7}" presName="compNode" presStyleCnt="0"/>
      <dgm:spPr/>
    </dgm:pt>
    <dgm:pt modelId="{82CAD7E9-B81E-421A-8065-C8E518C820F7}" type="pres">
      <dgm:prSet presAssocID="{120CF0A2-EEDA-46A2-8BB5-A065774DE5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78FD4BB7-B2E0-4069-8D90-76BD93F66F21}" type="pres">
      <dgm:prSet presAssocID="{120CF0A2-EEDA-46A2-8BB5-A065774DE5A7}" presName="spaceRect" presStyleCnt="0"/>
      <dgm:spPr/>
    </dgm:pt>
    <dgm:pt modelId="{D7406D38-DC1B-45EF-B930-5D38605CF1CD}" type="pres">
      <dgm:prSet presAssocID="{120CF0A2-EEDA-46A2-8BB5-A065774DE5A7}" presName="textRect" presStyleLbl="revTx" presStyleIdx="0" presStyleCnt="3">
        <dgm:presLayoutVars>
          <dgm:chMax val="1"/>
          <dgm:chPref val="1"/>
        </dgm:presLayoutVars>
      </dgm:prSet>
      <dgm:spPr/>
    </dgm:pt>
    <dgm:pt modelId="{245B3E45-7687-4F99-82F7-4CDF8F644CFA}" type="pres">
      <dgm:prSet presAssocID="{9032ABBF-101C-43E4-A187-AA2B92E47ACA}" presName="sibTrans" presStyleCnt="0"/>
      <dgm:spPr/>
    </dgm:pt>
    <dgm:pt modelId="{64DA8487-7FBC-4A78-92B1-0623CF3E68B9}" type="pres">
      <dgm:prSet presAssocID="{B362A45B-CA26-4721-84FF-2AC9C9677F43}" presName="compNode" presStyleCnt="0"/>
      <dgm:spPr/>
    </dgm:pt>
    <dgm:pt modelId="{99E5C83E-BCB7-4376-B798-362CE116A390}" type="pres">
      <dgm:prSet presAssocID="{B362A45B-CA26-4721-84FF-2AC9C9677F4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26A525BE-9098-487A-9704-5B3A317A64E1}" type="pres">
      <dgm:prSet presAssocID="{B362A45B-CA26-4721-84FF-2AC9C9677F43}" presName="spaceRect" presStyleCnt="0"/>
      <dgm:spPr/>
    </dgm:pt>
    <dgm:pt modelId="{8983DD64-4890-4C42-82EF-F6CC55E86C35}" type="pres">
      <dgm:prSet presAssocID="{B362A45B-CA26-4721-84FF-2AC9C9677F43}" presName="textRect" presStyleLbl="revTx" presStyleIdx="1" presStyleCnt="3">
        <dgm:presLayoutVars>
          <dgm:chMax val="1"/>
          <dgm:chPref val="1"/>
        </dgm:presLayoutVars>
      </dgm:prSet>
      <dgm:spPr/>
    </dgm:pt>
    <dgm:pt modelId="{1B40CC79-0F6D-452A-9650-AD7F4745AF0D}" type="pres">
      <dgm:prSet presAssocID="{A0A958F6-8EA9-47CA-905E-C4A27D5A3465}" presName="sibTrans" presStyleCnt="0"/>
      <dgm:spPr/>
    </dgm:pt>
    <dgm:pt modelId="{E1ADFF2D-80A7-4D0B-B45C-5C737D299933}" type="pres">
      <dgm:prSet presAssocID="{CF76104A-CCA4-4E2C-A59F-876F0F7D270C}" presName="compNode" presStyleCnt="0"/>
      <dgm:spPr/>
    </dgm:pt>
    <dgm:pt modelId="{60EFD40B-A9B4-4E0A-9B3A-83E550AD3E6B}" type="pres">
      <dgm:prSet presAssocID="{CF76104A-CCA4-4E2C-A59F-876F0F7D270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32AB52DC-00BB-4A43-8FB7-24C704B23F2A}" type="pres">
      <dgm:prSet presAssocID="{CF76104A-CCA4-4E2C-A59F-876F0F7D270C}" presName="spaceRect" presStyleCnt="0"/>
      <dgm:spPr/>
    </dgm:pt>
    <dgm:pt modelId="{E43B08EB-7A94-4A66-9CE1-76668719C63F}" type="pres">
      <dgm:prSet presAssocID="{CF76104A-CCA4-4E2C-A59F-876F0F7D270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A238505-EF61-44E9-AC51-F8C395CB7735}" srcId="{B1726738-EBE0-44A2-81F8-BE26480F35B6}" destId="{120CF0A2-EEDA-46A2-8BB5-A065774DE5A7}" srcOrd="0" destOrd="0" parTransId="{2DE32E78-A260-46D7-BA35-00B7B04CEBD9}" sibTransId="{9032ABBF-101C-43E4-A187-AA2B92E47ACA}"/>
    <dgm:cxn modelId="{42432E32-099A-47F1-B49D-E84B67EDA8F7}" srcId="{B1726738-EBE0-44A2-81F8-BE26480F35B6}" destId="{B362A45B-CA26-4721-84FF-2AC9C9677F43}" srcOrd="1" destOrd="0" parTransId="{1F838AB7-6C74-40DE-950D-8BE44CBA9600}" sibTransId="{A0A958F6-8EA9-47CA-905E-C4A27D5A3465}"/>
    <dgm:cxn modelId="{6C4CA696-914F-4CB2-ACC0-01CDBC5E62EC}" type="presOf" srcId="{B362A45B-CA26-4721-84FF-2AC9C9677F43}" destId="{8983DD64-4890-4C42-82EF-F6CC55E86C35}" srcOrd="0" destOrd="0" presId="urn:microsoft.com/office/officeart/2018/2/layout/IconLabelList"/>
    <dgm:cxn modelId="{287F469B-BFDC-4902-B038-0E3F880597B6}" srcId="{B1726738-EBE0-44A2-81F8-BE26480F35B6}" destId="{CF76104A-CCA4-4E2C-A59F-876F0F7D270C}" srcOrd="2" destOrd="0" parTransId="{96C30FF6-0903-44A5-95B2-64A2EBC7CE27}" sibTransId="{6B4DA1DD-0D63-4202-8FCF-60973819FC86}"/>
    <dgm:cxn modelId="{08FF0FB3-6114-4613-B5C8-EC3D27124A1F}" type="presOf" srcId="{120CF0A2-EEDA-46A2-8BB5-A065774DE5A7}" destId="{D7406D38-DC1B-45EF-B930-5D38605CF1CD}" srcOrd="0" destOrd="0" presId="urn:microsoft.com/office/officeart/2018/2/layout/IconLabelList"/>
    <dgm:cxn modelId="{F542E9C5-B5A0-4553-8F5F-FA6AE077FD5B}" type="presOf" srcId="{CF76104A-CCA4-4E2C-A59F-876F0F7D270C}" destId="{E43B08EB-7A94-4A66-9CE1-76668719C63F}" srcOrd="0" destOrd="0" presId="urn:microsoft.com/office/officeart/2018/2/layout/IconLabelList"/>
    <dgm:cxn modelId="{D5C317E5-AD1F-4467-B90B-EDCA60196FC0}" type="presOf" srcId="{B1726738-EBE0-44A2-81F8-BE26480F35B6}" destId="{4DBCCDC1-91F2-4B9B-B553-CB2D1F62720C}" srcOrd="0" destOrd="0" presId="urn:microsoft.com/office/officeart/2018/2/layout/IconLabelList"/>
    <dgm:cxn modelId="{21B3D68B-80E6-42B7-83B2-A9C988657CEF}" type="presParOf" srcId="{4DBCCDC1-91F2-4B9B-B553-CB2D1F62720C}" destId="{34A72B35-2B09-4AD1-A7FA-C07C3652C4E3}" srcOrd="0" destOrd="0" presId="urn:microsoft.com/office/officeart/2018/2/layout/IconLabelList"/>
    <dgm:cxn modelId="{B4A43277-9733-497E-8D72-27323E6127A7}" type="presParOf" srcId="{34A72B35-2B09-4AD1-A7FA-C07C3652C4E3}" destId="{82CAD7E9-B81E-421A-8065-C8E518C820F7}" srcOrd="0" destOrd="0" presId="urn:microsoft.com/office/officeart/2018/2/layout/IconLabelList"/>
    <dgm:cxn modelId="{C283023C-D055-4251-BF48-CFA559AF0A69}" type="presParOf" srcId="{34A72B35-2B09-4AD1-A7FA-C07C3652C4E3}" destId="{78FD4BB7-B2E0-4069-8D90-76BD93F66F21}" srcOrd="1" destOrd="0" presId="urn:microsoft.com/office/officeart/2018/2/layout/IconLabelList"/>
    <dgm:cxn modelId="{3737D94A-68FC-4104-99F9-37F0F24B0970}" type="presParOf" srcId="{34A72B35-2B09-4AD1-A7FA-C07C3652C4E3}" destId="{D7406D38-DC1B-45EF-B930-5D38605CF1CD}" srcOrd="2" destOrd="0" presId="urn:microsoft.com/office/officeart/2018/2/layout/IconLabelList"/>
    <dgm:cxn modelId="{A3354AEC-42EC-41B1-B73A-3D7ACD91BBC7}" type="presParOf" srcId="{4DBCCDC1-91F2-4B9B-B553-CB2D1F62720C}" destId="{245B3E45-7687-4F99-82F7-4CDF8F644CFA}" srcOrd="1" destOrd="0" presId="urn:microsoft.com/office/officeart/2018/2/layout/IconLabelList"/>
    <dgm:cxn modelId="{4DCC7B15-FF21-4B59-AA89-4FB28E7C5E21}" type="presParOf" srcId="{4DBCCDC1-91F2-4B9B-B553-CB2D1F62720C}" destId="{64DA8487-7FBC-4A78-92B1-0623CF3E68B9}" srcOrd="2" destOrd="0" presId="urn:microsoft.com/office/officeart/2018/2/layout/IconLabelList"/>
    <dgm:cxn modelId="{0D67352A-CF96-4431-A33C-893302C0CBA8}" type="presParOf" srcId="{64DA8487-7FBC-4A78-92B1-0623CF3E68B9}" destId="{99E5C83E-BCB7-4376-B798-362CE116A390}" srcOrd="0" destOrd="0" presId="urn:microsoft.com/office/officeart/2018/2/layout/IconLabelList"/>
    <dgm:cxn modelId="{49AC3495-E7AF-4FFA-BA1E-936604845DE3}" type="presParOf" srcId="{64DA8487-7FBC-4A78-92B1-0623CF3E68B9}" destId="{26A525BE-9098-487A-9704-5B3A317A64E1}" srcOrd="1" destOrd="0" presId="urn:microsoft.com/office/officeart/2018/2/layout/IconLabelList"/>
    <dgm:cxn modelId="{CA7F720C-5EF9-4399-9B68-FF788D0B9480}" type="presParOf" srcId="{64DA8487-7FBC-4A78-92B1-0623CF3E68B9}" destId="{8983DD64-4890-4C42-82EF-F6CC55E86C35}" srcOrd="2" destOrd="0" presId="urn:microsoft.com/office/officeart/2018/2/layout/IconLabelList"/>
    <dgm:cxn modelId="{D4B3F2CC-52BE-4D9F-91AC-22CB42E6A256}" type="presParOf" srcId="{4DBCCDC1-91F2-4B9B-B553-CB2D1F62720C}" destId="{1B40CC79-0F6D-452A-9650-AD7F4745AF0D}" srcOrd="3" destOrd="0" presId="urn:microsoft.com/office/officeart/2018/2/layout/IconLabelList"/>
    <dgm:cxn modelId="{E54979FE-6E70-4B96-A491-FCAF58FCE300}" type="presParOf" srcId="{4DBCCDC1-91F2-4B9B-B553-CB2D1F62720C}" destId="{E1ADFF2D-80A7-4D0B-B45C-5C737D299933}" srcOrd="4" destOrd="0" presId="urn:microsoft.com/office/officeart/2018/2/layout/IconLabelList"/>
    <dgm:cxn modelId="{457901F0-A5CB-4B99-8433-BB12BEC599C8}" type="presParOf" srcId="{E1ADFF2D-80A7-4D0B-B45C-5C737D299933}" destId="{60EFD40B-A9B4-4E0A-9B3A-83E550AD3E6B}" srcOrd="0" destOrd="0" presId="urn:microsoft.com/office/officeart/2018/2/layout/IconLabelList"/>
    <dgm:cxn modelId="{9FA2A271-DF2C-44F9-BFA1-1D61B95C56D0}" type="presParOf" srcId="{E1ADFF2D-80A7-4D0B-B45C-5C737D299933}" destId="{32AB52DC-00BB-4A43-8FB7-24C704B23F2A}" srcOrd="1" destOrd="0" presId="urn:microsoft.com/office/officeart/2018/2/layout/IconLabelList"/>
    <dgm:cxn modelId="{B7DFDBDC-1BF6-4A7E-A1D0-6E9A913A7D07}" type="presParOf" srcId="{E1ADFF2D-80A7-4D0B-B45C-5C737D299933}" destId="{E43B08EB-7A94-4A66-9CE1-76668719C63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20D44C-A72A-4B1E-90D6-C3966D9C0C06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570FF45-83AD-424E-AB24-9F3D79D4B409}">
      <dgm:prSet/>
      <dgm:spPr/>
      <dgm:t>
        <a:bodyPr/>
        <a:lstStyle/>
        <a:p>
          <a:r>
            <a:rPr lang="en-GB"/>
            <a:t>Level 0: No automation - The human driver is responsible for all aspects of driving.</a:t>
          </a:r>
          <a:endParaRPr lang="en-US"/>
        </a:p>
      </dgm:t>
    </dgm:pt>
    <dgm:pt modelId="{71F08483-B892-4781-970E-6E0214CBF97A}" type="parTrans" cxnId="{57007E95-79B9-4330-893D-7C09C2B8B7C7}">
      <dgm:prSet/>
      <dgm:spPr/>
      <dgm:t>
        <a:bodyPr/>
        <a:lstStyle/>
        <a:p>
          <a:endParaRPr lang="en-US"/>
        </a:p>
      </dgm:t>
    </dgm:pt>
    <dgm:pt modelId="{EA61EBF8-90D7-493A-9DCD-348A78D97D1B}" type="sibTrans" cxnId="{57007E95-79B9-4330-893D-7C09C2B8B7C7}">
      <dgm:prSet/>
      <dgm:spPr/>
      <dgm:t>
        <a:bodyPr/>
        <a:lstStyle/>
        <a:p>
          <a:endParaRPr lang="en-US"/>
        </a:p>
      </dgm:t>
    </dgm:pt>
    <dgm:pt modelId="{1FBC5EB9-0D1B-4672-84BE-AE1F2E834AC2}">
      <dgm:prSet/>
      <dgm:spPr/>
      <dgm:t>
        <a:bodyPr/>
        <a:lstStyle/>
        <a:p>
          <a:r>
            <a:rPr lang="en-GB"/>
            <a:t>- Level 1: Driver assistance - The vehicle may have certain automated features like adaptive cruise control or lane-keeping assist, but the driver remains in control.</a:t>
          </a:r>
          <a:endParaRPr lang="en-US"/>
        </a:p>
      </dgm:t>
    </dgm:pt>
    <dgm:pt modelId="{8547F0D0-DF60-4712-B428-7273D4FB79D2}" type="parTrans" cxnId="{9C30E7F0-A804-496C-9A95-D41CF345B260}">
      <dgm:prSet/>
      <dgm:spPr/>
      <dgm:t>
        <a:bodyPr/>
        <a:lstStyle/>
        <a:p>
          <a:endParaRPr lang="en-US"/>
        </a:p>
      </dgm:t>
    </dgm:pt>
    <dgm:pt modelId="{5527BD3F-1B06-4B63-8D74-DB00BB989CE7}" type="sibTrans" cxnId="{9C30E7F0-A804-496C-9A95-D41CF345B260}">
      <dgm:prSet/>
      <dgm:spPr/>
      <dgm:t>
        <a:bodyPr/>
        <a:lstStyle/>
        <a:p>
          <a:endParaRPr lang="en-US"/>
        </a:p>
      </dgm:t>
    </dgm:pt>
    <dgm:pt modelId="{2C359C82-2F12-4339-B17F-BF44A5884582}">
      <dgm:prSet/>
      <dgm:spPr/>
      <dgm:t>
        <a:bodyPr/>
        <a:lstStyle/>
        <a:p>
          <a:r>
            <a:rPr lang="en-GB"/>
            <a:t>- Level 2: Partial automation - The vehicle can control both steering and acceleration/deceleration simultaneously under certain conditions. However, the driver must monitor the driving environment and be ready to take control at any time.</a:t>
          </a:r>
          <a:endParaRPr lang="en-US"/>
        </a:p>
      </dgm:t>
    </dgm:pt>
    <dgm:pt modelId="{B1F5209E-AB56-412E-8CAC-B5D3BF847B00}" type="parTrans" cxnId="{6A992D92-1E9A-4262-BC89-BFFBCEB8CC8F}">
      <dgm:prSet/>
      <dgm:spPr/>
      <dgm:t>
        <a:bodyPr/>
        <a:lstStyle/>
        <a:p>
          <a:endParaRPr lang="en-US"/>
        </a:p>
      </dgm:t>
    </dgm:pt>
    <dgm:pt modelId="{A130D010-FD78-4433-9E32-B302456CDDF0}" type="sibTrans" cxnId="{6A992D92-1E9A-4262-BC89-BFFBCEB8CC8F}">
      <dgm:prSet/>
      <dgm:spPr/>
      <dgm:t>
        <a:bodyPr/>
        <a:lstStyle/>
        <a:p>
          <a:endParaRPr lang="en-US"/>
        </a:p>
      </dgm:t>
    </dgm:pt>
    <dgm:pt modelId="{EF0C0CE1-5A94-4054-8EC3-322641446149}">
      <dgm:prSet/>
      <dgm:spPr/>
      <dgm:t>
        <a:bodyPr/>
        <a:lstStyle/>
        <a:p>
          <a:r>
            <a:rPr lang="en-GB"/>
            <a:t>- Level 3: Conditional automation - The vehicle can handle all aspects of driving under certain conditions, but the driver must be available to take over if requested by the system.</a:t>
          </a:r>
          <a:endParaRPr lang="en-US"/>
        </a:p>
      </dgm:t>
    </dgm:pt>
    <dgm:pt modelId="{59207CB0-6CB4-4682-BD09-1281F0369720}" type="parTrans" cxnId="{8AF9531E-60D9-4418-BDEE-DD78FAD0170D}">
      <dgm:prSet/>
      <dgm:spPr/>
      <dgm:t>
        <a:bodyPr/>
        <a:lstStyle/>
        <a:p>
          <a:endParaRPr lang="en-US"/>
        </a:p>
      </dgm:t>
    </dgm:pt>
    <dgm:pt modelId="{A25F7FAC-6D8D-4B55-AE35-E8510BE0E324}" type="sibTrans" cxnId="{8AF9531E-60D9-4418-BDEE-DD78FAD0170D}">
      <dgm:prSet/>
      <dgm:spPr/>
      <dgm:t>
        <a:bodyPr/>
        <a:lstStyle/>
        <a:p>
          <a:endParaRPr lang="en-US"/>
        </a:p>
      </dgm:t>
    </dgm:pt>
    <dgm:pt modelId="{8FCD3C5E-7FFF-4026-A7B1-E28C8786E9AA}">
      <dgm:prSet/>
      <dgm:spPr/>
      <dgm:t>
        <a:bodyPr/>
        <a:lstStyle/>
        <a:p>
          <a:r>
            <a:rPr lang="en-GB"/>
            <a:t>- Level 4: High automation - The vehicle can perform all driving tasks and does not require human intervention within specific operational design domains (ODD) or environments. However, Level 4 vehicles may still have limitations in certain situations.</a:t>
          </a:r>
          <a:endParaRPr lang="en-US"/>
        </a:p>
      </dgm:t>
    </dgm:pt>
    <dgm:pt modelId="{A1099C49-2BCE-4B21-ADB3-0D0D1EDA0C36}" type="parTrans" cxnId="{0C0D614C-3534-4EF2-A521-A06F7A822858}">
      <dgm:prSet/>
      <dgm:spPr/>
      <dgm:t>
        <a:bodyPr/>
        <a:lstStyle/>
        <a:p>
          <a:endParaRPr lang="en-US"/>
        </a:p>
      </dgm:t>
    </dgm:pt>
    <dgm:pt modelId="{F5C07FB1-BE84-4A03-B97A-B3B0A7FD14C0}" type="sibTrans" cxnId="{0C0D614C-3534-4EF2-A521-A06F7A822858}">
      <dgm:prSet/>
      <dgm:spPr/>
      <dgm:t>
        <a:bodyPr/>
        <a:lstStyle/>
        <a:p>
          <a:endParaRPr lang="en-US"/>
        </a:p>
      </dgm:t>
    </dgm:pt>
    <dgm:pt modelId="{DAA6A210-6A5E-4446-ADBF-F0755D42E967}">
      <dgm:prSet/>
      <dgm:spPr/>
      <dgm:t>
        <a:bodyPr/>
        <a:lstStyle/>
        <a:p>
          <a:r>
            <a:rPr lang="en-GB"/>
            <a:t>- Level 5: Full automation - The vehicle can operate without human intervention in all conditions and environments. Level 5 vehicles do not require a human driver at any time.</a:t>
          </a:r>
          <a:endParaRPr lang="en-US"/>
        </a:p>
      </dgm:t>
    </dgm:pt>
    <dgm:pt modelId="{A9FCF1E4-770E-4EBE-ABC8-D398E694B21B}" type="parTrans" cxnId="{81B764AD-B395-4FD1-8928-8D63ADF79678}">
      <dgm:prSet/>
      <dgm:spPr/>
      <dgm:t>
        <a:bodyPr/>
        <a:lstStyle/>
        <a:p>
          <a:endParaRPr lang="en-US"/>
        </a:p>
      </dgm:t>
    </dgm:pt>
    <dgm:pt modelId="{C2599EA2-44F1-4054-A24D-A90A387B2AF0}" type="sibTrans" cxnId="{81B764AD-B395-4FD1-8928-8D63ADF79678}">
      <dgm:prSet/>
      <dgm:spPr/>
      <dgm:t>
        <a:bodyPr/>
        <a:lstStyle/>
        <a:p>
          <a:endParaRPr lang="en-US"/>
        </a:p>
      </dgm:t>
    </dgm:pt>
    <dgm:pt modelId="{4599A09F-B120-4013-A33A-34D34880ABB2}" type="pres">
      <dgm:prSet presAssocID="{4D20D44C-A72A-4B1E-90D6-C3966D9C0C06}" presName="diagram" presStyleCnt="0">
        <dgm:presLayoutVars>
          <dgm:dir/>
          <dgm:resizeHandles val="exact"/>
        </dgm:presLayoutVars>
      </dgm:prSet>
      <dgm:spPr/>
    </dgm:pt>
    <dgm:pt modelId="{809A1571-897B-426F-94A3-EBC1DBD729F8}" type="pres">
      <dgm:prSet presAssocID="{E570FF45-83AD-424E-AB24-9F3D79D4B409}" presName="node" presStyleLbl="node1" presStyleIdx="0" presStyleCnt="6">
        <dgm:presLayoutVars>
          <dgm:bulletEnabled val="1"/>
        </dgm:presLayoutVars>
      </dgm:prSet>
      <dgm:spPr/>
    </dgm:pt>
    <dgm:pt modelId="{6AFDE738-5A27-4F55-A460-B23DEA2596F3}" type="pres">
      <dgm:prSet presAssocID="{EA61EBF8-90D7-493A-9DCD-348A78D97D1B}" presName="sibTrans" presStyleCnt="0"/>
      <dgm:spPr/>
    </dgm:pt>
    <dgm:pt modelId="{F900290B-94CE-4146-AB62-3FC469E5859C}" type="pres">
      <dgm:prSet presAssocID="{1FBC5EB9-0D1B-4672-84BE-AE1F2E834AC2}" presName="node" presStyleLbl="node1" presStyleIdx="1" presStyleCnt="6">
        <dgm:presLayoutVars>
          <dgm:bulletEnabled val="1"/>
        </dgm:presLayoutVars>
      </dgm:prSet>
      <dgm:spPr/>
    </dgm:pt>
    <dgm:pt modelId="{1A00F329-3E05-4262-BA48-8F714D94CC76}" type="pres">
      <dgm:prSet presAssocID="{5527BD3F-1B06-4B63-8D74-DB00BB989CE7}" presName="sibTrans" presStyleCnt="0"/>
      <dgm:spPr/>
    </dgm:pt>
    <dgm:pt modelId="{72F59E7A-6B99-47CE-A301-50863214F49C}" type="pres">
      <dgm:prSet presAssocID="{2C359C82-2F12-4339-B17F-BF44A5884582}" presName="node" presStyleLbl="node1" presStyleIdx="2" presStyleCnt="6">
        <dgm:presLayoutVars>
          <dgm:bulletEnabled val="1"/>
        </dgm:presLayoutVars>
      </dgm:prSet>
      <dgm:spPr/>
    </dgm:pt>
    <dgm:pt modelId="{D27F2656-BA06-479F-A792-BA5E6DD6EAE8}" type="pres">
      <dgm:prSet presAssocID="{A130D010-FD78-4433-9E32-B302456CDDF0}" presName="sibTrans" presStyleCnt="0"/>
      <dgm:spPr/>
    </dgm:pt>
    <dgm:pt modelId="{9FF810B5-842D-48FF-A084-B7783975BC8D}" type="pres">
      <dgm:prSet presAssocID="{EF0C0CE1-5A94-4054-8EC3-322641446149}" presName="node" presStyleLbl="node1" presStyleIdx="3" presStyleCnt="6">
        <dgm:presLayoutVars>
          <dgm:bulletEnabled val="1"/>
        </dgm:presLayoutVars>
      </dgm:prSet>
      <dgm:spPr/>
    </dgm:pt>
    <dgm:pt modelId="{B5C88CD4-0AA4-4BCD-834B-6D2DCC8E0B9C}" type="pres">
      <dgm:prSet presAssocID="{A25F7FAC-6D8D-4B55-AE35-E8510BE0E324}" presName="sibTrans" presStyleCnt="0"/>
      <dgm:spPr/>
    </dgm:pt>
    <dgm:pt modelId="{38726F84-AEC6-4CC8-9B0F-1888A9C4BC41}" type="pres">
      <dgm:prSet presAssocID="{8FCD3C5E-7FFF-4026-A7B1-E28C8786E9AA}" presName="node" presStyleLbl="node1" presStyleIdx="4" presStyleCnt="6">
        <dgm:presLayoutVars>
          <dgm:bulletEnabled val="1"/>
        </dgm:presLayoutVars>
      </dgm:prSet>
      <dgm:spPr/>
    </dgm:pt>
    <dgm:pt modelId="{9152BFAF-C15D-4AC2-BE64-367A4B248172}" type="pres">
      <dgm:prSet presAssocID="{F5C07FB1-BE84-4A03-B97A-B3B0A7FD14C0}" presName="sibTrans" presStyleCnt="0"/>
      <dgm:spPr/>
    </dgm:pt>
    <dgm:pt modelId="{DA03FA93-A3B1-4847-8A26-C340F8231BB0}" type="pres">
      <dgm:prSet presAssocID="{DAA6A210-6A5E-4446-ADBF-F0755D42E967}" presName="node" presStyleLbl="node1" presStyleIdx="5" presStyleCnt="6">
        <dgm:presLayoutVars>
          <dgm:bulletEnabled val="1"/>
        </dgm:presLayoutVars>
      </dgm:prSet>
      <dgm:spPr/>
    </dgm:pt>
  </dgm:ptLst>
  <dgm:cxnLst>
    <dgm:cxn modelId="{DC06F201-FA19-4FF8-A819-72C14D798B9C}" type="presOf" srcId="{1FBC5EB9-0D1B-4672-84BE-AE1F2E834AC2}" destId="{F900290B-94CE-4146-AB62-3FC469E5859C}" srcOrd="0" destOrd="0" presId="urn:microsoft.com/office/officeart/2005/8/layout/default"/>
    <dgm:cxn modelId="{8AF9531E-60D9-4418-BDEE-DD78FAD0170D}" srcId="{4D20D44C-A72A-4B1E-90D6-C3966D9C0C06}" destId="{EF0C0CE1-5A94-4054-8EC3-322641446149}" srcOrd="3" destOrd="0" parTransId="{59207CB0-6CB4-4682-BD09-1281F0369720}" sibTransId="{A25F7FAC-6D8D-4B55-AE35-E8510BE0E324}"/>
    <dgm:cxn modelId="{56AC682B-5048-4D33-A6EA-0379B9FE476C}" type="presOf" srcId="{2C359C82-2F12-4339-B17F-BF44A5884582}" destId="{72F59E7A-6B99-47CE-A301-50863214F49C}" srcOrd="0" destOrd="0" presId="urn:microsoft.com/office/officeart/2005/8/layout/default"/>
    <dgm:cxn modelId="{6B5A6D4A-8ED0-4712-AEFB-FCF758EEBD98}" type="presOf" srcId="{8FCD3C5E-7FFF-4026-A7B1-E28C8786E9AA}" destId="{38726F84-AEC6-4CC8-9B0F-1888A9C4BC41}" srcOrd="0" destOrd="0" presId="urn:microsoft.com/office/officeart/2005/8/layout/default"/>
    <dgm:cxn modelId="{0C0D614C-3534-4EF2-A521-A06F7A822858}" srcId="{4D20D44C-A72A-4B1E-90D6-C3966D9C0C06}" destId="{8FCD3C5E-7FFF-4026-A7B1-E28C8786E9AA}" srcOrd="4" destOrd="0" parTransId="{A1099C49-2BCE-4B21-ADB3-0D0D1EDA0C36}" sibTransId="{F5C07FB1-BE84-4A03-B97A-B3B0A7FD14C0}"/>
    <dgm:cxn modelId="{6A194F89-DD9A-40ED-A321-9784103E6359}" type="presOf" srcId="{4D20D44C-A72A-4B1E-90D6-C3966D9C0C06}" destId="{4599A09F-B120-4013-A33A-34D34880ABB2}" srcOrd="0" destOrd="0" presId="urn:microsoft.com/office/officeart/2005/8/layout/default"/>
    <dgm:cxn modelId="{6A992D92-1E9A-4262-BC89-BFFBCEB8CC8F}" srcId="{4D20D44C-A72A-4B1E-90D6-C3966D9C0C06}" destId="{2C359C82-2F12-4339-B17F-BF44A5884582}" srcOrd="2" destOrd="0" parTransId="{B1F5209E-AB56-412E-8CAC-B5D3BF847B00}" sibTransId="{A130D010-FD78-4433-9E32-B302456CDDF0}"/>
    <dgm:cxn modelId="{57007E95-79B9-4330-893D-7C09C2B8B7C7}" srcId="{4D20D44C-A72A-4B1E-90D6-C3966D9C0C06}" destId="{E570FF45-83AD-424E-AB24-9F3D79D4B409}" srcOrd="0" destOrd="0" parTransId="{71F08483-B892-4781-970E-6E0214CBF97A}" sibTransId="{EA61EBF8-90D7-493A-9DCD-348A78D97D1B}"/>
    <dgm:cxn modelId="{3077B395-1AD0-4D37-A9E5-6260F4BEF020}" type="presOf" srcId="{EF0C0CE1-5A94-4054-8EC3-322641446149}" destId="{9FF810B5-842D-48FF-A084-B7783975BC8D}" srcOrd="0" destOrd="0" presId="urn:microsoft.com/office/officeart/2005/8/layout/default"/>
    <dgm:cxn modelId="{81B764AD-B395-4FD1-8928-8D63ADF79678}" srcId="{4D20D44C-A72A-4B1E-90D6-C3966D9C0C06}" destId="{DAA6A210-6A5E-4446-ADBF-F0755D42E967}" srcOrd="5" destOrd="0" parTransId="{A9FCF1E4-770E-4EBE-ABC8-D398E694B21B}" sibTransId="{C2599EA2-44F1-4054-A24D-A90A387B2AF0}"/>
    <dgm:cxn modelId="{DFD774C3-F1DB-47EF-A8C6-25634D0E2BF6}" type="presOf" srcId="{DAA6A210-6A5E-4446-ADBF-F0755D42E967}" destId="{DA03FA93-A3B1-4847-8A26-C340F8231BB0}" srcOrd="0" destOrd="0" presId="urn:microsoft.com/office/officeart/2005/8/layout/default"/>
    <dgm:cxn modelId="{BEAAB2C8-9EEB-41F8-BA15-E000F8C45F5E}" type="presOf" srcId="{E570FF45-83AD-424E-AB24-9F3D79D4B409}" destId="{809A1571-897B-426F-94A3-EBC1DBD729F8}" srcOrd="0" destOrd="0" presId="urn:microsoft.com/office/officeart/2005/8/layout/default"/>
    <dgm:cxn modelId="{9C30E7F0-A804-496C-9A95-D41CF345B260}" srcId="{4D20D44C-A72A-4B1E-90D6-C3966D9C0C06}" destId="{1FBC5EB9-0D1B-4672-84BE-AE1F2E834AC2}" srcOrd="1" destOrd="0" parTransId="{8547F0D0-DF60-4712-B428-7273D4FB79D2}" sibTransId="{5527BD3F-1B06-4B63-8D74-DB00BB989CE7}"/>
    <dgm:cxn modelId="{721969C5-7B22-44BC-A45D-910540283F6C}" type="presParOf" srcId="{4599A09F-B120-4013-A33A-34D34880ABB2}" destId="{809A1571-897B-426F-94A3-EBC1DBD729F8}" srcOrd="0" destOrd="0" presId="urn:microsoft.com/office/officeart/2005/8/layout/default"/>
    <dgm:cxn modelId="{D2BBA485-31EF-4340-84E3-036A7B1C5EAB}" type="presParOf" srcId="{4599A09F-B120-4013-A33A-34D34880ABB2}" destId="{6AFDE738-5A27-4F55-A460-B23DEA2596F3}" srcOrd="1" destOrd="0" presId="urn:microsoft.com/office/officeart/2005/8/layout/default"/>
    <dgm:cxn modelId="{C4D649D7-A5E4-4D36-A088-A88A6D82CAD4}" type="presParOf" srcId="{4599A09F-B120-4013-A33A-34D34880ABB2}" destId="{F900290B-94CE-4146-AB62-3FC469E5859C}" srcOrd="2" destOrd="0" presId="urn:microsoft.com/office/officeart/2005/8/layout/default"/>
    <dgm:cxn modelId="{44E1EA15-3EBD-4FBB-9E52-B967DFFC0821}" type="presParOf" srcId="{4599A09F-B120-4013-A33A-34D34880ABB2}" destId="{1A00F329-3E05-4262-BA48-8F714D94CC76}" srcOrd="3" destOrd="0" presId="urn:microsoft.com/office/officeart/2005/8/layout/default"/>
    <dgm:cxn modelId="{B9419C34-649E-426F-B6F2-5F83AB1A566B}" type="presParOf" srcId="{4599A09F-B120-4013-A33A-34D34880ABB2}" destId="{72F59E7A-6B99-47CE-A301-50863214F49C}" srcOrd="4" destOrd="0" presId="urn:microsoft.com/office/officeart/2005/8/layout/default"/>
    <dgm:cxn modelId="{F528185F-D85D-4E30-BF05-F00378DD72D8}" type="presParOf" srcId="{4599A09F-B120-4013-A33A-34D34880ABB2}" destId="{D27F2656-BA06-479F-A792-BA5E6DD6EAE8}" srcOrd="5" destOrd="0" presId="urn:microsoft.com/office/officeart/2005/8/layout/default"/>
    <dgm:cxn modelId="{6B6C4330-9316-4CDF-96E7-AC5EAE44644B}" type="presParOf" srcId="{4599A09F-B120-4013-A33A-34D34880ABB2}" destId="{9FF810B5-842D-48FF-A084-B7783975BC8D}" srcOrd="6" destOrd="0" presId="urn:microsoft.com/office/officeart/2005/8/layout/default"/>
    <dgm:cxn modelId="{F51A1600-7028-4B39-B490-C6EF968CD237}" type="presParOf" srcId="{4599A09F-B120-4013-A33A-34D34880ABB2}" destId="{B5C88CD4-0AA4-4BCD-834B-6D2DCC8E0B9C}" srcOrd="7" destOrd="0" presId="urn:microsoft.com/office/officeart/2005/8/layout/default"/>
    <dgm:cxn modelId="{69AC4EA7-0A09-4F6D-8872-ADC3C0880BBE}" type="presParOf" srcId="{4599A09F-B120-4013-A33A-34D34880ABB2}" destId="{38726F84-AEC6-4CC8-9B0F-1888A9C4BC41}" srcOrd="8" destOrd="0" presId="urn:microsoft.com/office/officeart/2005/8/layout/default"/>
    <dgm:cxn modelId="{3B8EF659-E6C3-4B8C-B1BE-AE6B0CBD1870}" type="presParOf" srcId="{4599A09F-B120-4013-A33A-34D34880ABB2}" destId="{9152BFAF-C15D-4AC2-BE64-367A4B248172}" srcOrd="9" destOrd="0" presId="urn:microsoft.com/office/officeart/2005/8/layout/default"/>
    <dgm:cxn modelId="{9A5F8634-3836-4935-846E-16146B3B1A35}" type="presParOf" srcId="{4599A09F-B120-4013-A33A-34D34880ABB2}" destId="{DA03FA93-A3B1-4847-8A26-C340F8231BB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06955F-0D4C-4FE9-95E5-F295D5A2CA15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B4D475C-D25A-4952-A142-497623AB4EF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Autonomous vehicles rely on a combination of advanced technologies and sensors to perceive and interpret their surroundings.</a:t>
          </a:r>
          <a:endParaRPr lang="en-US"/>
        </a:p>
      </dgm:t>
    </dgm:pt>
    <dgm:pt modelId="{340FCA9D-1C7C-43F7-AAF9-C95731E12331}" type="parTrans" cxnId="{9707C2D5-44BD-4444-9B5B-6D671C646459}">
      <dgm:prSet/>
      <dgm:spPr/>
      <dgm:t>
        <a:bodyPr/>
        <a:lstStyle/>
        <a:p>
          <a:endParaRPr lang="en-US"/>
        </a:p>
      </dgm:t>
    </dgm:pt>
    <dgm:pt modelId="{34F3F0E4-96C3-434E-A6F1-2ED448BA3B90}" type="sibTrans" cxnId="{9707C2D5-44BD-4444-9B5B-6D671C646459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A5D2F19F-855E-4980-A806-D4934E5003F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These sensors may include LiDAR (Light Detection and Ranging), radar, cameras, ultrasonic sensors, and GPS. </a:t>
          </a:r>
          <a:endParaRPr lang="en-US"/>
        </a:p>
      </dgm:t>
    </dgm:pt>
    <dgm:pt modelId="{B80545ED-E706-421A-8B09-A44E4B4B42F5}" type="parTrans" cxnId="{3B9C7298-C0B0-459F-9093-47DD98776509}">
      <dgm:prSet/>
      <dgm:spPr/>
      <dgm:t>
        <a:bodyPr/>
        <a:lstStyle/>
        <a:p>
          <a:endParaRPr lang="en-US"/>
        </a:p>
      </dgm:t>
    </dgm:pt>
    <dgm:pt modelId="{94E00E69-7098-4069-88CD-348F6A54D62F}" type="sibTrans" cxnId="{3B9C7298-C0B0-459F-9093-47DD98776509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63D43E10-FD7C-4E10-A7EC-CC90133FD2A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LiDAR, in particular, plays a crucial role in creating a detailed 3D map of the vehicle's surroundings, allowing for accurate navigation and object detection.</a:t>
          </a:r>
          <a:endParaRPr lang="en-US" dirty="0"/>
        </a:p>
      </dgm:t>
    </dgm:pt>
    <dgm:pt modelId="{C24F5C9C-7B5B-4FB5-867B-73896BA847F2}" type="parTrans" cxnId="{2CA8305C-1A91-49C1-B572-34868D449D97}">
      <dgm:prSet/>
      <dgm:spPr/>
      <dgm:t>
        <a:bodyPr/>
        <a:lstStyle/>
        <a:p>
          <a:endParaRPr lang="en-US"/>
        </a:p>
      </dgm:t>
    </dgm:pt>
    <dgm:pt modelId="{5A72AC56-82BB-46C7-B454-2CDEBF1C9FF3}" type="sibTrans" cxnId="{2CA8305C-1A91-49C1-B572-34868D449D97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242298E9-E091-46A6-BF15-B9700D6EEDEC}" type="pres">
      <dgm:prSet presAssocID="{6D06955F-0D4C-4FE9-95E5-F295D5A2CA15}" presName="Name0" presStyleCnt="0">
        <dgm:presLayoutVars>
          <dgm:animLvl val="lvl"/>
          <dgm:resizeHandles val="exact"/>
        </dgm:presLayoutVars>
      </dgm:prSet>
      <dgm:spPr/>
    </dgm:pt>
    <dgm:pt modelId="{441B1168-BD80-4F02-BF62-754C5E4B9BC0}" type="pres">
      <dgm:prSet presAssocID="{0B4D475C-D25A-4952-A142-497623AB4EFF}" presName="compositeNode" presStyleCnt="0">
        <dgm:presLayoutVars>
          <dgm:bulletEnabled val="1"/>
        </dgm:presLayoutVars>
      </dgm:prSet>
      <dgm:spPr/>
    </dgm:pt>
    <dgm:pt modelId="{6A275641-860D-466F-AB3E-9CB4F067949E}" type="pres">
      <dgm:prSet presAssocID="{0B4D475C-D25A-4952-A142-497623AB4EFF}" presName="bgRect" presStyleLbl="alignNode1" presStyleIdx="0" presStyleCnt="3"/>
      <dgm:spPr/>
    </dgm:pt>
    <dgm:pt modelId="{750DF6D1-A18F-4511-BCF0-D28CF1719B9B}" type="pres">
      <dgm:prSet presAssocID="{34F3F0E4-96C3-434E-A6F1-2ED448BA3B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9B53DCCC-93A2-4CD8-81C0-1CF5F25E4384}" type="pres">
      <dgm:prSet presAssocID="{0B4D475C-D25A-4952-A142-497623AB4EFF}" presName="nodeRect" presStyleLbl="alignNode1" presStyleIdx="0" presStyleCnt="3">
        <dgm:presLayoutVars>
          <dgm:bulletEnabled val="1"/>
        </dgm:presLayoutVars>
      </dgm:prSet>
      <dgm:spPr/>
    </dgm:pt>
    <dgm:pt modelId="{25699FD9-9C11-47AE-BD9C-292EDA3F743C}" type="pres">
      <dgm:prSet presAssocID="{34F3F0E4-96C3-434E-A6F1-2ED448BA3B90}" presName="sibTrans" presStyleCnt="0"/>
      <dgm:spPr/>
    </dgm:pt>
    <dgm:pt modelId="{BC2A263C-2F97-4B84-A2A7-639043BE8496}" type="pres">
      <dgm:prSet presAssocID="{A5D2F19F-855E-4980-A806-D4934E5003F6}" presName="compositeNode" presStyleCnt="0">
        <dgm:presLayoutVars>
          <dgm:bulletEnabled val="1"/>
        </dgm:presLayoutVars>
      </dgm:prSet>
      <dgm:spPr/>
    </dgm:pt>
    <dgm:pt modelId="{4C20C1F5-0C56-44B0-8F7A-8882BE2F37B9}" type="pres">
      <dgm:prSet presAssocID="{A5D2F19F-855E-4980-A806-D4934E5003F6}" presName="bgRect" presStyleLbl="alignNode1" presStyleIdx="1" presStyleCnt="3"/>
      <dgm:spPr/>
    </dgm:pt>
    <dgm:pt modelId="{6FD48533-7DB5-4712-A59A-199F0B18B654}" type="pres">
      <dgm:prSet presAssocID="{94E00E69-7098-4069-88CD-348F6A54D62F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709BE568-DBB1-47E1-9350-6AF7A4935CAB}" type="pres">
      <dgm:prSet presAssocID="{A5D2F19F-855E-4980-A806-D4934E5003F6}" presName="nodeRect" presStyleLbl="alignNode1" presStyleIdx="1" presStyleCnt="3">
        <dgm:presLayoutVars>
          <dgm:bulletEnabled val="1"/>
        </dgm:presLayoutVars>
      </dgm:prSet>
      <dgm:spPr/>
    </dgm:pt>
    <dgm:pt modelId="{1DA85CAC-A4DA-4572-97A1-77739F82A2CD}" type="pres">
      <dgm:prSet presAssocID="{94E00E69-7098-4069-88CD-348F6A54D62F}" presName="sibTrans" presStyleCnt="0"/>
      <dgm:spPr/>
    </dgm:pt>
    <dgm:pt modelId="{DE4E7B40-7362-4B4E-A5F0-EC02DA6898ED}" type="pres">
      <dgm:prSet presAssocID="{63D43E10-FD7C-4E10-A7EC-CC90133FD2A6}" presName="compositeNode" presStyleCnt="0">
        <dgm:presLayoutVars>
          <dgm:bulletEnabled val="1"/>
        </dgm:presLayoutVars>
      </dgm:prSet>
      <dgm:spPr/>
    </dgm:pt>
    <dgm:pt modelId="{AA4F3FD4-EA35-4BD6-BDF4-AC5D5D8F6253}" type="pres">
      <dgm:prSet presAssocID="{63D43E10-FD7C-4E10-A7EC-CC90133FD2A6}" presName="bgRect" presStyleLbl="alignNode1" presStyleIdx="2" presStyleCnt="3"/>
      <dgm:spPr/>
    </dgm:pt>
    <dgm:pt modelId="{AE8A100D-600C-45C0-B3AC-6D83E3B030BE}" type="pres">
      <dgm:prSet presAssocID="{5A72AC56-82BB-46C7-B454-2CDEBF1C9FF3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A967E261-D1E3-4E42-BE1C-AAB3A76707C0}" type="pres">
      <dgm:prSet presAssocID="{63D43E10-FD7C-4E10-A7EC-CC90133FD2A6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DDCC30E-5EE7-4035-8568-95303C805940}" type="presOf" srcId="{6D06955F-0D4C-4FE9-95E5-F295D5A2CA15}" destId="{242298E9-E091-46A6-BF15-B9700D6EEDEC}" srcOrd="0" destOrd="0" presId="urn:microsoft.com/office/officeart/2016/7/layout/LinearBlockProcessNumbered"/>
    <dgm:cxn modelId="{C1F9F514-E11D-4605-B97F-BB38D39D2462}" type="presOf" srcId="{34F3F0E4-96C3-434E-A6F1-2ED448BA3B90}" destId="{750DF6D1-A18F-4511-BCF0-D28CF1719B9B}" srcOrd="0" destOrd="0" presId="urn:microsoft.com/office/officeart/2016/7/layout/LinearBlockProcessNumbered"/>
    <dgm:cxn modelId="{F341641D-B73E-46D5-915C-36C62F14E551}" type="presOf" srcId="{94E00E69-7098-4069-88CD-348F6A54D62F}" destId="{6FD48533-7DB5-4712-A59A-199F0B18B654}" srcOrd="0" destOrd="0" presId="urn:microsoft.com/office/officeart/2016/7/layout/LinearBlockProcessNumbered"/>
    <dgm:cxn modelId="{2CA8305C-1A91-49C1-B572-34868D449D97}" srcId="{6D06955F-0D4C-4FE9-95E5-F295D5A2CA15}" destId="{63D43E10-FD7C-4E10-A7EC-CC90133FD2A6}" srcOrd="2" destOrd="0" parTransId="{C24F5C9C-7B5B-4FB5-867B-73896BA847F2}" sibTransId="{5A72AC56-82BB-46C7-B454-2CDEBF1C9FF3}"/>
    <dgm:cxn modelId="{B62FA36E-BA34-4125-9CA5-B8C2957ECF9A}" type="presOf" srcId="{63D43E10-FD7C-4E10-A7EC-CC90133FD2A6}" destId="{AA4F3FD4-EA35-4BD6-BDF4-AC5D5D8F6253}" srcOrd="0" destOrd="0" presId="urn:microsoft.com/office/officeart/2016/7/layout/LinearBlockProcessNumbered"/>
    <dgm:cxn modelId="{3B9C7298-C0B0-459F-9093-47DD98776509}" srcId="{6D06955F-0D4C-4FE9-95E5-F295D5A2CA15}" destId="{A5D2F19F-855E-4980-A806-D4934E5003F6}" srcOrd="1" destOrd="0" parTransId="{B80545ED-E706-421A-8B09-A44E4B4B42F5}" sibTransId="{94E00E69-7098-4069-88CD-348F6A54D62F}"/>
    <dgm:cxn modelId="{02B8FA9F-4826-4C33-B0F9-80C99F677A9C}" type="presOf" srcId="{A5D2F19F-855E-4980-A806-D4934E5003F6}" destId="{709BE568-DBB1-47E1-9350-6AF7A4935CAB}" srcOrd="1" destOrd="0" presId="urn:microsoft.com/office/officeart/2016/7/layout/LinearBlockProcessNumbered"/>
    <dgm:cxn modelId="{AA38ADA0-8FB6-4412-B817-4321F8CA9A03}" type="presOf" srcId="{63D43E10-FD7C-4E10-A7EC-CC90133FD2A6}" destId="{A967E261-D1E3-4E42-BE1C-AAB3A76707C0}" srcOrd="1" destOrd="0" presId="urn:microsoft.com/office/officeart/2016/7/layout/LinearBlockProcessNumbered"/>
    <dgm:cxn modelId="{DAE37CA8-C99A-454E-A1C8-BE053239D259}" type="presOf" srcId="{A5D2F19F-855E-4980-A806-D4934E5003F6}" destId="{4C20C1F5-0C56-44B0-8F7A-8882BE2F37B9}" srcOrd="0" destOrd="0" presId="urn:microsoft.com/office/officeart/2016/7/layout/LinearBlockProcessNumbered"/>
    <dgm:cxn modelId="{28F764C6-276F-427F-90CE-615B50205E41}" type="presOf" srcId="{0B4D475C-D25A-4952-A142-497623AB4EFF}" destId="{9B53DCCC-93A2-4CD8-81C0-1CF5F25E4384}" srcOrd="1" destOrd="0" presId="urn:microsoft.com/office/officeart/2016/7/layout/LinearBlockProcessNumbered"/>
    <dgm:cxn modelId="{9707C2D5-44BD-4444-9B5B-6D671C646459}" srcId="{6D06955F-0D4C-4FE9-95E5-F295D5A2CA15}" destId="{0B4D475C-D25A-4952-A142-497623AB4EFF}" srcOrd="0" destOrd="0" parTransId="{340FCA9D-1C7C-43F7-AAF9-C95731E12331}" sibTransId="{34F3F0E4-96C3-434E-A6F1-2ED448BA3B90}"/>
    <dgm:cxn modelId="{07D18EFA-A892-42BD-8AD5-66F4C2791D73}" type="presOf" srcId="{0B4D475C-D25A-4952-A142-497623AB4EFF}" destId="{6A275641-860D-466F-AB3E-9CB4F067949E}" srcOrd="0" destOrd="0" presId="urn:microsoft.com/office/officeart/2016/7/layout/LinearBlockProcessNumbered"/>
    <dgm:cxn modelId="{89AFCBFB-DFB8-4317-92FF-3C9F8FC42B27}" type="presOf" srcId="{5A72AC56-82BB-46C7-B454-2CDEBF1C9FF3}" destId="{AE8A100D-600C-45C0-B3AC-6D83E3B030BE}" srcOrd="0" destOrd="0" presId="urn:microsoft.com/office/officeart/2016/7/layout/LinearBlockProcessNumbered"/>
    <dgm:cxn modelId="{57419A01-A301-46B8-ADE7-A62DCCD1379C}" type="presParOf" srcId="{242298E9-E091-46A6-BF15-B9700D6EEDEC}" destId="{441B1168-BD80-4F02-BF62-754C5E4B9BC0}" srcOrd="0" destOrd="0" presId="urn:microsoft.com/office/officeart/2016/7/layout/LinearBlockProcessNumbered"/>
    <dgm:cxn modelId="{C5608303-4A84-45A0-AEA7-012C295CE4AF}" type="presParOf" srcId="{441B1168-BD80-4F02-BF62-754C5E4B9BC0}" destId="{6A275641-860D-466F-AB3E-9CB4F067949E}" srcOrd="0" destOrd="0" presId="urn:microsoft.com/office/officeart/2016/7/layout/LinearBlockProcessNumbered"/>
    <dgm:cxn modelId="{38927441-5F86-49B8-AE82-77525386FF1D}" type="presParOf" srcId="{441B1168-BD80-4F02-BF62-754C5E4B9BC0}" destId="{750DF6D1-A18F-4511-BCF0-D28CF1719B9B}" srcOrd="1" destOrd="0" presId="urn:microsoft.com/office/officeart/2016/7/layout/LinearBlockProcessNumbered"/>
    <dgm:cxn modelId="{84CF1921-55EA-4243-A430-507607E4B2BF}" type="presParOf" srcId="{441B1168-BD80-4F02-BF62-754C5E4B9BC0}" destId="{9B53DCCC-93A2-4CD8-81C0-1CF5F25E4384}" srcOrd="2" destOrd="0" presId="urn:microsoft.com/office/officeart/2016/7/layout/LinearBlockProcessNumbered"/>
    <dgm:cxn modelId="{F1CAF657-F79D-4D8B-B8AC-3F09A46A97DB}" type="presParOf" srcId="{242298E9-E091-46A6-BF15-B9700D6EEDEC}" destId="{25699FD9-9C11-47AE-BD9C-292EDA3F743C}" srcOrd="1" destOrd="0" presId="urn:microsoft.com/office/officeart/2016/7/layout/LinearBlockProcessNumbered"/>
    <dgm:cxn modelId="{F0F810EF-DAC9-4CC4-8274-4E2FB7879E1A}" type="presParOf" srcId="{242298E9-E091-46A6-BF15-B9700D6EEDEC}" destId="{BC2A263C-2F97-4B84-A2A7-639043BE8496}" srcOrd="2" destOrd="0" presId="urn:microsoft.com/office/officeart/2016/7/layout/LinearBlockProcessNumbered"/>
    <dgm:cxn modelId="{DBDAFA35-4BE7-4B46-BC15-8A379ABFBFA6}" type="presParOf" srcId="{BC2A263C-2F97-4B84-A2A7-639043BE8496}" destId="{4C20C1F5-0C56-44B0-8F7A-8882BE2F37B9}" srcOrd="0" destOrd="0" presId="urn:microsoft.com/office/officeart/2016/7/layout/LinearBlockProcessNumbered"/>
    <dgm:cxn modelId="{A78D1AD5-EA72-4EF7-80D1-F49B4E510CE8}" type="presParOf" srcId="{BC2A263C-2F97-4B84-A2A7-639043BE8496}" destId="{6FD48533-7DB5-4712-A59A-199F0B18B654}" srcOrd="1" destOrd="0" presId="urn:microsoft.com/office/officeart/2016/7/layout/LinearBlockProcessNumbered"/>
    <dgm:cxn modelId="{08C0B578-947C-4803-9B21-4CA9243C36DE}" type="presParOf" srcId="{BC2A263C-2F97-4B84-A2A7-639043BE8496}" destId="{709BE568-DBB1-47E1-9350-6AF7A4935CAB}" srcOrd="2" destOrd="0" presId="urn:microsoft.com/office/officeart/2016/7/layout/LinearBlockProcessNumbered"/>
    <dgm:cxn modelId="{13ACECC4-09F9-424E-99CA-24638DE8243B}" type="presParOf" srcId="{242298E9-E091-46A6-BF15-B9700D6EEDEC}" destId="{1DA85CAC-A4DA-4572-97A1-77739F82A2CD}" srcOrd="3" destOrd="0" presId="urn:microsoft.com/office/officeart/2016/7/layout/LinearBlockProcessNumbered"/>
    <dgm:cxn modelId="{84FB68F1-3F90-4CE3-9A09-49933CA57C18}" type="presParOf" srcId="{242298E9-E091-46A6-BF15-B9700D6EEDEC}" destId="{DE4E7B40-7362-4B4E-A5F0-EC02DA6898ED}" srcOrd="4" destOrd="0" presId="urn:microsoft.com/office/officeart/2016/7/layout/LinearBlockProcessNumbered"/>
    <dgm:cxn modelId="{978C3DC5-99D0-4258-846C-797072B639E1}" type="presParOf" srcId="{DE4E7B40-7362-4B4E-A5F0-EC02DA6898ED}" destId="{AA4F3FD4-EA35-4BD6-BDF4-AC5D5D8F6253}" srcOrd="0" destOrd="0" presId="urn:microsoft.com/office/officeart/2016/7/layout/LinearBlockProcessNumbered"/>
    <dgm:cxn modelId="{F65619A0-D514-45E1-86D8-D1697B75734F}" type="presParOf" srcId="{DE4E7B40-7362-4B4E-A5F0-EC02DA6898ED}" destId="{AE8A100D-600C-45C0-B3AC-6D83E3B030BE}" srcOrd="1" destOrd="0" presId="urn:microsoft.com/office/officeart/2016/7/layout/LinearBlockProcessNumbered"/>
    <dgm:cxn modelId="{D35E302D-E62E-4966-9337-AF6620DB1DE0}" type="presParOf" srcId="{DE4E7B40-7362-4B4E-A5F0-EC02DA6898ED}" destId="{A967E261-D1E3-4E42-BE1C-AAB3A76707C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69D2B2-9772-461B-8DA9-F241C408E0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34CBD14-4AEC-4072-B0E4-AC8B7EB05B4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The heart of autonomous vehicles lies in their artificial intelligence (AI) systems. </a:t>
          </a:r>
          <a:endParaRPr lang="en-US"/>
        </a:p>
      </dgm:t>
    </dgm:pt>
    <dgm:pt modelId="{67D93579-5D69-408D-AEDA-5F6540432A85}" type="parTrans" cxnId="{456848C8-2BDC-4445-B0B0-BADAFC160AFB}">
      <dgm:prSet/>
      <dgm:spPr/>
      <dgm:t>
        <a:bodyPr/>
        <a:lstStyle/>
        <a:p>
          <a:endParaRPr lang="en-US"/>
        </a:p>
      </dgm:t>
    </dgm:pt>
    <dgm:pt modelId="{61D92829-7063-4464-B03F-738BCE688868}" type="sibTrans" cxnId="{456848C8-2BDC-4445-B0B0-BADAFC160AFB}">
      <dgm:prSet/>
      <dgm:spPr/>
      <dgm:t>
        <a:bodyPr/>
        <a:lstStyle/>
        <a:p>
          <a:endParaRPr lang="en-US"/>
        </a:p>
      </dgm:t>
    </dgm:pt>
    <dgm:pt modelId="{35018E6F-F2EC-4638-85F4-07C018AE58D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These AI algorithms process data from the sensors and make decisions in real-time.</a:t>
          </a:r>
          <a:endParaRPr lang="en-US"/>
        </a:p>
      </dgm:t>
    </dgm:pt>
    <dgm:pt modelId="{781F1FC1-3D91-4B50-B4EB-760B10246E79}" type="parTrans" cxnId="{8F09B91A-4E38-4D0D-B314-3EB952A20E75}">
      <dgm:prSet/>
      <dgm:spPr/>
      <dgm:t>
        <a:bodyPr/>
        <a:lstStyle/>
        <a:p>
          <a:endParaRPr lang="en-US"/>
        </a:p>
      </dgm:t>
    </dgm:pt>
    <dgm:pt modelId="{8FCB2049-3338-423D-85C4-9E652EE0172F}" type="sibTrans" cxnId="{8F09B91A-4E38-4D0D-B314-3EB952A20E75}">
      <dgm:prSet/>
      <dgm:spPr/>
      <dgm:t>
        <a:bodyPr/>
        <a:lstStyle/>
        <a:p>
          <a:endParaRPr lang="en-US"/>
        </a:p>
      </dgm:t>
    </dgm:pt>
    <dgm:pt modelId="{6679401E-FF78-48D3-A203-503886C2177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The AI is trained on vast amounts of data, including road scenarios, traffic patterns, and various driving situations to make informed choices and respond to changing conditions.</a:t>
          </a:r>
          <a:endParaRPr lang="en-US"/>
        </a:p>
      </dgm:t>
    </dgm:pt>
    <dgm:pt modelId="{D7687D19-0C93-4CB4-B9A1-78338BFFC81B}" type="parTrans" cxnId="{3C8EA8FB-4FB7-4EA1-B45F-A7C2B9C2A52E}">
      <dgm:prSet/>
      <dgm:spPr/>
      <dgm:t>
        <a:bodyPr/>
        <a:lstStyle/>
        <a:p>
          <a:endParaRPr lang="en-US"/>
        </a:p>
      </dgm:t>
    </dgm:pt>
    <dgm:pt modelId="{2CF3E992-8C2C-4BE2-B33C-B0CB0255CB84}" type="sibTrans" cxnId="{3C8EA8FB-4FB7-4EA1-B45F-A7C2B9C2A52E}">
      <dgm:prSet/>
      <dgm:spPr/>
      <dgm:t>
        <a:bodyPr/>
        <a:lstStyle/>
        <a:p>
          <a:endParaRPr lang="en-US"/>
        </a:p>
      </dgm:t>
    </dgm:pt>
    <dgm:pt modelId="{19FAAB52-3894-4A3F-A5AD-195C3832B9BA}" type="pres">
      <dgm:prSet presAssocID="{CB69D2B2-9772-461B-8DA9-F241C408E0DF}" presName="root" presStyleCnt="0">
        <dgm:presLayoutVars>
          <dgm:dir/>
          <dgm:resizeHandles val="exact"/>
        </dgm:presLayoutVars>
      </dgm:prSet>
      <dgm:spPr/>
    </dgm:pt>
    <dgm:pt modelId="{7B54E3EC-BCFA-4943-B219-A53C38A0C335}" type="pres">
      <dgm:prSet presAssocID="{334CBD14-4AEC-4072-B0E4-AC8B7EB05B41}" presName="compNode" presStyleCnt="0"/>
      <dgm:spPr/>
    </dgm:pt>
    <dgm:pt modelId="{C61DFDED-126A-449B-9A59-97038F95FD95}" type="pres">
      <dgm:prSet presAssocID="{334CBD14-4AEC-4072-B0E4-AC8B7EB05B41}" presName="bgRect" presStyleLbl="bgShp" presStyleIdx="0" presStyleCnt="3"/>
      <dgm:spPr/>
    </dgm:pt>
    <dgm:pt modelId="{9C3ED31F-5CD7-4031-B71B-6B8FE59B0957}" type="pres">
      <dgm:prSet presAssocID="{334CBD14-4AEC-4072-B0E4-AC8B7EB05B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640E393E-8530-481B-92D1-F3AF18EE9E07}" type="pres">
      <dgm:prSet presAssocID="{334CBD14-4AEC-4072-B0E4-AC8B7EB05B41}" presName="spaceRect" presStyleCnt="0"/>
      <dgm:spPr/>
    </dgm:pt>
    <dgm:pt modelId="{F70B95E9-C379-4D8F-8B1A-B73BE2E6DC97}" type="pres">
      <dgm:prSet presAssocID="{334CBD14-4AEC-4072-B0E4-AC8B7EB05B41}" presName="parTx" presStyleLbl="revTx" presStyleIdx="0" presStyleCnt="3">
        <dgm:presLayoutVars>
          <dgm:chMax val="0"/>
          <dgm:chPref val="0"/>
        </dgm:presLayoutVars>
      </dgm:prSet>
      <dgm:spPr/>
    </dgm:pt>
    <dgm:pt modelId="{1A8DD45C-1FE6-4D70-B1FB-D58466FB3CEE}" type="pres">
      <dgm:prSet presAssocID="{61D92829-7063-4464-B03F-738BCE688868}" presName="sibTrans" presStyleCnt="0"/>
      <dgm:spPr/>
    </dgm:pt>
    <dgm:pt modelId="{EBA295D2-4611-4FAA-B9E6-0158B44F0401}" type="pres">
      <dgm:prSet presAssocID="{35018E6F-F2EC-4638-85F4-07C018AE58DD}" presName="compNode" presStyleCnt="0"/>
      <dgm:spPr/>
    </dgm:pt>
    <dgm:pt modelId="{E586337B-4F29-4877-ACC9-BF0B0955C911}" type="pres">
      <dgm:prSet presAssocID="{35018E6F-F2EC-4638-85F4-07C018AE58DD}" presName="bgRect" presStyleLbl="bgShp" presStyleIdx="1" presStyleCnt="3"/>
      <dgm:spPr/>
    </dgm:pt>
    <dgm:pt modelId="{403BF319-78F3-459B-8452-CBE72D63C2CD}" type="pres">
      <dgm:prSet presAssocID="{35018E6F-F2EC-4638-85F4-07C018AE58D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6A35BDB-6911-469B-A305-3251F9A7682E}" type="pres">
      <dgm:prSet presAssocID="{35018E6F-F2EC-4638-85F4-07C018AE58DD}" presName="spaceRect" presStyleCnt="0"/>
      <dgm:spPr/>
    </dgm:pt>
    <dgm:pt modelId="{81DA1777-EE7C-4F3F-8401-38F80A76D06C}" type="pres">
      <dgm:prSet presAssocID="{35018E6F-F2EC-4638-85F4-07C018AE58DD}" presName="parTx" presStyleLbl="revTx" presStyleIdx="1" presStyleCnt="3">
        <dgm:presLayoutVars>
          <dgm:chMax val="0"/>
          <dgm:chPref val="0"/>
        </dgm:presLayoutVars>
      </dgm:prSet>
      <dgm:spPr/>
    </dgm:pt>
    <dgm:pt modelId="{6810C3EE-1680-442E-A63E-71689757EE1F}" type="pres">
      <dgm:prSet presAssocID="{8FCB2049-3338-423D-85C4-9E652EE0172F}" presName="sibTrans" presStyleCnt="0"/>
      <dgm:spPr/>
    </dgm:pt>
    <dgm:pt modelId="{05A6817E-C3C1-4897-BAFE-B255BB808C1C}" type="pres">
      <dgm:prSet presAssocID="{6679401E-FF78-48D3-A203-503886C21779}" presName="compNode" presStyleCnt="0"/>
      <dgm:spPr/>
    </dgm:pt>
    <dgm:pt modelId="{D1F16EEE-5FEC-4D7C-ADE4-A550CF7CC7DC}" type="pres">
      <dgm:prSet presAssocID="{6679401E-FF78-48D3-A203-503886C21779}" presName="bgRect" presStyleLbl="bgShp" presStyleIdx="2" presStyleCnt="3"/>
      <dgm:spPr/>
    </dgm:pt>
    <dgm:pt modelId="{EEDAF355-08E7-46EC-AD13-61B4BBD40EC6}" type="pres">
      <dgm:prSet presAssocID="{6679401E-FF78-48D3-A203-503886C2177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5C9DC932-BE26-455B-8AF6-9A1CCD22C976}" type="pres">
      <dgm:prSet presAssocID="{6679401E-FF78-48D3-A203-503886C21779}" presName="spaceRect" presStyleCnt="0"/>
      <dgm:spPr/>
    </dgm:pt>
    <dgm:pt modelId="{170E382A-A6EC-4587-B870-097AD2F38B7D}" type="pres">
      <dgm:prSet presAssocID="{6679401E-FF78-48D3-A203-503886C2177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8B6DB01-7A73-4064-98E2-7856347F5860}" type="presOf" srcId="{CB69D2B2-9772-461B-8DA9-F241C408E0DF}" destId="{19FAAB52-3894-4A3F-A5AD-195C3832B9BA}" srcOrd="0" destOrd="0" presId="urn:microsoft.com/office/officeart/2018/2/layout/IconVerticalSolidList"/>
    <dgm:cxn modelId="{DDF3FE0A-DA14-44E3-8289-D984FA2F8DF5}" type="presOf" srcId="{334CBD14-4AEC-4072-B0E4-AC8B7EB05B41}" destId="{F70B95E9-C379-4D8F-8B1A-B73BE2E6DC97}" srcOrd="0" destOrd="0" presId="urn:microsoft.com/office/officeart/2018/2/layout/IconVerticalSolidList"/>
    <dgm:cxn modelId="{018A5312-8321-49F9-AC92-679DA84C551B}" type="presOf" srcId="{35018E6F-F2EC-4638-85F4-07C018AE58DD}" destId="{81DA1777-EE7C-4F3F-8401-38F80A76D06C}" srcOrd="0" destOrd="0" presId="urn:microsoft.com/office/officeart/2018/2/layout/IconVerticalSolidList"/>
    <dgm:cxn modelId="{8F09B91A-4E38-4D0D-B314-3EB952A20E75}" srcId="{CB69D2B2-9772-461B-8DA9-F241C408E0DF}" destId="{35018E6F-F2EC-4638-85F4-07C018AE58DD}" srcOrd="1" destOrd="0" parTransId="{781F1FC1-3D91-4B50-B4EB-760B10246E79}" sibTransId="{8FCB2049-3338-423D-85C4-9E652EE0172F}"/>
    <dgm:cxn modelId="{456848C8-2BDC-4445-B0B0-BADAFC160AFB}" srcId="{CB69D2B2-9772-461B-8DA9-F241C408E0DF}" destId="{334CBD14-4AEC-4072-B0E4-AC8B7EB05B41}" srcOrd="0" destOrd="0" parTransId="{67D93579-5D69-408D-AEDA-5F6540432A85}" sibTransId="{61D92829-7063-4464-B03F-738BCE688868}"/>
    <dgm:cxn modelId="{90652BCF-1DA8-470B-8D91-3E88BA29D6BD}" type="presOf" srcId="{6679401E-FF78-48D3-A203-503886C21779}" destId="{170E382A-A6EC-4587-B870-097AD2F38B7D}" srcOrd="0" destOrd="0" presId="urn:microsoft.com/office/officeart/2018/2/layout/IconVerticalSolidList"/>
    <dgm:cxn modelId="{3C8EA8FB-4FB7-4EA1-B45F-A7C2B9C2A52E}" srcId="{CB69D2B2-9772-461B-8DA9-F241C408E0DF}" destId="{6679401E-FF78-48D3-A203-503886C21779}" srcOrd="2" destOrd="0" parTransId="{D7687D19-0C93-4CB4-B9A1-78338BFFC81B}" sibTransId="{2CF3E992-8C2C-4BE2-B33C-B0CB0255CB84}"/>
    <dgm:cxn modelId="{C79E775C-89D3-4A77-9D70-A6061F2DE49E}" type="presParOf" srcId="{19FAAB52-3894-4A3F-A5AD-195C3832B9BA}" destId="{7B54E3EC-BCFA-4943-B219-A53C38A0C335}" srcOrd="0" destOrd="0" presId="urn:microsoft.com/office/officeart/2018/2/layout/IconVerticalSolidList"/>
    <dgm:cxn modelId="{628A4CF7-07A5-4E3A-B792-AE4414BAAAC6}" type="presParOf" srcId="{7B54E3EC-BCFA-4943-B219-A53C38A0C335}" destId="{C61DFDED-126A-449B-9A59-97038F95FD95}" srcOrd="0" destOrd="0" presId="urn:microsoft.com/office/officeart/2018/2/layout/IconVerticalSolidList"/>
    <dgm:cxn modelId="{F08E90AB-5DFB-4F5E-B71A-F2908A98568B}" type="presParOf" srcId="{7B54E3EC-BCFA-4943-B219-A53C38A0C335}" destId="{9C3ED31F-5CD7-4031-B71B-6B8FE59B0957}" srcOrd="1" destOrd="0" presId="urn:microsoft.com/office/officeart/2018/2/layout/IconVerticalSolidList"/>
    <dgm:cxn modelId="{E15F5B2F-2F38-4568-AB2A-78C2A0A6911A}" type="presParOf" srcId="{7B54E3EC-BCFA-4943-B219-A53C38A0C335}" destId="{640E393E-8530-481B-92D1-F3AF18EE9E07}" srcOrd="2" destOrd="0" presId="urn:microsoft.com/office/officeart/2018/2/layout/IconVerticalSolidList"/>
    <dgm:cxn modelId="{EDA1268C-20BD-425D-A9A9-451E75F14E9F}" type="presParOf" srcId="{7B54E3EC-BCFA-4943-B219-A53C38A0C335}" destId="{F70B95E9-C379-4D8F-8B1A-B73BE2E6DC97}" srcOrd="3" destOrd="0" presId="urn:microsoft.com/office/officeart/2018/2/layout/IconVerticalSolidList"/>
    <dgm:cxn modelId="{0254D488-D4E4-4A49-84FA-32FB8FFEDD2C}" type="presParOf" srcId="{19FAAB52-3894-4A3F-A5AD-195C3832B9BA}" destId="{1A8DD45C-1FE6-4D70-B1FB-D58466FB3CEE}" srcOrd="1" destOrd="0" presId="urn:microsoft.com/office/officeart/2018/2/layout/IconVerticalSolidList"/>
    <dgm:cxn modelId="{2363986C-C277-4343-8395-FC18B293C8D4}" type="presParOf" srcId="{19FAAB52-3894-4A3F-A5AD-195C3832B9BA}" destId="{EBA295D2-4611-4FAA-B9E6-0158B44F0401}" srcOrd="2" destOrd="0" presId="urn:microsoft.com/office/officeart/2018/2/layout/IconVerticalSolidList"/>
    <dgm:cxn modelId="{77AE362B-F77E-4122-BC4D-E7ABC0E76364}" type="presParOf" srcId="{EBA295D2-4611-4FAA-B9E6-0158B44F0401}" destId="{E586337B-4F29-4877-ACC9-BF0B0955C911}" srcOrd="0" destOrd="0" presId="urn:microsoft.com/office/officeart/2018/2/layout/IconVerticalSolidList"/>
    <dgm:cxn modelId="{F9208B78-02EE-473C-B17F-755D20003D98}" type="presParOf" srcId="{EBA295D2-4611-4FAA-B9E6-0158B44F0401}" destId="{403BF319-78F3-459B-8452-CBE72D63C2CD}" srcOrd="1" destOrd="0" presId="urn:microsoft.com/office/officeart/2018/2/layout/IconVerticalSolidList"/>
    <dgm:cxn modelId="{67B865A6-830A-469C-BC76-17FD677B9B1A}" type="presParOf" srcId="{EBA295D2-4611-4FAA-B9E6-0158B44F0401}" destId="{66A35BDB-6911-469B-A305-3251F9A7682E}" srcOrd="2" destOrd="0" presId="urn:microsoft.com/office/officeart/2018/2/layout/IconVerticalSolidList"/>
    <dgm:cxn modelId="{12A775B6-A5C2-45F3-9896-E6F6A52A54EE}" type="presParOf" srcId="{EBA295D2-4611-4FAA-B9E6-0158B44F0401}" destId="{81DA1777-EE7C-4F3F-8401-38F80A76D06C}" srcOrd="3" destOrd="0" presId="urn:microsoft.com/office/officeart/2018/2/layout/IconVerticalSolidList"/>
    <dgm:cxn modelId="{D60DA2C2-69FD-454B-B002-05814868201B}" type="presParOf" srcId="{19FAAB52-3894-4A3F-A5AD-195C3832B9BA}" destId="{6810C3EE-1680-442E-A63E-71689757EE1F}" srcOrd="3" destOrd="0" presId="urn:microsoft.com/office/officeart/2018/2/layout/IconVerticalSolidList"/>
    <dgm:cxn modelId="{CBF6D721-D32F-4273-9C32-C1016C7E6338}" type="presParOf" srcId="{19FAAB52-3894-4A3F-A5AD-195C3832B9BA}" destId="{05A6817E-C3C1-4897-BAFE-B255BB808C1C}" srcOrd="4" destOrd="0" presId="urn:microsoft.com/office/officeart/2018/2/layout/IconVerticalSolidList"/>
    <dgm:cxn modelId="{D763458F-89AF-41FE-A46F-D4D94884D8AC}" type="presParOf" srcId="{05A6817E-C3C1-4897-BAFE-B255BB808C1C}" destId="{D1F16EEE-5FEC-4D7C-ADE4-A550CF7CC7DC}" srcOrd="0" destOrd="0" presId="urn:microsoft.com/office/officeart/2018/2/layout/IconVerticalSolidList"/>
    <dgm:cxn modelId="{F5688629-294B-459C-B551-147673B8DF60}" type="presParOf" srcId="{05A6817E-C3C1-4897-BAFE-B255BB808C1C}" destId="{EEDAF355-08E7-46EC-AD13-61B4BBD40EC6}" srcOrd="1" destOrd="0" presId="urn:microsoft.com/office/officeart/2018/2/layout/IconVerticalSolidList"/>
    <dgm:cxn modelId="{CA8061A1-4CF7-4AFF-B9D6-938A0875E3D5}" type="presParOf" srcId="{05A6817E-C3C1-4897-BAFE-B255BB808C1C}" destId="{5C9DC932-BE26-455B-8AF6-9A1CCD22C976}" srcOrd="2" destOrd="0" presId="urn:microsoft.com/office/officeart/2018/2/layout/IconVerticalSolidList"/>
    <dgm:cxn modelId="{FBCDD11C-87C5-4740-ADFC-4DC787497A2C}" type="presParOf" srcId="{05A6817E-C3C1-4897-BAFE-B255BB808C1C}" destId="{170E382A-A6EC-4587-B870-097AD2F38B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FBFA26-F53B-4724-83BA-43A6BDEBA0E5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74514135-DAEF-44D6-8611-7B89A0E66944}">
      <dgm:prSet/>
      <dgm:spPr/>
      <dgm:t>
        <a:bodyPr/>
        <a:lstStyle/>
        <a:p>
          <a:r>
            <a:rPr lang="en-GB"/>
            <a:t>- Safety: Autonomous vehicles have the potential to significantly reduce the number of accidents caused by human errors, such as distracted driving or fatigue.</a:t>
          </a:r>
          <a:endParaRPr lang="en-US"/>
        </a:p>
      </dgm:t>
    </dgm:pt>
    <dgm:pt modelId="{51F50743-D4A8-4C30-807A-E708F1E6B642}" type="parTrans" cxnId="{E8A9FA17-FDF6-4E14-9595-3B44806BF11D}">
      <dgm:prSet/>
      <dgm:spPr/>
      <dgm:t>
        <a:bodyPr/>
        <a:lstStyle/>
        <a:p>
          <a:endParaRPr lang="en-US"/>
        </a:p>
      </dgm:t>
    </dgm:pt>
    <dgm:pt modelId="{05B49696-BBDB-4211-8E86-B74BE0143BD6}" type="sibTrans" cxnId="{E8A9FA17-FDF6-4E14-9595-3B44806BF11D}">
      <dgm:prSet/>
      <dgm:spPr/>
      <dgm:t>
        <a:bodyPr/>
        <a:lstStyle/>
        <a:p>
          <a:endParaRPr lang="en-US"/>
        </a:p>
      </dgm:t>
    </dgm:pt>
    <dgm:pt modelId="{986F0DCC-8355-48AC-AB56-B1CCFC286BF6}">
      <dgm:prSet/>
      <dgm:spPr/>
      <dgm:t>
        <a:bodyPr/>
        <a:lstStyle/>
        <a:p>
          <a:r>
            <a:rPr lang="en-GB"/>
            <a:t>- Efficiency: With improved traffic flow and coordination, autonomous vehicles can enhance overall transportation efficiency, reducing congestion and travel times.</a:t>
          </a:r>
          <a:endParaRPr lang="en-US"/>
        </a:p>
      </dgm:t>
    </dgm:pt>
    <dgm:pt modelId="{45EB99D0-CD34-4E7C-B325-55F5415322C6}" type="parTrans" cxnId="{D6607032-0343-4C51-8C12-7F956A0DD800}">
      <dgm:prSet/>
      <dgm:spPr/>
      <dgm:t>
        <a:bodyPr/>
        <a:lstStyle/>
        <a:p>
          <a:endParaRPr lang="en-US"/>
        </a:p>
      </dgm:t>
    </dgm:pt>
    <dgm:pt modelId="{4720D46B-E274-4BB3-9E8C-478E3B2F5511}" type="sibTrans" cxnId="{D6607032-0343-4C51-8C12-7F956A0DD800}">
      <dgm:prSet/>
      <dgm:spPr/>
      <dgm:t>
        <a:bodyPr/>
        <a:lstStyle/>
        <a:p>
          <a:endParaRPr lang="en-US"/>
        </a:p>
      </dgm:t>
    </dgm:pt>
    <dgm:pt modelId="{BE8DFEAF-3C2F-4120-A5D4-DC5F5DD98952}">
      <dgm:prSet/>
      <dgm:spPr/>
      <dgm:t>
        <a:bodyPr/>
        <a:lstStyle/>
        <a:p>
          <a:r>
            <a:rPr lang="en-GB"/>
            <a:t>- Accessibility: Autonomous vehicles can provide mobility solutions for the elderly, disabled, and people with limited mobility, making transportation more inclusive.</a:t>
          </a:r>
          <a:endParaRPr lang="en-US"/>
        </a:p>
      </dgm:t>
    </dgm:pt>
    <dgm:pt modelId="{66AE537A-E59D-45A1-BD2C-D0B1C2A7438F}" type="parTrans" cxnId="{F0016443-7577-41FE-A329-D3B30D4BCC7B}">
      <dgm:prSet/>
      <dgm:spPr/>
      <dgm:t>
        <a:bodyPr/>
        <a:lstStyle/>
        <a:p>
          <a:endParaRPr lang="en-US"/>
        </a:p>
      </dgm:t>
    </dgm:pt>
    <dgm:pt modelId="{0EB536FB-EC6D-40EF-869D-704B562E7E0A}" type="sibTrans" cxnId="{F0016443-7577-41FE-A329-D3B30D4BCC7B}">
      <dgm:prSet/>
      <dgm:spPr/>
      <dgm:t>
        <a:bodyPr/>
        <a:lstStyle/>
        <a:p>
          <a:endParaRPr lang="en-US"/>
        </a:p>
      </dgm:t>
    </dgm:pt>
    <dgm:pt modelId="{235CFA23-8190-463E-AA67-8C7714AFE630}">
      <dgm:prSet/>
      <dgm:spPr/>
      <dgm:t>
        <a:bodyPr/>
        <a:lstStyle/>
        <a:p>
          <a:r>
            <a:rPr lang="en-GB"/>
            <a:t>- Environmental Impact: By optimizing routes and driving behavior, autonomous vehicles can potentially reduce fuel consumption and emissions, contributing to environmental sustainability.</a:t>
          </a:r>
          <a:endParaRPr lang="en-US"/>
        </a:p>
      </dgm:t>
    </dgm:pt>
    <dgm:pt modelId="{393E22DC-2382-4808-A707-BB1274063A07}" type="parTrans" cxnId="{9ADF9CB2-BBD3-40C6-B553-EA365F5CC769}">
      <dgm:prSet/>
      <dgm:spPr/>
      <dgm:t>
        <a:bodyPr/>
        <a:lstStyle/>
        <a:p>
          <a:endParaRPr lang="en-US"/>
        </a:p>
      </dgm:t>
    </dgm:pt>
    <dgm:pt modelId="{0012D05B-88CB-4F9B-BF63-97DFC07C1A47}" type="sibTrans" cxnId="{9ADF9CB2-BBD3-40C6-B553-EA365F5CC769}">
      <dgm:prSet/>
      <dgm:spPr/>
      <dgm:t>
        <a:bodyPr/>
        <a:lstStyle/>
        <a:p>
          <a:endParaRPr lang="en-US"/>
        </a:p>
      </dgm:t>
    </dgm:pt>
    <dgm:pt modelId="{EB7FFFE1-CA14-459B-8B18-2033EECB90FC}" type="pres">
      <dgm:prSet presAssocID="{6CFBFA26-F53B-4724-83BA-43A6BDEBA0E5}" presName="linear" presStyleCnt="0">
        <dgm:presLayoutVars>
          <dgm:animLvl val="lvl"/>
          <dgm:resizeHandles val="exact"/>
        </dgm:presLayoutVars>
      </dgm:prSet>
      <dgm:spPr/>
    </dgm:pt>
    <dgm:pt modelId="{4F21D2C6-B13B-4C8B-9F2A-AAC1F4368F44}" type="pres">
      <dgm:prSet presAssocID="{74514135-DAEF-44D6-8611-7B89A0E6694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E4C7523-B698-4DFE-994F-B1D8E04636F6}" type="pres">
      <dgm:prSet presAssocID="{05B49696-BBDB-4211-8E86-B74BE0143BD6}" presName="spacer" presStyleCnt="0"/>
      <dgm:spPr/>
    </dgm:pt>
    <dgm:pt modelId="{C2903BF6-E70B-4B7F-9B6D-26D574004A0E}" type="pres">
      <dgm:prSet presAssocID="{986F0DCC-8355-48AC-AB56-B1CCFC286BF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F7E33DF-5C6C-4927-B9BD-DA13FB471F08}" type="pres">
      <dgm:prSet presAssocID="{4720D46B-E274-4BB3-9E8C-478E3B2F5511}" presName="spacer" presStyleCnt="0"/>
      <dgm:spPr/>
    </dgm:pt>
    <dgm:pt modelId="{5ABB986C-ADC9-4A30-AF23-8848A74D0DFC}" type="pres">
      <dgm:prSet presAssocID="{BE8DFEAF-3C2F-4120-A5D4-DC5F5DD9895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C86F6F0-D574-432D-86AD-A8ED4422417F}" type="pres">
      <dgm:prSet presAssocID="{0EB536FB-EC6D-40EF-869D-704B562E7E0A}" presName="spacer" presStyleCnt="0"/>
      <dgm:spPr/>
    </dgm:pt>
    <dgm:pt modelId="{691CD732-B8A9-43F3-BBBD-3713423CDA2A}" type="pres">
      <dgm:prSet presAssocID="{235CFA23-8190-463E-AA67-8C7714AFE63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8A9FA17-FDF6-4E14-9595-3B44806BF11D}" srcId="{6CFBFA26-F53B-4724-83BA-43A6BDEBA0E5}" destId="{74514135-DAEF-44D6-8611-7B89A0E66944}" srcOrd="0" destOrd="0" parTransId="{51F50743-D4A8-4C30-807A-E708F1E6B642}" sibTransId="{05B49696-BBDB-4211-8E86-B74BE0143BD6}"/>
    <dgm:cxn modelId="{D7CCC120-1B4B-4034-A33B-D4DB3D3901ED}" type="presOf" srcId="{BE8DFEAF-3C2F-4120-A5D4-DC5F5DD98952}" destId="{5ABB986C-ADC9-4A30-AF23-8848A74D0DFC}" srcOrd="0" destOrd="0" presId="urn:microsoft.com/office/officeart/2005/8/layout/vList2"/>
    <dgm:cxn modelId="{4480AC2E-48F7-4979-8488-2DE1AF85F2D3}" type="presOf" srcId="{986F0DCC-8355-48AC-AB56-B1CCFC286BF6}" destId="{C2903BF6-E70B-4B7F-9B6D-26D574004A0E}" srcOrd="0" destOrd="0" presId="urn:microsoft.com/office/officeart/2005/8/layout/vList2"/>
    <dgm:cxn modelId="{D6607032-0343-4C51-8C12-7F956A0DD800}" srcId="{6CFBFA26-F53B-4724-83BA-43A6BDEBA0E5}" destId="{986F0DCC-8355-48AC-AB56-B1CCFC286BF6}" srcOrd="1" destOrd="0" parTransId="{45EB99D0-CD34-4E7C-B325-55F5415322C6}" sibTransId="{4720D46B-E274-4BB3-9E8C-478E3B2F5511}"/>
    <dgm:cxn modelId="{F0016443-7577-41FE-A329-D3B30D4BCC7B}" srcId="{6CFBFA26-F53B-4724-83BA-43A6BDEBA0E5}" destId="{BE8DFEAF-3C2F-4120-A5D4-DC5F5DD98952}" srcOrd="2" destOrd="0" parTransId="{66AE537A-E59D-45A1-BD2C-D0B1C2A7438F}" sibTransId="{0EB536FB-EC6D-40EF-869D-704B562E7E0A}"/>
    <dgm:cxn modelId="{C08B9892-C187-43B3-A2EE-D6369288CDBF}" type="presOf" srcId="{74514135-DAEF-44D6-8611-7B89A0E66944}" destId="{4F21D2C6-B13B-4C8B-9F2A-AAC1F4368F44}" srcOrd="0" destOrd="0" presId="urn:microsoft.com/office/officeart/2005/8/layout/vList2"/>
    <dgm:cxn modelId="{9ADF9CB2-BBD3-40C6-B553-EA365F5CC769}" srcId="{6CFBFA26-F53B-4724-83BA-43A6BDEBA0E5}" destId="{235CFA23-8190-463E-AA67-8C7714AFE630}" srcOrd="3" destOrd="0" parTransId="{393E22DC-2382-4808-A707-BB1274063A07}" sibTransId="{0012D05B-88CB-4F9B-BF63-97DFC07C1A47}"/>
    <dgm:cxn modelId="{15A0E2DA-D161-45E2-AA6B-BB3FFE082304}" type="presOf" srcId="{235CFA23-8190-463E-AA67-8C7714AFE630}" destId="{691CD732-B8A9-43F3-BBBD-3713423CDA2A}" srcOrd="0" destOrd="0" presId="urn:microsoft.com/office/officeart/2005/8/layout/vList2"/>
    <dgm:cxn modelId="{98BD1AE9-7E54-4C1F-9F97-6FD37ED3F726}" type="presOf" srcId="{6CFBFA26-F53B-4724-83BA-43A6BDEBA0E5}" destId="{EB7FFFE1-CA14-459B-8B18-2033EECB90FC}" srcOrd="0" destOrd="0" presId="urn:microsoft.com/office/officeart/2005/8/layout/vList2"/>
    <dgm:cxn modelId="{C49BDD75-315F-4452-A7BE-9829F8191DC8}" type="presParOf" srcId="{EB7FFFE1-CA14-459B-8B18-2033EECB90FC}" destId="{4F21D2C6-B13B-4C8B-9F2A-AAC1F4368F44}" srcOrd="0" destOrd="0" presId="urn:microsoft.com/office/officeart/2005/8/layout/vList2"/>
    <dgm:cxn modelId="{BE9D4F1B-CCDB-4D56-9CAF-EF81DFD31559}" type="presParOf" srcId="{EB7FFFE1-CA14-459B-8B18-2033EECB90FC}" destId="{9E4C7523-B698-4DFE-994F-B1D8E04636F6}" srcOrd="1" destOrd="0" presId="urn:microsoft.com/office/officeart/2005/8/layout/vList2"/>
    <dgm:cxn modelId="{642EA629-5D04-4F41-B9B6-D058D2DB29AF}" type="presParOf" srcId="{EB7FFFE1-CA14-459B-8B18-2033EECB90FC}" destId="{C2903BF6-E70B-4B7F-9B6D-26D574004A0E}" srcOrd="2" destOrd="0" presId="urn:microsoft.com/office/officeart/2005/8/layout/vList2"/>
    <dgm:cxn modelId="{0DF4AD82-DB8C-428F-9415-8C312ACEEAFC}" type="presParOf" srcId="{EB7FFFE1-CA14-459B-8B18-2033EECB90FC}" destId="{AF7E33DF-5C6C-4927-B9BD-DA13FB471F08}" srcOrd="3" destOrd="0" presId="urn:microsoft.com/office/officeart/2005/8/layout/vList2"/>
    <dgm:cxn modelId="{373DC72D-936B-436C-89A7-2696081DFCCD}" type="presParOf" srcId="{EB7FFFE1-CA14-459B-8B18-2033EECB90FC}" destId="{5ABB986C-ADC9-4A30-AF23-8848A74D0DFC}" srcOrd="4" destOrd="0" presId="urn:microsoft.com/office/officeart/2005/8/layout/vList2"/>
    <dgm:cxn modelId="{3550D4BC-1A4C-4448-A56A-62105C46D427}" type="presParOf" srcId="{EB7FFFE1-CA14-459B-8B18-2033EECB90FC}" destId="{CC86F6F0-D574-432D-86AD-A8ED4422417F}" srcOrd="5" destOrd="0" presId="urn:microsoft.com/office/officeart/2005/8/layout/vList2"/>
    <dgm:cxn modelId="{18F8FED3-FD89-446E-A359-51F1E71EC5A2}" type="presParOf" srcId="{EB7FFFE1-CA14-459B-8B18-2033EECB90FC}" destId="{691CD732-B8A9-43F3-BBBD-3713423CDA2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53E908-1EE7-4D65-985C-61A74640AEB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917DDF49-8836-4A7F-BB51-2F1DC2DE41D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While the prospects of autonomous vehicles are promising, there are several challenges that need to be addressed, such as:</a:t>
          </a:r>
          <a:endParaRPr lang="en-US"/>
        </a:p>
      </dgm:t>
    </dgm:pt>
    <dgm:pt modelId="{6070E32D-B6AA-4DED-83AA-3FB8C3EF72C8}" type="parTrans" cxnId="{8F4B3D93-485F-49CA-8E2A-57084F0A9FD2}">
      <dgm:prSet/>
      <dgm:spPr/>
      <dgm:t>
        <a:bodyPr/>
        <a:lstStyle/>
        <a:p>
          <a:endParaRPr lang="en-US"/>
        </a:p>
      </dgm:t>
    </dgm:pt>
    <dgm:pt modelId="{F131A0B0-B229-4198-9D9D-B8EA238F6D96}" type="sibTrans" cxnId="{8F4B3D93-485F-49CA-8E2A-57084F0A9FD2}">
      <dgm:prSet/>
      <dgm:spPr/>
      <dgm:t>
        <a:bodyPr/>
        <a:lstStyle/>
        <a:p>
          <a:endParaRPr lang="en-US"/>
        </a:p>
      </dgm:t>
    </dgm:pt>
    <dgm:pt modelId="{6A1B7B71-79FF-40E7-9A45-0E1F619753A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- Technical Challenges: Ensuring robust and reliable performance of AI algorithms, particularly in complex and unpredictable environments.</a:t>
          </a:r>
          <a:endParaRPr lang="en-US"/>
        </a:p>
      </dgm:t>
    </dgm:pt>
    <dgm:pt modelId="{2C8B7F61-BB8B-4350-9876-52DF78E8EAE2}" type="parTrans" cxnId="{BD0DBE8D-5DB9-47E7-B3FE-2F7D33DA4A93}">
      <dgm:prSet/>
      <dgm:spPr/>
      <dgm:t>
        <a:bodyPr/>
        <a:lstStyle/>
        <a:p>
          <a:endParaRPr lang="en-US"/>
        </a:p>
      </dgm:t>
    </dgm:pt>
    <dgm:pt modelId="{BC31B220-809B-486F-816A-6DDCB1FDD275}" type="sibTrans" cxnId="{BD0DBE8D-5DB9-47E7-B3FE-2F7D33DA4A93}">
      <dgm:prSet/>
      <dgm:spPr/>
      <dgm:t>
        <a:bodyPr/>
        <a:lstStyle/>
        <a:p>
          <a:endParaRPr lang="en-US"/>
        </a:p>
      </dgm:t>
    </dgm:pt>
    <dgm:pt modelId="{107CA955-D2D0-4F52-98F8-45420136467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- Safety Concerns: Demonstrating that autonomous vehicles can operate safely under various scenarios and reducing the risk of collisions with other road users.</a:t>
          </a:r>
          <a:endParaRPr lang="en-US"/>
        </a:p>
      </dgm:t>
    </dgm:pt>
    <dgm:pt modelId="{1E87055D-8D10-4024-9E26-157586D42998}" type="parTrans" cxnId="{81D71B65-12B6-45E0-A4AA-D94BB0218F8F}">
      <dgm:prSet/>
      <dgm:spPr/>
      <dgm:t>
        <a:bodyPr/>
        <a:lstStyle/>
        <a:p>
          <a:endParaRPr lang="en-US"/>
        </a:p>
      </dgm:t>
    </dgm:pt>
    <dgm:pt modelId="{A2231700-72E3-415E-88E6-7ECC131EFAB9}" type="sibTrans" cxnId="{81D71B65-12B6-45E0-A4AA-D94BB0218F8F}">
      <dgm:prSet/>
      <dgm:spPr/>
      <dgm:t>
        <a:bodyPr/>
        <a:lstStyle/>
        <a:p>
          <a:endParaRPr lang="en-US"/>
        </a:p>
      </dgm:t>
    </dgm:pt>
    <dgm:pt modelId="{F0FBB33E-4514-489B-AC5A-4DE7E43788A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- Legal and Regulatory Framework: Establishing a legal framework that addresses liability, insurance, and responsibility in the event of accidents or malfunctions.</a:t>
          </a:r>
          <a:endParaRPr lang="en-US"/>
        </a:p>
      </dgm:t>
    </dgm:pt>
    <dgm:pt modelId="{B33B7AAE-DBDB-42ED-A369-9A6F9D3257E5}" type="parTrans" cxnId="{5ADAAEC8-237B-4093-B0E4-DAB375E6CE39}">
      <dgm:prSet/>
      <dgm:spPr/>
      <dgm:t>
        <a:bodyPr/>
        <a:lstStyle/>
        <a:p>
          <a:endParaRPr lang="en-US"/>
        </a:p>
      </dgm:t>
    </dgm:pt>
    <dgm:pt modelId="{7181D714-96CC-4270-823A-E996A437B3E7}" type="sibTrans" cxnId="{5ADAAEC8-237B-4093-B0E4-DAB375E6CE39}">
      <dgm:prSet/>
      <dgm:spPr/>
      <dgm:t>
        <a:bodyPr/>
        <a:lstStyle/>
        <a:p>
          <a:endParaRPr lang="en-US"/>
        </a:p>
      </dgm:t>
    </dgm:pt>
    <dgm:pt modelId="{49159A89-5839-4B71-8059-98B0B71F07F0}" type="pres">
      <dgm:prSet presAssocID="{9653E908-1EE7-4D65-985C-61A74640AEB3}" presName="root" presStyleCnt="0">
        <dgm:presLayoutVars>
          <dgm:dir/>
          <dgm:resizeHandles val="exact"/>
        </dgm:presLayoutVars>
      </dgm:prSet>
      <dgm:spPr/>
    </dgm:pt>
    <dgm:pt modelId="{7C07F6E4-E082-4237-8F9A-BA5C1D48B540}" type="pres">
      <dgm:prSet presAssocID="{917DDF49-8836-4A7F-BB51-2F1DC2DE41D6}" presName="compNode" presStyleCnt="0"/>
      <dgm:spPr/>
    </dgm:pt>
    <dgm:pt modelId="{F870EDC4-2E98-46B0-BE27-164DB1DF9EC6}" type="pres">
      <dgm:prSet presAssocID="{917DDF49-8836-4A7F-BB51-2F1DC2DE41D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0BB2BCF7-DABB-451D-9AA8-786C92F3C3D1}" type="pres">
      <dgm:prSet presAssocID="{917DDF49-8836-4A7F-BB51-2F1DC2DE41D6}" presName="spaceRect" presStyleCnt="0"/>
      <dgm:spPr/>
    </dgm:pt>
    <dgm:pt modelId="{9D2915CF-4A17-4514-9C48-0CA8A8F181CF}" type="pres">
      <dgm:prSet presAssocID="{917DDF49-8836-4A7F-BB51-2F1DC2DE41D6}" presName="textRect" presStyleLbl="revTx" presStyleIdx="0" presStyleCnt="4">
        <dgm:presLayoutVars>
          <dgm:chMax val="1"/>
          <dgm:chPref val="1"/>
        </dgm:presLayoutVars>
      </dgm:prSet>
      <dgm:spPr/>
    </dgm:pt>
    <dgm:pt modelId="{AAD3A10F-1E6A-4796-9786-9FBDCD3D8AA4}" type="pres">
      <dgm:prSet presAssocID="{F131A0B0-B229-4198-9D9D-B8EA238F6D96}" presName="sibTrans" presStyleCnt="0"/>
      <dgm:spPr/>
    </dgm:pt>
    <dgm:pt modelId="{B224FC2B-D9DF-4051-9E21-34028376DB57}" type="pres">
      <dgm:prSet presAssocID="{6A1B7B71-79FF-40E7-9A45-0E1F619753AF}" presName="compNode" presStyleCnt="0"/>
      <dgm:spPr/>
    </dgm:pt>
    <dgm:pt modelId="{BAB1C3C4-B315-419C-AAA6-176501A777AD}" type="pres">
      <dgm:prSet presAssocID="{6A1B7B71-79FF-40E7-9A45-0E1F619753A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141DA50E-A9C5-4AAD-9883-A11E1CD78244}" type="pres">
      <dgm:prSet presAssocID="{6A1B7B71-79FF-40E7-9A45-0E1F619753AF}" presName="spaceRect" presStyleCnt="0"/>
      <dgm:spPr/>
    </dgm:pt>
    <dgm:pt modelId="{520EE07F-AAA8-4710-A7A0-2F47A3B904DA}" type="pres">
      <dgm:prSet presAssocID="{6A1B7B71-79FF-40E7-9A45-0E1F619753AF}" presName="textRect" presStyleLbl="revTx" presStyleIdx="1" presStyleCnt="4">
        <dgm:presLayoutVars>
          <dgm:chMax val="1"/>
          <dgm:chPref val="1"/>
        </dgm:presLayoutVars>
      </dgm:prSet>
      <dgm:spPr/>
    </dgm:pt>
    <dgm:pt modelId="{8D6B054D-D8C9-4DE1-913F-AE72E69F71A5}" type="pres">
      <dgm:prSet presAssocID="{BC31B220-809B-486F-816A-6DDCB1FDD275}" presName="sibTrans" presStyleCnt="0"/>
      <dgm:spPr/>
    </dgm:pt>
    <dgm:pt modelId="{CD23057E-8684-43CE-811C-1EBB2624FAF4}" type="pres">
      <dgm:prSet presAssocID="{107CA955-D2D0-4F52-98F8-454201364679}" presName="compNode" presStyleCnt="0"/>
      <dgm:spPr/>
    </dgm:pt>
    <dgm:pt modelId="{9CFFCF66-25A0-4E93-8EDE-55A5A65A86FA}" type="pres">
      <dgm:prSet presAssocID="{107CA955-D2D0-4F52-98F8-45420136467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B4F7BB48-26F2-46D2-B78E-11D0B835F6D1}" type="pres">
      <dgm:prSet presAssocID="{107CA955-D2D0-4F52-98F8-454201364679}" presName="spaceRect" presStyleCnt="0"/>
      <dgm:spPr/>
    </dgm:pt>
    <dgm:pt modelId="{56BAA70D-89CC-494F-80AE-2ADB407B218B}" type="pres">
      <dgm:prSet presAssocID="{107CA955-D2D0-4F52-98F8-454201364679}" presName="textRect" presStyleLbl="revTx" presStyleIdx="2" presStyleCnt="4">
        <dgm:presLayoutVars>
          <dgm:chMax val="1"/>
          <dgm:chPref val="1"/>
        </dgm:presLayoutVars>
      </dgm:prSet>
      <dgm:spPr/>
    </dgm:pt>
    <dgm:pt modelId="{89B18B81-1DCC-46F8-AD40-3812A183147A}" type="pres">
      <dgm:prSet presAssocID="{A2231700-72E3-415E-88E6-7ECC131EFAB9}" presName="sibTrans" presStyleCnt="0"/>
      <dgm:spPr/>
    </dgm:pt>
    <dgm:pt modelId="{4EDFBAC0-D29A-48F9-8FF6-68FA6C1575E6}" type="pres">
      <dgm:prSet presAssocID="{F0FBB33E-4514-489B-AC5A-4DE7E43788A2}" presName="compNode" presStyleCnt="0"/>
      <dgm:spPr/>
    </dgm:pt>
    <dgm:pt modelId="{6B1F74AF-BFD5-493C-A95B-60382AD6AAFA}" type="pres">
      <dgm:prSet presAssocID="{F0FBB33E-4514-489B-AC5A-4DE7E43788A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77F97A52-599B-454E-9378-07F51B3E29B1}" type="pres">
      <dgm:prSet presAssocID="{F0FBB33E-4514-489B-AC5A-4DE7E43788A2}" presName="spaceRect" presStyleCnt="0"/>
      <dgm:spPr/>
    </dgm:pt>
    <dgm:pt modelId="{3A54A97B-F8CE-40C1-9075-8DF5C5336C8B}" type="pres">
      <dgm:prSet presAssocID="{F0FBB33E-4514-489B-AC5A-4DE7E43788A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1747E14-4278-4599-8692-D80BE0E973FF}" type="presOf" srcId="{107CA955-D2D0-4F52-98F8-454201364679}" destId="{56BAA70D-89CC-494F-80AE-2ADB407B218B}" srcOrd="0" destOrd="0" presId="urn:microsoft.com/office/officeart/2018/2/layout/IconLabelList"/>
    <dgm:cxn modelId="{81D71B65-12B6-45E0-A4AA-D94BB0218F8F}" srcId="{9653E908-1EE7-4D65-985C-61A74640AEB3}" destId="{107CA955-D2D0-4F52-98F8-454201364679}" srcOrd="2" destOrd="0" parTransId="{1E87055D-8D10-4024-9E26-157586D42998}" sibTransId="{A2231700-72E3-415E-88E6-7ECC131EFAB9}"/>
    <dgm:cxn modelId="{557EAD46-42FE-44D9-AD1E-BFE9B7A6CAF1}" type="presOf" srcId="{9653E908-1EE7-4D65-985C-61A74640AEB3}" destId="{49159A89-5839-4B71-8059-98B0B71F07F0}" srcOrd="0" destOrd="0" presId="urn:microsoft.com/office/officeart/2018/2/layout/IconLabelList"/>
    <dgm:cxn modelId="{492BC271-B75E-494E-BC9D-814EC0663603}" type="presOf" srcId="{917DDF49-8836-4A7F-BB51-2F1DC2DE41D6}" destId="{9D2915CF-4A17-4514-9C48-0CA8A8F181CF}" srcOrd="0" destOrd="0" presId="urn:microsoft.com/office/officeart/2018/2/layout/IconLabelList"/>
    <dgm:cxn modelId="{BD0DBE8D-5DB9-47E7-B3FE-2F7D33DA4A93}" srcId="{9653E908-1EE7-4D65-985C-61A74640AEB3}" destId="{6A1B7B71-79FF-40E7-9A45-0E1F619753AF}" srcOrd="1" destOrd="0" parTransId="{2C8B7F61-BB8B-4350-9876-52DF78E8EAE2}" sibTransId="{BC31B220-809B-486F-816A-6DDCB1FDD275}"/>
    <dgm:cxn modelId="{8F4B3D93-485F-49CA-8E2A-57084F0A9FD2}" srcId="{9653E908-1EE7-4D65-985C-61A74640AEB3}" destId="{917DDF49-8836-4A7F-BB51-2F1DC2DE41D6}" srcOrd="0" destOrd="0" parTransId="{6070E32D-B6AA-4DED-83AA-3FB8C3EF72C8}" sibTransId="{F131A0B0-B229-4198-9D9D-B8EA238F6D96}"/>
    <dgm:cxn modelId="{5ADAAEC8-237B-4093-B0E4-DAB375E6CE39}" srcId="{9653E908-1EE7-4D65-985C-61A74640AEB3}" destId="{F0FBB33E-4514-489B-AC5A-4DE7E43788A2}" srcOrd="3" destOrd="0" parTransId="{B33B7AAE-DBDB-42ED-A369-9A6F9D3257E5}" sibTransId="{7181D714-96CC-4270-823A-E996A437B3E7}"/>
    <dgm:cxn modelId="{D94C55DE-D56C-4C77-AF75-4E73BC8D6597}" type="presOf" srcId="{6A1B7B71-79FF-40E7-9A45-0E1F619753AF}" destId="{520EE07F-AAA8-4710-A7A0-2F47A3B904DA}" srcOrd="0" destOrd="0" presId="urn:microsoft.com/office/officeart/2018/2/layout/IconLabelList"/>
    <dgm:cxn modelId="{D1E6A6FE-DE98-46AE-B10C-A73D18B83CC6}" type="presOf" srcId="{F0FBB33E-4514-489B-AC5A-4DE7E43788A2}" destId="{3A54A97B-F8CE-40C1-9075-8DF5C5336C8B}" srcOrd="0" destOrd="0" presId="urn:microsoft.com/office/officeart/2018/2/layout/IconLabelList"/>
    <dgm:cxn modelId="{FF73E897-FCEB-4A3E-9CC5-A71EEA8B666C}" type="presParOf" srcId="{49159A89-5839-4B71-8059-98B0B71F07F0}" destId="{7C07F6E4-E082-4237-8F9A-BA5C1D48B540}" srcOrd="0" destOrd="0" presId="urn:microsoft.com/office/officeart/2018/2/layout/IconLabelList"/>
    <dgm:cxn modelId="{39A1E3A8-AB10-4F9C-98A4-D0EE2BC5FC89}" type="presParOf" srcId="{7C07F6E4-E082-4237-8F9A-BA5C1D48B540}" destId="{F870EDC4-2E98-46B0-BE27-164DB1DF9EC6}" srcOrd="0" destOrd="0" presId="urn:microsoft.com/office/officeart/2018/2/layout/IconLabelList"/>
    <dgm:cxn modelId="{FED8AC2B-5FBF-40CB-AF63-FC87CDB8D1F1}" type="presParOf" srcId="{7C07F6E4-E082-4237-8F9A-BA5C1D48B540}" destId="{0BB2BCF7-DABB-451D-9AA8-786C92F3C3D1}" srcOrd="1" destOrd="0" presId="urn:microsoft.com/office/officeart/2018/2/layout/IconLabelList"/>
    <dgm:cxn modelId="{25CCD0DB-26F1-40FA-910D-D137FEA90832}" type="presParOf" srcId="{7C07F6E4-E082-4237-8F9A-BA5C1D48B540}" destId="{9D2915CF-4A17-4514-9C48-0CA8A8F181CF}" srcOrd="2" destOrd="0" presId="urn:microsoft.com/office/officeart/2018/2/layout/IconLabelList"/>
    <dgm:cxn modelId="{23B4DF1A-0936-4E6F-B1FB-F4EE07C4EA9F}" type="presParOf" srcId="{49159A89-5839-4B71-8059-98B0B71F07F0}" destId="{AAD3A10F-1E6A-4796-9786-9FBDCD3D8AA4}" srcOrd="1" destOrd="0" presId="urn:microsoft.com/office/officeart/2018/2/layout/IconLabelList"/>
    <dgm:cxn modelId="{52EFA1F6-B3AC-43BB-B13B-B8223AF6CDAD}" type="presParOf" srcId="{49159A89-5839-4B71-8059-98B0B71F07F0}" destId="{B224FC2B-D9DF-4051-9E21-34028376DB57}" srcOrd="2" destOrd="0" presId="urn:microsoft.com/office/officeart/2018/2/layout/IconLabelList"/>
    <dgm:cxn modelId="{B4BFE9E9-14B9-4849-A5CD-67EA079E9667}" type="presParOf" srcId="{B224FC2B-D9DF-4051-9E21-34028376DB57}" destId="{BAB1C3C4-B315-419C-AAA6-176501A777AD}" srcOrd="0" destOrd="0" presId="urn:microsoft.com/office/officeart/2018/2/layout/IconLabelList"/>
    <dgm:cxn modelId="{8FAA5485-7D24-4783-8102-63D8FD6827AB}" type="presParOf" srcId="{B224FC2B-D9DF-4051-9E21-34028376DB57}" destId="{141DA50E-A9C5-4AAD-9883-A11E1CD78244}" srcOrd="1" destOrd="0" presId="urn:microsoft.com/office/officeart/2018/2/layout/IconLabelList"/>
    <dgm:cxn modelId="{96B9104F-6F66-4E84-8941-B5F14212FA85}" type="presParOf" srcId="{B224FC2B-D9DF-4051-9E21-34028376DB57}" destId="{520EE07F-AAA8-4710-A7A0-2F47A3B904DA}" srcOrd="2" destOrd="0" presId="urn:microsoft.com/office/officeart/2018/2/layout/IconLabelList"/>
    <dgm:cxn modelId="{87ED4C97-D9C0-4722-B77A-8C5C0290A4F3}" type="presParOf" srcId="{49159A89-5839-4B71-8059-98B0B71F07F0}" destId="{8D6B054D-D8C9-4DE1-913F-AE72E69F71A5}" srcOrd="3" destOrd="0" presId="urn:microsoft.com/office/officeart/2018/2/layout/IconLabelList"/>
    <dgm:cxn modelId="{EAA2536E-4131-4253-8F7C-B7D273A3986A}" type="presParOf" srcId="{49159A89-5839-4B71-8059-98B0B71F07F0}" destId="{CD23057E-8684-43CE-811C-1EBB2624FAF4}" srcOrd="4" destOrd="0" presId="urn:microsoft.com/office/officeart/2018/2/layout/IconLabelList"/>
    <dgm:cxn modelId="{A2FB0E6B-921A-4091-9F6E-C3D5402A4351}" type="presParOf" srcId="{CD23057E-8684-43CE-811C-1EBB2624FAF4}" destId="{9CFFCF66-25A0-4E93-8EDE-55A5A65A86FA}" srcOrd="0" destOrd="0" presId="urn:microsoft.com/office/officeart/2018/2/layout/IconLabelList"/>
    <dgm:cxn modelId="{659B43C9-1F70-4335-AE57-699D22B12A32}" type="presParOf" srcId="{CD23057E-8684-43CE-811C-1EBB2624FAF4}" destId="{B4F7BB48-26F2-46D2-B78E-11D0B835F6D1}" srcOrd="1" destOrd="0" presId="urn:microsoft.com/office/officeart/2018/2/layout/IconLabelList"/>
    <dgm:cxn modelId="{F4D2015C-18AB-436C-898B-8C5BFF848995}" type="presParOf" srcId="{CD23057E-8684-43CE-811C-1EBB2624FAF4}" destId="{56BAA70D-89CC-494F-80AE-2ADB407B218B}" srcOrd="2" destOrd="0" presId="urn:microsoft.com/office/officeart/2018/2/layout/IconLabelList"/>
    <dgm:cxn modelId="{B3E92DB1-9C2E-47A5-8AD9-F96434CB295E}" type="presParOf" srcId="{49159A89-5839-4B71-8059-98B0B71F07F0}" destId="{89B18B81-1DCC-46F8-AD40-3812A183147A}" srcOrd="5" destOrd="0" presId="urn:microsoft.com/office/officeart/2018/2/layout/IconLabelList"/>
    <dgm:cxn modelId="{2F28A682-6623-4C43-A859-F4792CBEE220}" type="presParOf" srcId="{49159A89-5839-4B71-8059-98B0B71F07F0}" destId="{4EDFBAC0-D29A-48F9-8FF6-68FA6C1575E6}" srcOrd="6" destOrd="0" presId="urn:microsoft.com/office/officeart/2018/2/layout/IconLabelList"/>
    <dgm:cxn modelId="{AD8925BC-CE55-4FC8-B19D-E369D0280624}" type="presParOf" srcId="{4EDFBAC0-D29A-48F9-8FF6-68FA6C1575E6}" destId="{6B1F74AF-BFD5-493C-A95B-60382AD6AAFA}" srcOrd="0" destOrd="0" presId="urn:microsoft.com/office/officeart/2018/2/layout/IconLabelList"/>
    <dgm:cxn modelId="{5DC20D00-B168-4241-BA59-13513221E6D1}" type="presParOf" srcId="{4EDFBAC0-D29A-48F9-8FF6-68FA6C1575E6}" destId="{77F97A52-599B-454E-9378-07F51B3E29B1}" srcOrd="1" destOrd="0" presId="urn:microsoft.com/office/officeart/2018/2/layout/IconLabelList"/>
    <dgm:cxn modelId="{A1A5F2A4-4A77-4B04-9F1E-671D0AC75821}" type="presParOf" srcId="{4EDFBAC0-D29A-48F9-8FF6-68FA6C1575E6}" destId="{3A54A97B-F8CE-40C1-9075-8DF5C5336C8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AD7E9-B81E-421A-8065-C8E518C820F7}">
      <dsp:nvSpPr>
        <dsp:cNvPr id="0" name=""/>
        <dsp:cNvSpPr/>
      </dsp:nvSpPr>
      <dsp:spPr>
        <a:xfrm>
          <a:off x="625096" y="1462279"/>
          <a:ext cx="879198" cy="8791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06D38-DC1B-45EF-B930-5D38605CF1CD}">
      <dsp:nvSpPr>
        <dsp:cNvPr id="0" name=""/>
        <dsp:cNvSpPr/>
      </dsp:nvSpPr>
      <dsp:spPr>
        <a:xfrm>
          <a:off x="87808" y="2738931"/>
          <a:ext cx="1953773" cy="137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Autonomous vehicles, also known as self-driving cars, are vehicles equipped with advanced sensors, software, and artificial intelligence that enable them to operate without human intervention.</a:t>
          </a:r>
          <a:endParaRPr lang="en-US" sz="1100" kern="1200" dirty="0"/>
        </a:p>
      </dsp:txBody>
      <dsp:txXfrm>
        <a:off x="87808" y="2738931"/>
        <a:ext cx="1953773" cy="1372500"/>
      </dsp:txXfrm>
    </dsp:sp>
    <dsp:sp modelId="{99E5C83E-BCB7-4376-B798-362CE116A390}">
      <dsp:nvSpPr>
        <dsp:cNvPr id="0" name=""/>
        <dsp:cNvSpPr/>
      </dsp:nvSpPr>
      <dsp:spPr>
        <a:xfrm>
          <a:off x="2920780" y="1462279"/>
          <a:ext cx="879198" cy="8791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3DD64-4890-4C42-82EF-F6CC55E86C35}">
      <dsp:nvSpPr>
        <dsp:cNvPr id="0" name=""/>
        <dsp:cNvSpPr/>
      </dsp:nvSpPr>
      <dsp:spPr>
        <a:xfrm>
          <a:off x="2383492" y="2738931"/>
          <a:ext cx="1953773" cy="137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These vehicles can perceive their surroundings, navigate, and make decisions, allowing them to drive safely and efficiently on roads.</a:t>
          </a:r>
          <a:endParaRPr lang="en-US" sz="1100" kern="1200"/>
        </a:p>
      </dsp:txBody>
      <dsp:txXfrm>
        <a:off x="2383492" y="2738931"/>
        <a:ext cx="1953773" cy="1372500"/>
      </dsp:txXfrm>
    </dsp:sp>
    <dsp:sp modelId="{60EFD40B-A9B4-4E0A-9B3A-83E550AD3E6B}">
      <dsp:nvSpPr>
        <dsp:cNvPr id="0" name=""/>
        <dsp:cNvSpPr/>
      </dsp:nvSpPr>
      <dsp:spPr>
        <a:xfrm>
          <a:off x="5216464" y="1462279"/>
          <a:ext cx="879198" cy="8791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B08EB-7A94-4A66-9CE1-76668719C63F}">
      <dsp:nvSpPr>
        <dsp:cNvPr id="0" name=""/>
        <dsp:cNvSpPr/>
      </dsp:nvSpPr>
      <dsp:spPr>
        <a:xfrm>
          <a:off x="4679176" y="2738931"/>
          <a:ext cx="1953773" cy="137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The goal of autonomous vehicles is to reduce accidents, improve traffic flow, and provide more convenient transportation options.</a:t>
          </a:r>
          <a:endParaRPr lang="en-US" sz="1100" kern="1200"/>
        </a:p>
      </dsp:txBody>
      <dsp:txXfrm>
        <a:off x="4679176" y="2738931"/>
        <a:ext cx="1953773" cy="13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9A1571-897B-426F-94A3-EBC1DBD729F8}">
      <dsp:nvSpPr>
        <dsp:cNvPr id="0" name=""/>
        <dsp:cNvSpPr/>
      </dsp:nvSpPr>
      <dsp:spPr>
        <a:xfrm>
          <a:off x="139660" y="1015"/>
          <a:ext cx="3198837" cy="19193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Level 0: No automation - The human driver is responsible for all aspects of driving.</a:t>
          </a:r>
          <a:endParaRPr lang="en-US" sz="1400" kern="1200"/>
        </a:p>
      </dsp:txBody>
      <dsp:txXfrm>
        <a:off x="139660" y="1015"/>
        <a:ext cx="3198837" cy="1919302"/>
      </dsp:txXfrm>
    </dsp:sp>
    <dsp:sp modelId="{F900290B-94CE-4146-AB62-3FC469E5859C}">
      <dsp:nvSpPr>
        <dsp:cNvPr id="0" name=""/>
        <dsp:cNvSpPr/>
      </dsp:nvSpPr>
      <dsp:spPr>
        <a:xfrm>
          <a:off x="3658381" y="1015"/>
          <a:ext cx="3198837" cy="1919302"/>
        </a:xfrm>
        <a:prstGeom prst="rect">
          <a:avLst/>
        </a:prstGeom>
        <a:solidFill>
          <a:schemeClr val="accent2">
            <a:hueOff val="-298641"/>
            <a:satOff val="-126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- Level 1: Driver assistance - The vehicle may have certain automated features like adaptive cruise control or lane-keeping assist, but the driver remains in control.</a:t>
          </a:r>
          <a:endParaRPr lang="en-US" sz="1400" kern="1200"/>
        </a:p>
      </dsp:txBody>
      <dsp:txXfrm>
        <a:off x="3658381" y="1015"/>
        <a:ext cx="3198837" cy="1919302"/>
      </dsp:txXfrm>
    </dsp:sp>
    <dsp:sp modelId="{72F59E7A-6B99-47CE-A301-50863214F49C}">
      <dsp:nvSpPr>
        <dsp:cNvPr id="0" name=""/>
        <dsp:cNvSpPr/>
      </dsp:nvSpPr>
      <dsp:spPr>
        <a:xfrm>
          <a:off x="7177102" y="1015"/>
          <a:ext cx="3198837" cy="1919302"/>
        </a:xfrm>
        <a:prstGeom prst="rect">
          <a:avLst/>
        </a:prstGeom>
        <a:solidFill>
          <a:schemeClr val="accent2">
            <a:hueOff val="-597281"/>
            <a:satOff val="-252"/>
            <a:lumOff val="2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- Level 2: Partial automation - The vehicle can control both steering and acceleration/deceleration simultaneously under certain conditions. However, the driver must monitor the driving environment and be ready to take control at any time.</a:t>
          </a:r>
          <a:endParaRPr lang="en-US" sz="1400" kern="1200"/>
        </a:p>
      </dsp:txBody>
      <dsp:txXfrm>
        <a:off x="7177102" y="1015"/>
        <a:ext cx="3198837" cy="1919302"/>
      </dsp:txXfrm>
    </dsp:sp>
    <dsp:sp modelId="{9FF810B5-842D-48FF-A084-B7783975BC8D}">
      <dsp:nvSpPr>
        <dsp:cNvPr id="0" name=""/>
        <dsp:cNvSpPr/>
      </dsp:nvSpPr>
      <dsp:spPr>
        <a:xfrm>
          <a:off x="139660" y="2240201"/>
          <a:ext cx="3198837" cy="1919302"/>
        </a:xfrm>
        <a:prstGeom prst="rect">
          <a:avLst/>
        </a:prstGeom>
        <a:solidFill>
          <a:schemeClr val="accent2">
            <a:hueOff val="-895922"/>
            <a:satOff val="-378"/>
            <a:lumOff val="4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- Level 3: Conditional automation - The vehicle can handle all aspects of driving under certain conditions, but the driver must be available to take over if requested by the system.</a:t>
          </a:r>
          <a:endParaRPr lang="en-US" sz="1400" kern="1200"/>
        </a:p>
      </dsp:txBody>
      <dsp:txXfrm>
        <a:off x="139660" y="2240201"/>
        <a:ext cx="3198837" cy="1919302"/>
      </dsp:txXfrm>
    </dsp:sp>
    <dsp:sp modelId="{38726F84-AEC6-4CC8-9B0F-1888A9C4BC41}">
      <dsp:nvSpPr>
        <dsp:cNvPr id="0" name=""/>
        <dsp:cNvSpPr/>
      </dsp:nvSpPr>
      <dsp:spPr>
        <a:xfrm>
          <a:off x="3658381" y="2240201"/>
          <a:ext cx="3198837" cy="1919302"/>
        </a:xfrm>
        <a:prstGeom prst="rect">
          <a:avLst/>
        </a:prstGeom>
        <a:solidFill>
          <a:schemeClr val="accent2">
            <a:hueOff val="-1194563"/>
            <a:satOff val="-504"/>
            <a:lumOff val="56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- Level 4: High automation - The vehicle can perform all driving tasks and does not require human intervention within specific operational design domains (ODD) or environments. However, Level 4 vehicles may still have limitations in certain situations.</a:t>
          </a:r>
          <a:endParaRPr lang="en-US" sz="1400" kern="1200"/>
        </a:p>
      </dsp:txBody>
      <dsp:txXfrm>
        <a:off x="3658381" y="2240201"/>
        <a:ext cx="3198837" cy="1919302"/>
      </dsp:txXfrm>
    </dsp:sp>
    <dsp:sp modelId="{DA03FA93-A3B1-4847-8A26-C340F8231BB0}">
      <dsp:nvSpPr>
        <dsp:cNvPr id="0" name=""/>
        <dsp:cNvSpPr/>
      </dsp:nvSpPr>
      <dsp:spPr>
        <a:xfrm>
          <a:off x="7177102" y="2240201"/>
          <a:ext cx="3198837" cy="1919302"/>
        </a:xfrm>
        <a:prstGeom prst="rect">
          <a:avLst/>
        </a:prstGeom>
        <a:solidFill>
          <a:schemeClr val="accent2">
            <a:hueOff val="-1493203"/>
            <a:satOff val="-630"/>
            <a:lumOff val="70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- Level 5: Full automation - The vehicle can operate without human intervention in all conditions and environments. Level 5 vehicles do not require a human driver at any time.</a:t>
          </a:r>
          <a:endParaRPr lang="en-US" sz="1400" kern="1200"/>
        </a:p>
      </dsp:txBody>
      <dsp:txXfrm>
        <a:off x="7177102" y="2240201"/>
        <a:ext cx="3198837" cy="19193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75641-860D-466F-AB3E-9CB4F067949E}">
      <dsp:nvSpPr>
        <dsp:cNvPr id="0" name=""/>
        <dsp:cNvSpPr/>
      </dsp:nvSpPr>
      <dsp:spPr>
        <a:xfrm>
          <a:off x="821" y="83939"/>
          <a:ext cx="3327201" cy="39926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Autonomous vehicles rely on a combination of advanced technologies and sensors to perceive and interpret their surroundings.</a:t>
          </a:r>
          <a:endParaRPr lang="en-US" sz="1800" kern="1200"/>
        </a:p>
      </dsp:txBody>
      <dsp:txXfrm>
        <a:off x="821" y="1680995"/>
        <a:ext cx="3327201" cy="2395585"/>
      </dsp:txXfrm>
    </dsp:sp>
    <dsp:sp modelId="{750DF6D1-A18F-4511-BCF0-D28CF1719B9B}">
      <dsp:nvSpPr>
        <dsp:cNvPr id="0" name=""/>
        <dsp:cNvSpPr/>
      </dsp:nvSpPr>
      <dsp:spPr>
        <a:xfrm>
          <a:off x="821" y="83939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83939"/>
        <a:ext cx="3327201" cy="1597056"/>
      </dsp:txXfrm>
    </dsp:sp>
    <dsp:sp modelId="{4C20C1F5-0C56-44B0-8F7A-8882BE2F37B9}">
      <dsp:nvSpPr>
        <dsp:cNvPr id="0" name=""/>
        <dsp:cNvSpPr/>
      </dsp:nvSpPr>
      <dsp:spPr>
        <a:xfrm>
          <a:off x="3594199" y="83939"/>
          <a:ext cx="3327201" cy="3992641"/>
        </a:xfrm>
        <a:prstGeom prst="rect">
          <a:avLst/>
        </a:prstGeom>
        <a:solidFill>
          <a:schemeClr val="accent5">
            <a:hueOff val="-746600"/>
            <a:satOff val="315"/>
            <a:lumOff val="-3530"/>
            <a:alphaOff val="0"/>
          </a:schemeClr>
        </a:solidFill>
        <a:ln w="12700" cap="flat" cmpd="sng" algn="ctr">
          <a:solidFill>
            <a:schemeClr val="accent5">
              <a:hueOff val="-746600"/>
              <a:satOff val="315"/>
              <a:lumOff val="-3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These sensors may include LiDAR (Light Detection and Ranging), radar, cameras, ultrasonic sensors, and GPS. </a:t>
          </a:r>
          <a:endParaRPr lang="en-US" sz="1800" kern="1200"/>
        </a:p>
      </dsp:txBody>
      <dsp:txXfrm>
        <a:off x="3594199" y="1680995"/>
        <a:ext cx="3327201" cy="2395585"/>
      </dsp:txXfrm>
    </dsp:sp>
    <dsp:sp modelId="{6FD48533-7DB5-4712-A59A-199F0B18B654}">
      <dsp:nvSpPr>
        <dsp:cNvPr id="0" name=""/>
        <dsp:cNvSpPr/>
      </dsp:nvSpPr>
      <dsp:spPr>
        <a:xfrm>
          <a:off x="3594199" y="83939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83939"/>
        <a:ext cx="3327201" cy="1597056"/>
      </dsp:txXfrm>
    </dsp:sp>
    <dsp:sp modelId="{AA4F3FD4-EA35-4BD6-BDF4-AC5D5D8F6253}">
      <dsp:nvSpPr>
        <dsp:cNvPr id="0" name=""/>
        <dsp:cNvSpPr/>
      </dsp:nvSpPr>
      <dsp:spPr>
        <a:xfrm>
          <a:off x="7187576" y="83939"/>
          <a:ext cx="3327201" cy="3992641"/>
        </a:xfrm>
        <a:prstGeom prst="rect">
          <a:avLst/>
        </a:prstGeom>
        <a:solidFill>
          <a:schemeClr val="accent5">
            <a:hueOff val="-1493200"/>
            <a:satOff val="630"/>
            <a:lumOff val="-7060"/>
            <a:alphaOff val="0"/>
          </a:schemeClr>
        </a:solidFill>
        <a:ln w="12700" cap="flat" cmpd="sng" algn="ctr">
          <a:solidFill>
            <a:schemeClr val="accent5">
              <a:hueOff val="-1493200"/>
              <a:satOff val="630"/>
              <a:lumOff val="-70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LiDAR, in particular, plays a crucial role in creating a detailed 3D map of the vehicle's surroundings, allowing for accurate navigation and object detection.</a:t>
          </a:r>
          <a:endParaRPr lang="en-US" sz="1800" kern="1200" dirty="0"/>
        </a:p>
      </dsp:txBody>
      <dsp:txXfrm>
        <a:off x="7187576" y="1680995"/>
        <a:ext cx="3327201" cy="2395585"/>
      </dsp:txXfrm>
    </dsp:sp>
    <dsp:sp modelId="{AE8A100D-600C-45C0-B3AC-6D83E3B030BE}">
      <dsp:nvSpPr>
        <dsp:cNvPr id="0" name=""/>
        <dsp:cNvSpPr/>
      </dsp:nvSpPr>
      <dsp:spPr>
        <a:xfrm>
          <a:off x="7187576" y="83939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83939"/>
        <a:ext cx="3327201" cy="15970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1DFDED-126A-449B-9A59-97038F95FD95}">
      <dsp:nvSpPr>
        <dsp:cNvPr id="0" name=""/>
        <dsp:cNvSpPr/>
      </dsp:nvSpPr>
      <dsp:spPr>
        <a:xfrm>
          <a:off x="0" y="670"/>
          <a:ext cx="5803231" cy="1569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3ED31F-5CD7-4031-B71B-6B8FE59B0957}">
      <dsp:nvSpPr>
        <dsp:cNvPr id="0" name=""/>
        <dsp:cNvSpPr/>
      </dsp:nvSpPr>
      <dsp:spPr>
        <a:xfrm>
          <a:off x="474807" y="353833"/>
          <a:ext cx="863286" cy="8632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B95E9-C379-4D8F-8B1A-B73BE2E6DC97}">
      <dsp:nvSpPr>
        <dsp:cNvPr id="0" name=""/>
        <dsp:cNvSpPr/>
      </dsp:nvSpPr>
      <dsp:spPr>
        <a:xfrm>
          <a:off x="1812901" y="670"/>
          <a:ext cx="3990329" cy="156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117" tIns="166117" rIns="166117" bIns="16611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The heart of autonomous vehicles lies in their artificial intelligence (AI) systems. </a:t>
          </a:r>
          <a:endParaRPr lang="en-US" sz="1500" kern="1200"/>
        </a:p>
      </dsp:txBody>
      <dsp:txXfrm>
        <a:off x="1812901" y="670"/>
        <a:ext cx="3990329" cy="1569611"/>
      </dsp:txXfrm>
    </dsp:sp>
    <dsp:sp modelId="{E586337B-4F29-4877-ACC9-BF0B0955C911}">
      <dsp:nvSpPr>
        <dsp:cNvPr id="0" name=""/>
        <dsp:cNvSpPr/>
      </dsp:nvSpPr>
      <dsp:spPr>
        <a:xfrm>
          <a:off x="0" y="1962685"/>
          <a:ext cx="5803231" cy="1569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BF319-78F3-459B-8452-CBE72D63C2CD}">
      <dsp:nvSpPr>
        <dsp:cNvPr id="0" name=""/>
        <dsp:cNvSpPr/>
      </dsp:nvSpPr>
      <dsp:spPr>
        <a:xfrm>
          <a:off x="474807" y="2315848"/>
          <a:ext cx="863286" cy="8632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A1777-EE7C-4F3F-8401-38F80A76D06C}">
      <dsp:nvSpPr>
        <dsp:cNvPr id="0" name=""/>
        <dsp:cNvSpPr/>
      </dsp:nvSpPr>
      <dsp:spPr>
        <a:xfrm>
          <a:off x="1812901" y="1962685"/>
          <a:ext cx="3990329" cy="156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117" tIns="166117" rIns="166117" bIns="16611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These AI algorithms process data from the sensors and make decisions in real-time.</a:t>
          </a:r>
          <a:endParaRPr lang="en-US" sz="1500" kern="1200"/>
        </a:p>
      </dsp:txBody>
      <dsp:txXfrm>
        <a:off x="1812901" y="1962685"/>
        <a:ext cx="3990329" cy="1569611"/>
      </dsp:txXfrm>
    </dsp:sp>
    <dsp:sp modelId="{D1F16EEE-5FEC-4D7C-ADE4-A550CF7CC7DC}">
      <dsp:nvSpPr>
        <dsp:cNvPr id="0" name=""/>
        <dsp:cNvSpPr/>
      </dsp:nvSpPr>
      <dsp:spPr>
        <a:xfrm>
          <a:off x="0" y="3924700"/>
          <a:ext cx="5803231" cy="1569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AF355-08E7-46EC-AD13-61B4BBD40EC6}">
      <dsp:nvSpPr>
        <dsp:cNvPr id="0" name=""/>
        <dsp:cNvSpPr/>
      </dsp:nvSpPr>
      <dsp:spPr>
        <a:xfrm>
          <a:off x="474807" y="4277863"/>
          <a:ext cx="863286" cy="8632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E382A-A6EC-4587-B870-097AD2F38B7D}">
      <dsp:nvSpPr>
        <dsp:cNvPr id="0" name=""/>
        <dsp:cNvSpPr/>
      </dsp:nvSpPr>
      <dsp:spPr>
        <a:xfrm>
          <a:off x="1812901" y="3924700"/>
          <a:ext cx="3990329" cy="156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117" tIns="166117" rIns="166117" bIns="16611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The AI is trained on vast amounts of data, including road scenarios, traffic patterns, and various driving situations to make informed choices and respond to changing conditions.</a:t>
          </a:r>
          <a:endParaRPr lang="en-US" sz="1500" kern="1200"/>
        </a:p>
      </dsp:txBody>
      <dsp:txXfrm>
        <a:off x="1812901" y="3924700"/>
        <a:ext cx="3990329" cy="15696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1D2C6-B13B-4C8B-9F2A-AAC1F4368F44}">
      <dsp:nvSpPr>
        <dsp:cNvPr id="0" name=""/>
        <dsp:cNvSpPr/>
      </dsp:nvSpPr>
      <dsp:spPr>
        <a:xfrm>
          <a:off x="0" y="1242"/>
          <a:ext cx="6651253" cy="129518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- Safety: Autonomous vehicles have the potential to significantly reduce the number of accidents caused by human errors, such as distracted driving or fatigue.</a:t>
          </a:r>
          <a:endParaRPr lang="en-US" sz="1800" kern="1200"/>
        </a:p>
      </dsp:txBody>
      <dsp:txXfrm>
        <a:off x="63226" y="64468"/>
        <a:ext cx="6524801" cy="1168737"/>
      </dsp:txXfrm>
    </dsp:sp>
    <dsp:sp modelId="{C2903BF6-E70B-4B7F-9B6D-26D574004A0E}">
      <dsp:nvSpPr>
        <dsp:cNvPr id="0" name=""/>
        <dsp:cNvSpPr/>
      </dsp:nvSpPr>
      <dsp:spPr>
        <a:xfrm>
          <a:off x="0" y="1348272"/>
          <a:ext cx="6651253" cy="129518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- Efficiency: With improved traffic flow and coordination, autonomous vehicles can enhance overall transportation efficiency, reducing congestion and travel times.</a:t>
          </a:r>
          <a:endParaRPr lang="en-US" sz="1800" kern="1200"/>
        </a:p>
      </dsp:txBody>
      <dsp:txXfrm>
        <a:off x="63226" y="1411498"/>
        <a:ext cx="6524801" cy="1168737"/>
      </dsp:txXfrm>
    </dsp:sp>
    <dsp:sp modelId="{5ABB986C-ADC9-4A30-AF23-8848A74D0DFC}">
      <dsp:nvSpPr>
        <dsp:cNvPr id="0" name=""/>
        <dsp:cNvSpPr/>
      </dsp:nvSpPr>
      <dsp:spPr>
        <a:xfrm>
          <a:off x="0" y="2695302"/>
          <a:ext cx="6651253" cy="129518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- Accessibility: Autonomous vehicles can provide mobility solutions for the elderly, disabled, and people with limited mobility, making transportation more inclusive.</a:t>
          </a:r>
          <a:endParaRPr lang="en-US" sz="1800" kern="1200"/>
        </a:p>
      </dsp:txBody>
      <dsp:txXfrm>
        <a:off x="63226" y="2758528"/>
        <a:ext cx="6524801" cy="1168737"/>
      </dsp:txXfrm>
    </dsp:sp>
    <dsp:sp modelId="{691CD732-B8A9-43F3-BBBD-3713423CDA2A}">
      <dsp:nvSpPr>
        <dsp:cNvPr id="0" name=""/>
        <dsp:cNvSpPr/>
      </dsp:nvSpPr>
      <dsp:spPr>
        <a:xfrm>
          <a:off x="0" y="4042332"/>
          <a:ext cx="6651253" cy="129518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- Environmental Impact: By optimizing routes and driving behavior, autonomous vehicles can potentially reduce fuel consumption and emissions, contributing to environmental sustainability.</a:t>
          </a:r>
          <a:endParaRPr lang="en-US" sz="1800" kern="1200"/>
        </a:p>
      </dsp:txBody>
      <dsp:txXfrm>
        <a:off x="63226" y="4105558"/>
        <a:ext cx="6524801" cy="11687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0EDC4-2E98-46B0-BE27-164DB1DF9EC6}">
      <dsp:nvSpPr>
        <dsp:cNvPr id="0" name=""/>
        <dsp:cNvSpPr/>
      </dsp:nvSpPr>
      <dsp:spPr>
        <a:xfrm>
          <a:off x="1138979" y="821707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915CF-4A17-4514-9C48-0CA8A8F181CF}">
      <dsp:nvSpPr>
        <dsp:cNvPr id="0" name=""/>
        <dsp:cNvSpPr/>
      </dsp:nvSpPr>
      <dsp:spPr>
        <a:xfrm>
          <a:off x="569079" y="2132250"/>
          <a:ext cx="2072362" cy="120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While the prospects of autonomous vehicles are promising, there are several challenges that need to be addressed, such as:</a:t>
          </a:r>
          <a:endParaRPr lang="en-US" sz="1100" kern="1200"/>
        </a:p>
      </dsp:txBody>
      <dsp:txXfrm>
        <a:off x="569079" y="2132250"/>
        <a:ext cx="2072362" cy="1206562"/>
      </dsp:txXfrm>
    </dsp:sp>
    <dsp:sp modelId="{BAB1C3C4-B315-419C-AAA6-176501A777AD}">
      <dsp:nvSpPr>
        <dsp:cNvPr id="0" name=""/>
        <dsp:cNvSpPr/>
      </dsp:nvSpPr>
      <dsp:spPr>
        <a:xfrm>
          <a:off x="3574005" y="821707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EE07F-AAA8-4710-A7A0-2F47A3B904DA}">
      <dsp:nvSpPr>
        <dsp:cNvPr id="0" name=""/>
        <dsp:cNvSpPr/>
      </dsp:nvSpPr>
      <dsp:spPr>
        <a:xfrm>
          <a:off x="3004105" y="2132250"/>
          <a:ext cx="2072362" cy="120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- Technical Challenges: Ensuring robust and reliable performance of AI algorithms, particularly in complex and unpredictable environments.</a:t>
          </a:r>
          <a:endParaRPr lang="en-US" sz="1100" kern="1200"/>
        </a:p>
      </dsp:txBody>
      <dsp:txXfrm>
        <a:off x="3004105" y="2132250"/>
        <a:ext cx="2072362" cy="1206562"/>
      </dsp:txXfrm>
    </dsp:sp>
    <dsp:sp modelId="{9CFFCF66-25A0-4E93-8EDE-55A5A65A86FA}">
      <dsp:nvSpPr>
        <dsp:cNvPr id="0" name=""/>
        <dsp:cNvSpPr/>
      </dsp:nvSpPr>
      <dsp:spPr>
        <a:xfrm>
          <a:off x="6009031" y="821707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BAA70D-89CC-494F-80AE-2ADB407B218B}">
      <dsp:nvSpPr>
        <dsp:cNvPr id="0" name=""/>
        <dsp:cNvSpPr/>
      </dsp:nvSpPr>
      <dsp:spPr>
        <a:xfrm>
          <a:off x="5439131" y="2132250"/>
          <a:ext cx="2072362" cy="120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- Safety Concerns: Demonstrating that autonomous vehicles can operate safely under various scenarios and reducing the risk of collisions with other road users.</a:t>
          </a:r>
          <a:endParaRPr lang="en-US" sz="1100" kern="1200"/>
        </a:p>
      </dsp:txBody>
      <dsp:txXfrm>
        <a:off x="5439131" y="2132250"/>
        <a:ext cx="2072362" cy="1206562"/>
      </dsp:txXfrm>
    </dsp:sp>
    <dsp:sp modelId="{6B1F74AF-BFD5-493C-A95B-60382AD6AAFA}">
      <dsp:nvSpPr>
        <dsp:cNvPr id="0" name=""/>
        <dsp:cNvSpPr/>
      </dsp:nvSpPr>
      <dsp:spPr>
        <a:xfrm>
          <a:off x="8444057" y="821707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4A97B-F8CE-40C1-9075-8DF5C5336C8B}">
      <dsp:nvSpPr>
        <dsp:cNvPr id="0" name=""/>
        <dsp:cNvSpPr/>
      </dsp:nvSpPr>
      <dsp:spPr>
        <a:xfrm>
          <a:off x="7874157" y="2132250"/>
          <a:ext cx="2072362" cy="120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- Legal and Regulatory Framework: Establishing a legal framework that addresses liability, insurance, and responsibility in the event of accidents or malfunctions.</a:t>
          </a:r>
          <a:endParaRPr lang="en-US" sz="1100" kern="1200"/>
        </a:p>
      </dsp:txBody>
      <dsp:txXfrm>
        <a:off x="7874157" y="2132250"/>
        <a:ext cx="2072362" cy="1206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0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87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6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1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7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0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5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5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9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0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0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7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8CD71-8D29-8908-F88D-77696D2E0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r>
              <a:rPr lang="en-US"/>
              <a:t>Autonomous Vehicles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8726C-533E-9E5B-370D-0FA53E47D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r>
              <a:rPr lang="en-US" dirty="0" err="1"/>
              <a:t>Iot</a:t>
            </a:r>
            <a:r>
              <a:rPr lang="en-US" dirty="0"/>
              <a:t> role in transportation</a:t>
            </a:r>
            <a:endParaRPr lang="en-GB" dirty="0"/>
          </a:p>
        </p:txBody>
      </p:sp>
      <p:pic>
        <p:nvPicPr>
          <p:cNvPr id="5" name="Picture 3" descr="A colorful lines in a white background&#10;&#10;Description automatically generated">
            <a:extLst>
              <a:ext uri="{FF2B5EF4-FFF2-40B4-BE49-F238E27FC236}">
                <a16:creationId xmlns:a16="http://schemas.microsoft.com/office/drawing/2014/main" id="{C346DF75-9D8B-2E95-1A89-DF8AA28FCC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99" r="21564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5194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59476D97-179D-43E4-BC21-A8BB8D648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5">
            <a:extLst>
              <a:ext uri="{FF2B5EF4-FFF2-40B4-BE49-F238E27FC236}">
                <a16:creationId xmlns:a16="http://schemas.microsoft.com/office/drawing/2014/main" id="{44F1D9C8-3209-401A-B0EF-676100854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711" y="-10199"/>
            <a:ext cx="4316879" cy="6366549"/>
          </a:xfrm>
          <a:custGeom>
            <a:avLst/>
            <a:gdLst>
              <a:gd name="connsiteX0" fmla="*/ 6798 w 4316879"/>
              <a:gd name="connsiteY0" fmla="*/ 0 h 6366549"/>
              <a:gd name="connsiteX1" fmla="*/ 4316879 w 4316879"/>
              <a:gd name="connsiteY1" fmla="*/ 0 h 6366549"/>
              <a:gd name="connsiteX2" fmla="*/ 3891991 w 4316879"/>
              <a:gd name="connsiteY2" fmla="*/ 2600327 h 6366549"/>
              <a:gd name="connsiteX3" fmla="*/ 3222363 w 4316879"/>
              <a:gd name="connsiteY3" fmla="*/ 4700982 h 6366549"/>
              <a:gd name="connsiteX4" fmla="*/ 3205370 w 4316879"/>
              <a:gd name="connsiteY4" fmla="*/ 4340675 h 6366549"/>
              <a:gd name="connsiteX5" fmla="*/ 3042212 w 4316879"/>
              <a:gd name="connsiteY5" fmla="*/ 5013701 h 6366549"/>
              <a:gd name="connsiteX6" fmla="*/ 2926642 w 4316879"/>
              <a:gd name="connsiteY6" fmla="*/ 4904929 h 6366549"/>
              <a:gd name="connsiteX7" fmla="*/ 2627520 w 4316879"/>
              <a:gd name="connsiteY7" fmla="*/ 5829489 h 6366549"/>
              <a:gd name="connsiteX8" fmla="*/ 2647914 w 4316879"/>
              <a:gd name="connsiteY8" fmla="*/ 5044291 h 6366549"/>
              <a:gd name="connsiteX9" fmla="*/ 2556136 w 4316879"/>
              <a:gd name="connsiteY9" fmla="*/ 5183656 h 6366549"/>
              <a:gd name="connsiteX10" fmla="*/ 2413373 w 4316879"/>
              <a:gd name="connsiteY10" fmla="*/ 5251639 h 6366549"/>
              <a:gd name="connsiteX11" fmla="*/ 2284207 w 4316879"/>
              <a:gd name="connsiteY11" fmla="*/ 5329817 h 6366549"/>
              <a:gd name="connsiteX12" fmla="*/ 1842322 w 4316879"/>
              <a:gd name="connsiteY12" fmla="*/ 5975649 h 6366549"/>
              <a:gd name="connsiteX13" fmla="*/ 1638375 w 4316879"/>
              <a:gd name="connsiteY13" fmla="*/ 6366549 h 6366549"/>
              <a:gd name="connsiteX14" fmla="*/ 1492214 w 4316879"/>
              <a:gd name="connsiteY14" fmla="*/ 4697581 h 6366549"/>
              <a:gd name="connsiteX15" fmla="*/ 1475217 w 4316879"/>
              <a:gd name="connsiteY15" fmla="*/ 5367209 h 6366549"/>
              <a:gd name="connsiteX16" fmla="*/ 1468419 w 4316879"/>
              <a:gd name="connsiteY16" fmla="*/ 5479378 h 6366549"/>
              <a:gd name="connsiteX17" fmla="*/ 1397039 w 4316879"/>
              <a:gd name="connsiteY17" fmla="*/ 5550761 h 6366549"/>
              <a:gd name="connsiteX18" fmla="*/ 1329057 w 4316879"/>
              <a:gd name="connsiteY18" fmla="*/ 5492974 h 6366549"/>
              <a:gd name="connsiteX19" fmla="*/ 1315460 w 4316879"/>
              <a:gd name="connsiteY19" fmla="*/ 5251639 h 6366549"/>
              <a:gd name="connsiteX20" fmla="*/ 1271270 w 4316879"/>
              <a:gd name="connsiteY20" fmla="*/ 5027297 h 6366549"/>
              <a:gd name="connsiteX21" fmla="*/ 1179496 w 4316879"/>
              <a:gd name="connsiteY21" fmla="*/ 4707780 h 6366549"/>
              <a:gd name="connsiteX22" fmla="*/ 1108112 w 4316879"/>
              <a:gd name="connsiteY22" fmla="*/ 4316880 h 6366549"/>
              <a:gd name="connsiteX23" fmla="*/ 1074121 w 4316879"/>
              <a:gd name="connsiteY23" fmla="*/ 5068086 h 6366549"/>
              <a:gd name="connsiteX24" fmla="*/ 995943 w 4316879"/>
              <a:gd name="connsiteY24" fmla="*/ 4779160 h 6366549"/>
              <a:gd name="connsiteX25" fmla="*/ 958551 w 4316879"/>
              <a:gd name="connsiteY25" fmla="*/ 4463044 h 6366549"/>
              <a:gd name="connsiteX26" fmla="*/ 904165 w 4316879"/>
              <a:gd name="connsiteY26" fmla="*/ 4174117 h 6366549"/>
              <a:gd name="connsiteX27" fmla="*/ 829385 w 4316879"/>
              <a:gd name="connsiteY27" fmla="*/ 3891992 h 6366549"/>
              <a:gd name="connsiteX28" fmla="*/ 710417 w 4316879"/>
              <a:gd name="connsiteY28" fmla="*/ 4683984 h 6366549"/>
              <a:gd name="connsiteX29" fmla="*/ 628839 w 4316879"/>
              <a:gd name="connsiteY29" fmla="*/ 4469842 h 6366549"/>
              <a:gd name="connsiteX30" fmla="*/ 584648 w 4316879"/>
              <a:gd name="connsiteY30" fmla="*/ 4395061 h 6366549"/>
              <a:gd name="connsiteX31" fmla="*/ 496271 w 4316879"/>
              <a:gd name="connsiteY31" fmla="*/ 4449447 h 6366549"/>
              <a:gd name="connsiteX32" fmla="*/ 356909 w 4316879"/>
              <a:gd name="connsiteY32" fmla="*/ 4945718 h 6366549"/>
              <a:gd name="connsiteX33" fmla="*/ 292324 w 4316879"/>
              <a:gd name="connsiteY33" fmla="*/ 5227843 h 6366549"/>
              <a:gd name="connsiteX34" fmla="*/ 105375 w 4316879"/>
              <a:gd name="connsiteY34" fmla="*/ 4228503 h 6366549"/>
              <a:gd name="connsiteX35" fmla="*/ 13597 w 4316879"/>
              <a:gd name="connsiteY35" fmla="*/ 1138706 h 6366549"/>
              <a:gd name="connsiteX36" fmla="*/ 6798 w 4316879"/>
              <a:gd name="connsiteY36" fmla="*/ 6798 h 636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316879" h="6366549">
                <a:moveTo>
                  <a:pt x="6798" y="0"/>
                </a:moveTo>
                <a:lnTo>
                  <a:pt x="4316879" y="0"/>
                </a:lnTo>
                <a:cubicBezTo>
                  <a:pt x="4204710" y="747806"/>
                  <a:pt x="3987167" y="2076863"/>
                  <a:pt x="3891991" y="2600327"/>
                </a:cubicBezTo>
                <a:cubicBezTo>
                  <a:pt x="3834204" y="2913046"/>
                  <a:pt x="3307343" y="4663590"/>
                  <a:pt x="3222363" y="4700982"/>
                </a:cubicBezTo>
                <a:cubicBezTo>
                  <a:pt x="3164580" y="4585412"/>
                  <a:pt x="3266554" y="4466441"/>
                  <a:pt x="3205370" y="4340675"/>
                </a:cubicBezTo>
                <a:cubicBezTo>
                  <a:pt x="3072802" y="4554818"/>
                  <a:pt x="3130589" y="4806353"/>
                  <a:pt x="3042212" y="5013701"/>
                </a:cubicBezTo>
                <a:cubicBezTo>
                  <a:pt x="2960633" y="5010300"/>
                  <a:pt x="2981028" y="4921923"/>
                  <a:pt x="2926642" y="4904929"/>
                </a:cubicBezTo>
                <a:cubicBezTo>
                  <a:pt x="2763484" y="5299226"/>
                  <a:pt x="2770283" y="5428393"/>
                  <a:pt x="2627520" y="5829489"/>
                </a:cubicBezTo>
                <a:cubicBezTo>
                  <a:pt x="2569733" y="5465781"/>
                  <a:pt x="2630917" y="5414796"/>
                  <a:pt x="2647914" y="5044291"/>
                </a:cubicBezTo>
                <a:cubicBezTo>
                  <a:pt x="2573134" y="5078282"/>
                  <a:pt x="2583329" y="5139466"/>
                  <a:pt x="2556136" y="5183656"/>
                </a:cubicBezTo>
                <a:cubicBezTo>
                  <a:pt x="2522145" y="5241440"/>
                  <a:pt x="2494952" y="5285630"/>
                  <a:pt x="2413373" y="5251639"/>
                </a:cubicBezTo>
                <a:cubicBezTo>
                  <a:pt x="2335196" y="5217648"/>
                  <a:pt x="2314801" y="5265235"/>
                  <a:pt x="2284207" y="5329817"/>
                </a:cubicBezTo>
                <a:cubicBezTo>
                  <a:pt x="2206029" y="5503174"/>
                  <a:pt x="2005480" y="6043631"/>
                  <a:pt x="1842322" y="5975649"/>
                </a:cubicBezTo>
                <a:cubicBezTo>
                  <a:pt x="1764144" y="6050430"/>
                  <a:pt x="1743749" y="6271374"/>
                  <a:pt x="1638375" y="6366549"/>
                </a:cubicBezTo>
                <a:cubicBezTo>
                  <a:pt x="1583989" y="5639138"/>
                  <a:pt x="1634977" y="5401200"/>
                  <a:pt x="1492214" y="4697581"/>
                </a:cubicBezTo>
                <a:cubicBezTo>
                  <a:pt x="1499013" y="4921923"/>
                  <a:pt x="1434428" y="5142867"/>
                  <a:pt x="1475217" y="5367209"/>
                </a:cubicBezTo>
                <a:cubicBezTo>
                  <a:pt x="1482015" y="5404597"/>
                  <a:pt x="1475217" y="5441989"/>
                  <a:pt x="1468419" y="5479378"/>
                </a:cubicBezTo>
                <a:cubicBezTo>
                  <a:pt x="1461621" y="5516770"/>
                  <a:pt x="1444627" y="5550761"/>
                  <a:pt x="1397039" y="5550761"/>
                </a:cubicBezTo>
                <a:cubicBezTo>
                  <a:pt x="1359647" y="5547360"/>
                  <a:pt x="1342653" y="5520167"/>
                  <a:pt x="1329057" y="5492974"/>
                </a:cubicBezTo>
                <a:cubicBezTo>
                  <a:pt x="1288267" y="5411396"/>
                  <a:pt x="1278068" y="5329817"/>
                  <a:pt x="1315460" y="5251639"/>
                </a:cubicBezTo>
                <a:cubicBezTo>
                  <a:pt x="1356250" y="5163262"/>
                  <a:pt x="1346051" y="5095279"/>
                  <a:pt x="1271270" y="5027297"/>
                </a:cubicBezTo>
                <a:cubicBezTo>
                  <a:pt x="1176095" y="4938920"/>
                  <a:pt x="1210086" y="4813151"/>
                  <a:pt x="1179496" y="4707780"/>
                </a:cubicBezTo>
                <a:cubicBezTo>
                  <a:pt x="1145505" y="4592210"/>
                  <a:pt x="1165899" y="4466441"/>
                  <a:pt x="1108112" y="4316880"/>
                </a:cubicBezTo>
                <a:cubicBezTo>
                  <a:pt x="1040130" y="4575213"/>
                  <a:pt x="1138706" y="4809754"/>
                  <a:pt x="1074121" y="5068086"/>
                </a:cubicBezTo>
                <a:cubicBezTo>
                  <a:pt x="985744" y="4962712"/>
                  <a:pt x="1009540" y="4864139"/>
                  <a:pt x="995943" y="4779160"/>
                </a:cubicBezTo>
                <a:cubicBezTo>
                  <a:pt x="982347" y="4673789"/>
                  <a:pt x="975549" y="4568414"/>
                  <a:pt x="958551" y="4463044"/>
                </a:cubicBezTo>
                <a:cubicBezTo>
                  <a:pt x="944955" y="4367868"/>
                  <a:pt x="921163" y="4272693"/>
                  <a:pt x="904165" y="4174117"/>
                </a:cubicBezTo>
                <a:cubicBezTo>
                  <a:pt x="887172" y="4078941"/>
                  <a:pt x="907566" y="3980369"/>
                  <a:pt x="829385" y="3891992"/>
                </a:cubicBezTo>
                <a:cubicBezTo>
                  <a:pt x="676426" y="4133327"/>
                  <a:pt x="747806" y="4405257"/>
                  <a:pt x="710417" y="4683984"/>
                </a:cubicBezTo>
                <a:cubicBezTo>
                  <a:pt x="635637" y="4612605"/>
                  <a:pt x="649233" y="4534423"/>
                  <a:pt x="628839" y="4469842"/>
                </a:cubicBezTo>
                <a:cubicBezTo>
                  <a:pt x="618639" y="4439248"/>
                  <a:pt x="618639" y="4405257"/>
                  <a:pt x="584648" y="4395061"/>
                </a:cubicBezTo>
                <a:cubicBezTo>
                  <a:pt x="537061" y="4384862"/>
                  <a:pt x="509868" y="4415456"/>
                  <a:pt x="496271" y="4449447"/>
                </a:cubicBezTo>
                <a:cubicBezTo>
                  <a:pt x="428289" y="4609204"/>
                  <a:pt x="390900" y="4775762"/>
                  <a:pt x="356909" y="4945718"/>
                </a:cubicBezTo>
                <a:cubicBezTo>
                  <a:pt x="339912" y="5040894"/>
                  <a:pt x="350111" y="5142867"/>
                  <a:pt x="292324" y="5227843"/>
                </a:cubicBezTo>
                <a:cubicBezTo>
                  <a:pt x="44190" y="4918525"/>
                  <a:pt x="91778" y="4575213"/>
                  <a:pt x="105375" y="4228503"/>
                </a:cubicBezTo>
                <a:cubicBezTo>
                  <a:pt x="129167" y="3664249"/>
                  <a:pt x="40790" y="1604384"/>
                  <a:pt x="13597" y="1138706"/>
                </a:cubicBezTo>
                <a:cubicBezTo>
                  <a:pt x="-6798" y="761403"/>
                  <a:pt x="0" y="384102"/>
                  <a:pt x="6798" y="679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9F65C-73B0-1038-2354-995DF5504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6" y="552844"/>
            <a:ext cx="3113886" cy="2590406"/>
          </a:xfrm>
        </p:spPr>
        <p:txBody>
          <a:bodyPr>
            <a:normAutofit/>
          </a:bodyPr>
          <a:lstStyle/>
          <a:p>
            <a:r>
              <a:rPr lang="en-GB" sz="3600"/>
              <a:t>Introduction to Autonomous Vehicles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5689D4AF-4006-1079-0645-4EE1FAA9F8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774242"/>
              </p:ext>
            </p:extLst>
          </p:nvPr>
        </p:nvGraphicFramePr>
        <p:xfrm>
          <a:off x="4633041" y="643466"/>
          <a:ext cx="6720759" cy="5573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820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8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rgbClr val="E030A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A0915-8785-943F-FB6E-4729D759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Levels of autonomy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5ADA48-6102-681B-A061-C2CD077B8B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072313"/>
              </p:ext>
            </p:extLst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8484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rgbClr val="E030A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12B58-8709-FF17-D793-D5609883A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Technology and sensors</a:t>
            </a:r>
            <a:endParaRPr lang="en-GB" dirty="0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7A4C5374-19DC-05AC-94EA-A11C96716B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521329"/>
              </p:ext>
            </p:extLst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290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9">
            <a:extLst>
              <a:ext uri="{FF2B5EF4-FFF2-40B4-BE49-F238E27FC236}">
                <a16:creationId xmlns:a16="http://schemas.microsoft.com/office/drawing/2014/main" id="{DF36526D-0F1F-46DD-8DDC-385EF7FFF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1">
            <a:extLst>
              <a:ext uri="{FF2B5EF4-FFF2-40B4-BE49-F238E27FC236}">
                <a16:creationId xmlns:a16="http://schemas.microsoft.com/office/drawing/2014/main" id="{C926ABA4-C8CE-4D75-AC96-BAC602AFF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482"/>
            <a:ext cx="5463940" cy="6861482"/>
          </a:xfrm>
          <a:custGeom>
            <a:avLst/>
            <a:gdLst>
              <a:gd name="connsiteX0" fmla="*/ 5463940 w 5463940"/>
              <a:gd name="connsiteY0" fmla="*/ 0 h 6861482"/>
              <a:gd name="connsiteX1" fmla="*/ 792388 w 5463940"/>
              <a:gd name="connsiteY1" fmla="*/ 0 h 6861482"/>
              <a:gd name="connsiteX2" fmla="*/ 807288 w 5463940"/>
              <a:gd name="connsiteY2" fmla="*/ 23688 h 6861482"/>
              <a:gd name="connsiteX3" fmla="*/ 847167 w 5463940"/>
              <a:gd name="connsiteY3" fmla="*/ 52392 h 6861482"/>
              <a:gd name="connsiteX4" fmla="*/ 861906 w 5463940"/>
              <a:gd name="connsiteY4" fmla="*/ 104693 h 6861482"/>
              <a:gd name="connsiteX5" fmla="*/ 891809 w 5463940"/>
              <a:gd name="connsiteY5" fmla="*/ 314763 h 6861482"/>
              <a:gd name="connsiteX6" fmla="*/ 883105 w 5463940"/>
              <a:gd name="connsiteY6" fmla="*/ 361124 h 6861482"/>
              <a:gd name="connsiteX7" fmla="*/ 839062 w 5463940"/>
              <a:gd name="connsiteY7" fmla="*/ 423850 h 6861482"/>
              <a:gd name="connsiteX8" fmla="*/ 804620 w 5463940"/>
              <a:gd name="connsiteY8" fmla="*/ 560313 h 6861482"/>
              <a:gd name="connsiteX9" fmla="*/ 736357 w 5463940"/>
              <a:gd name="connsiteY9" fmla="*/ 760897 h 6861482"/>
              <a:gd name="connsiteX10" fmla="*/ 701931 w 5463940"/>
              <a:gd name="connsiteY10" fmla="*/ 821285 h 6861482"/>
              <a:gd name="connsiteX11" fmla="*/ 730099 w 5463940"/>
              <a:gd name="connsiteY11" fmla="*/ 854014 h 6861482"/>
              <a:gd name="connsiteX12" fmla="*/ 828340 w 5463940"/>
              <a:gd name="connsiteY12" fmla="*/ 1080052 h 6861482"/>
              <a:gd name="connsiteX13" fmla="*/ 700490 w 5463940"/>
              <a:gd name="connsiteY13" fmla="*/ 1372761 h 6861482"/>
              <a:gd name="connsiteX14" fmla="*/ 632708 w 5463940"/>
              <a:gd name="connsiteY14" fmla="*/ 1466109 h 6861482"/>
              <a:gd name="connsiteX15" fmla="*/ 768641 w 5463940"/>
              <a:gd name="connsiteY15" fmla="*/ 1459414 h 6861482"/>
              <a:gd name="connsiteX16" fmla="*/ 819196 w 5463940"/>
              <a:gd name="connsiteY16" fmla="*/ 1556554 h 6861482"/>
              <a:gd name="connsiteX17" fmla="*/ 841602 w 5463940"/>
              <a:gd name="connsiteY17" fmla="*/ 1606217 h 6861482"/>
              <a:gd name="connsiteX18" fmla="*/ 979741 w 5463940"/>
              <a:gd name="connsiteY18" fmla="*/ 1914129 h 6861482"/>
              <a:gd name="connsiteX19" fmla="*/ 961586 w 5463940"/>
              <a:gd name="connsiteY19" fmla="*/ 2014028 h 6861482"/>
              <a:gd name="connsiteX20" fmla="*/ 763580 w 5463940"/>
              <a:gd name="connsiteY20" fmla="*/ 2524080 h 6861482"/>
              <a:gd name="connsiteX21" fmla="*/ 993601 w 5463940"/>
              <a:gd name="connsiteY21" fmla="*/ 2596949 h 6861482"/>
              <a:gd name="connsiteX22" fmla="*/ 1013917 w 5463940"/>
              <a:gd name="connsiteY22" fmla="*/ 2810127 h 6861482"/>
              <a:gd name="connsiteX23" fmla="*/ 1136989 w 5463940"/>
              <a:gd name="connsiteY23" fmla="*/ 3024678 h 6861482"/>
              <a:gd name="connsiteX24" fmla="*/ 1259967 w 5463940"/>
              <a:gd name="connsiteY24" fmla="*/ 3181568 h 6861482"/>
              <a:gd name="connsiteX25" fmla="*/ 1265794 w 5463940"/>
              <a:gd name="connsiteY25" fmla="*/ 3198166 h 6861482"/>
              <a:gd name="connsiteX26" fmla="*/ 1265717 w 5463940"/>
              <a:gd name="connsiteY26" fmla="*/ 3204655 h 6861482"/>
              <a:gd name="connsiteX27" fmla="*/ 1288242 w 5463940"/>
              <a:gd name="connsiteY27" fmla="*/ 3274732 h 6861482"/>
              <a:gd name="connsiteX28" fmla="*/ 1291297 w 5463940"/>
              <a:gd name="connsiteY28" fmla="*/ 3279721 h 6861482"/>
              <a:gd name="connsiteX29" fmla="*/ 1314272 w 5463940"/>
              <a:gd name="connsiteY29" fmla="*/ 3363918 h 6861482"/>
              <a:gd name="connsiteX30" fmla="*/ 1319860 w 5463940"/>
              <a:gd name="connsiteY30" fmla="*/ 3393684 h 6861482"/>
              <a:gd name="connsiteX31" fmla="*/ 1316519 w 5463940"/>
              <a:gd name="connsiteY31" fmla="*/ 3405686 h 6861482"/>
              <a:gd name="connsiteX32" fmla="*/ 1288529 w 5463940"/>
              <a:gd name="connsiteY32" fmla="*/ 3445525 h 6861482"/>
              <a:gd name="connsiteX33" fmla="*/ 1242782 w 5463940"/>
              <a:gd name="connsiteY33" fmla="*/ 3705028 h 6861482"/>
              <a:gd name="connsiteX34" fmla="*/ 1286485 w 5463940"/>
              <a:gd name="connsiteY34" fmla="*/ 3747325 h 6861482"/>
              <a:gd name="connsiteX35" fmla="*/ 1292276 w 5463940"/>
              <a:gd name="connsiteY35" fmla="*/ 3757935 h 6861482"/>
              <a:gd name="connsiteX36" fmla="*/ 1295640 w 5463940"/>
              <a:gd name="connsiteY36" fmla="*/ 3771718 h 6861482"/>
              <a:gd name="connsiteX37" fmla="*/ 1297165 w 5463940"/>
              <a:gd name="connsiteY37" fmla="*/ 3800021 h 6861482"/>
              <a:gd name="connsiteX38" fmla="*/ 1175354 w 5463940"/>
              <a:gd name="connsiteY38" fmla="*/ 3860429 h 6861482"/>
              <a:gd name="connsiteX39" fmla="*/ 1307283 w 5463940"/>
              <a:gd name="connsiteY39" fmla="*/ 4017890 h 6861482"/>
              <a:gd name="connsiteX40" fmla="*/ 1296662 w 5463940"/>
              <a:gd name="connsiteY40" fmla="*/ 4042035 h 6861482"/>
              <a:gd name="connsiteX41" fmla="*/ 1272882 w 5463940"/>
              <a:gd name="connsiteY41" fmla="*/ 4153970 h 6861482"/>
              <a:gd name="connsiteX42" fmla="*/ 1262688 w 5463940"/>
              <a:gd name="connsiteY42" fmla="*/ 4216187 h 6861482"/>
              <a:gd name="connsiteX43" fmla="*/ 1264417 w 5463940"/>
              <a:gd name="connsiteY43" fmla="*/ 4216187 h 6861482"/>
              <a:gd name="connsiteX44" fmla="*/ 1262699 w 5463940"/>
              <a:gd name="connsiteY44" fmla="*/ 4228245 h 6861482"/>
              <a:gd name="connsiteX45" fmla="*/ 1261091 w 5463940"/>
              <a:gd name="connsiteY45" fmla="*/ 4239616 h 6861482"/>
              <a:gd name="connsiteX46" fmla="*/ 1260815 w 5463940"/>
              <a:gd name="connsiteY46" fmla="*/ 4241609 h 6861482"/>
              <a:gd name="connsiteX47" fmla="*/ 1260967 w 5463940"/>
              <a:gd name="connsiteY47" fmla="*/ 4240495 h 6861482"/>
              <a:gd name="connsiteX48" fmla="*/ 1261091 w 5463940"/>
              <a:gd name="connsiteY48" fmla="*/ 4239616 h 6861482"/>
              <a:gd name="connsiteX49" fmla="*/ 1261469 w 5463940"/>
              <a:gd name="connsiteY49" fmla="*/ 4236887 h 6861482"/>
              <a:gd name="connsiteX50" fmla="*/ 1256626 w 5463940"/>
              <a:gd name="connsiteY50" fmla="*/ 4265601 h 6861482"/>
              <a:gd name="connsiteX51" fmla="*/ 1248755 w 5463940"/>
              <a:gd name="connsiteY51" fmla="*/ 4319440 h 6861482"/>
              <a:gd name="connsiteX52" fmla="*/ 1247265 w 5463940"/>
              <a:gd name="connsiteY52" fmla="*/ 4327380 h 6861482"/>
              <a:gd name="connsiteX53" fmla="*/ 1237396 w 5463940"/>
              <a:gd name="connsiteY53" fmla="*/ 4327380 h 6861482"/>
              <a:gd name="connsiteX54" fmla="*/ 1217455 w 5463940"/>
              <a:gd name="connsiteY54" fmla="*/ 4371063 h 6861482"/>
              <a:gd name="connsiteX55" fmla="*/ 1141096 w 5463940"/>
              <a:gd name="connsiteY55" fmla="*/ 4440302 h 6861482"/>
              <a:gd name="connsiteX56" fmla="*/ 987553 w 5463940"/>
              <a:gd name="connsiteY56" fmla="*/ 4640688 h 6861482"/>
              <a:gd name="connsiteX57" fmla="*/ 649254 w 5463940"/>
              <a:gd name="connsiteY57" fmla="*/ 5463560 h 6861482"/>
              <a:gd name="connsiteX58" fmla="*/ 542839 w 5463940"/>
              <a:gd name="connsiteY58" fmla="*/ 5729320 h 6861482"/>
              <a:gd name="connsiteX59" fmla="*/ 629662 w 5463940"/>
              <a:gd name="connsiteY59" fmla="*/ 5793573 h 6861482"/>
              <a:gd name="connsiteX60" fmla="*/ 476494 w 5463940"/>
              <a:gd name="connsiteY60" fmla="*/ 6082357 h 6861482"/>
              <a:gd name="connsiteX61" fmla="*/ 295356 w 5463940"/>
              <a:gd name="connsiteY61" fmla="*/ 6405892 h 6861482"/>
              <a:gd name="connsiteX62" fmla="*/ 21866 w 5463940"/>
              <a:gd name="connsiteY62" fmla="*/ 6831011 h 6861482"/>
              <a:gd name="connsiteX63" fmla="*/ 0 w 5463940"/>
              <a:gd name="connsiteY63" fmla="*/ 6861482 h 6861482"/>
              <a:gd name="connsiteX64" fmla="*/ 5463940 w 5463940"/>
              <a:gd name="connsiteY64" fmla="*/ 6861482 h 686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463940" h="6861482">
                <a:moveTo>
                  <a:pt x="5463940" y="0"/>
                </a:moveTo>
                <a:lnTo>
                  <a:pt x="792388" y="0"/>
                </a:lnTo>
                <a:lnTo>
                  <a:pt x="807288" y="23688"/>
                </a:lnTo>
                <a:cubicBezTo>
                  <a:pt x="818348" y="36363"/>
                  <a:pt x="831351" y="46345"/>
                  <a:pt x="847167" y="52392"/>
                </a:cubicBezTo>
                <a:cubicBezTo>
                  <a:pt x="862365" y="58007"/>
                  <a:pt x="867376" y="78523"/>
                  <a:pt x="861906" y="104693"/>
                </a:cubicBezTo>
                <a:cubicBezTo>
                  <a:pt x="843817" y="191375"/>
                  <a:pt x="858534" y="258432"/>
                  <a:pt x="891809" y="314763"/>
                </a:cubicBezTo>
                <a:cubicBezTo>
                  <a:pt x="903576" y="334407"/>
                  <a:pt x="899159" y="347903"/>
                  <a:pt x="883105" y="361124"/>
                </a:cubicBezTo>
                <a:cubicBezTo>
                  <a:pt x="864669" y="375704"/>
                  <a:pt x="850327" y="397046"/>
                  <a:pt x="839062" y="423850"/>
                </a:cubicBezTo>
                <a:cubicBezTo>
                  <a:pt x="820568" y="467166"/>
                  <a:pt x="811859" y="513531"/>
                  <a:pt x="804620" y="560313"/>
                </a:cubicBezTo>
                <a:cubicBezTo>
                  <a:pt x="793378" y="633687"/>
                  <a:pt x="780112" y="704450"/>
                  <a:pt x="736357" y="760897"/>
                </a:cubicBezTo>
                <a:cubicBezTo>
                  <a:pt x="723332" y="778040"/>
                  <a:pt x="712885" y="799992"/>
                  <a:pt x="701931" y="821285"/>
                </a:cubicBezTo>
                <a:cubicBezTo>
                  <a:pt x="705425" y="839840"/>
                  <a:pt x="714063" y="852486"/>
                  <a:pt x="730099" y="854014"/>
                </a:cubicBezTo>
                <a:cubicBezTo>
                  <a:pt x="832163" y="864105"/>
                  <a:pt x="827638" y="966113"/>
                  <a:pt x="828340" y="1080052"/>
                </a:cubicBezTo>
                <a:cubicBezTo>
                  <a:pt x="829412" y="1221065"/>
                  <a:pt x="771840" y="1300280"/>
                  <a:pt x="700490" y="1372761"/>
                </a:cubicBezTo>
                <a:cubicBezTo>
                  <a:pt x="676074" y="1397333"/>
                  <a:pt x="640472" y="1405223"/>
                  <a:pt x="632708" y="1466109"/>
                </a:cubicBezTo>
                <a:cubicBezTo>
                  <a:pt x="675330" y="1511622"/>
                  <a:pt x="723920" y="1454776"/>
                  <a:pt x="768641" y="1459414"/>
                </a:cubicBezTo>
                <a:cubicBezTo>
                  <a:pt x="805594" y="1463610"/>
                  <a:pt x="865476" y="1442049"/>
                  <a:pt x="819196" y="1556554"/>
                </a:cubicBezTo>
                <a:cubicBezTo>
                  <a:pt x="805723" y="1590108"/>
                  <a:pt x="823233" y="1607581"/>
                  <a:pt x="841602" y="1606217"/>
                </a:cubicBezTo>
                <a:cubicBezTo>
                  <a:pt x="990393" y="1592503"/>
                  <a:pt x="928704" y="1817105"/>
                  <a:pt x="979741" y="1914129"/>
                </a:cubicBezTo>
                <a:cubicBezTo>
                  <a:pt x="994130" y="1940125"/>
                  <a:pt x="981845" y="1995898"/>
                  <a:pt x="961586" y="2014028"/>
                </a:cubicBezTo>
                <a:cubicBezTo>
                  <a:pt x="833010" y="2130710"/>
                  <a:pt x="821559" y="2335317"/>
                  <a:pt x="763580" y="2524080"/>
                </a:cubicBezTo>
                <a:cubicBezTo>
                  <a:pt x="834503" y="2575904"/>
                  <a:pt x="917665" y="2570407"/>
                  <a:pt x="993601" y="2596949"/>
                </a:cubicBezTo>
                <a:cubicBezTo>
                  <a:pt x="1072474" y="2624324"/>
                  <a:pt x="1073570" y="2658988"/>
                  <a:pt x="1013917" y="2810127"/>
                </a:cubicBezTo>
                <a:cubicBezTo>
                  <a:pt x="1181198" y="2798901"/>
                  <a:pt x="1181198" y="2798901"/>
                  <a:pt x="1136989" y="3024678"/>
                </a:cubicBezTo>
                <a:cubicBezTo>
                  <a:pt x="1180902" y="3020054"/>
                  <a:pt x="1224298" y="3088781"/>
                  <a:pt x="1259967" y="3181568"/>
                </a:cubicBezTo>
                <a:lnTo>
                  <a:pt x="1265794" y="3198166"/>
                </a:lnTo>
                <a:lnTo>
                  <a:pt x="1265717" y="3204655"/>
                </a:lnTo>
                <a:cubicBezTo>
                  <a:pt x="1268733" y="3236251"/>
                  <a:pt x="1277862" y="3256804"/>
                  <a:pt x="1288242" y="3274732"/>
                </a:cubicBezTo>
                <a:lnTo>
                  <a:pt x="1291297" y="3279721"/>
                </a:lnTo>
                <a:lnTo>
                  <a:pt x="1314272" y="3363918"/>
                </a:lnTo>
                <a:lnTo>
                  <a:pt x="1319860" y="3393684"/>
                </a:lnTo>
                <a:lnTo>
                  <a:pt x="1316519" y="3405686"/>
                </a:lnTo>
                <a:cubicBezTo>
                  <a:pt x="1310372" y="3418102"/>
                  <a:pt x="1301211" y="3431228"/>
                  <a:pt x="1288529" y="3445525"/>
                </a:cubicBezTo>
                <a:cubicBezTo>
                  <a:pt x="1161348" y="3588143"/>
                  <a:pt x="1146805" y="3608961"/>
                  <a:pt x="1242782" y="3705028"/>
                </a:cubicBezTo>
                <a:lnTo>
                  <a:pt x="1286485" y="3747325"/>
                </a:lnTo>
                <a:lnTo>
                  <a:pt x="1292276" y="3757935"/>
                </a:lnTo>
                <a:lnTo>
                  <a:pt x="1295640" y="3771718"/>
                </a:lnTo>
                <a:cubicBezTo>
                  <a:pt x="1296144" y="3781009"/>
                  <a:pt x="1296074" y="3791627"/>
                  <a:pt x="1297165" y="3800021"/>
                </a:cubicBezTo>
                <a:cubicBezTo>
                  <a:pt x="1261584" y="3834526"/>
                  <a:pt x="1216509" y="3777846"/>
                  <a:pt x="1175354" y="3860429"/>
                </a:cubicBezTo>
                <a:lnTo>
                  <a:pt x="1307283" y="4017890"/>
                </a:lnTo>
                <a:lnTo>
                  <a:pt x="1296662" y="4042035"/>
                </a:lnTo>
                <a:cubicBezTo>
                  <a:pt x="1285446" y="4076730"/>
                  <a:pt x="1278762" y="4115040"/>
                  <a:pt x="1272882" y="4153970"/>
                </a:cubicBezTo>
                <a:lnTo>
                  <a:pt x="1262688" y="4216187"/>
                </a:lnTo>
                <a:lnTo>
                  <a:pt x="1264417" y="4216187"/>
                </a:lnTo>
                <a:lnTo>
                  <a:pt x="1262699" y="4228245"/>
                </a:lnTo>
                <a:lnTo>
                  <a:pt x="1261091" y="4239616"/>
                </a:lnTo>
                <a:lnTo>
                  <a:pt x="1260815" y="4241609"/>
                </a:lnTo>
                <a:cubicBezTo>
                  <a:pt x="1260689" y="4242505"/>
                  <a:pt x="1260696" y="4242428"/>
                  <a:pt x="1260967" y="4240495"/>
                </a:cubicBezTo>
                <a:lnTo>
                  <a:pt x="1261091" y="4239616"/>
                </a:lnTo>
                <a:lnTo>
                  <a:pt x="1261469" y="4236887"/>
                </a:lnTo>
                <a:cubicBezTo>
                  <a:pt x="1262532" y="4229054"/>
                  <a:pt x="1263675" y="4219786"/>
                  <a:pt x="1256626" y="4265601"/>
                </a:cubicBezTo>
                <a:cubicBezTo>
                  <a:pt x="1256291" y="4267782"/>
                  <a:pt x="1251762" y="4300784"/>
                  <a:pt x="1248755" y="4319440"/>
                </a:cubicBezTo>
                <a:lnTo>
                  <a:pt x="1247265" y="4327380"/>
                </a:lnTo>
                <a:lnTo>
                  <a:pt x="1237396" y="4327380"/>
                </a:lnTo>
                <a:lnTo>
                  <a:pt x="1217455" y="4371063"/>
                </a:lnTo>
                <a:cubicBezTo>
                  <a:pt x="1199891" y="4400506"/>
                  <a:pt x="1175680" y="4424583"/>
                  <a:pt x="1141096" y="4440302"/>
                </a:cubicBezTo>
                <a:cubicBezTo>
                  <a:pt x="1069946" y="4473150"/>
                  <a:pt x="1038303" y="4575550"/>
                  <a:pt x="987553" y="4640688"/>
                </a:cubicBezTo>
                <a:cubicBezTo>
                  <a:pt x="810580" y="4866180"/>
                  <a:pt x="695846" y="5129308"/>
                  <a:pt x="649254" y="5463560"/>
                </a:cubicBezTo>
                <a:cubicBezTo>
                  <a:pt x="636193" y="5556007"/>
                  <a:pt x="578841" y="5642157"/>
                  <a:pt x="542839" y="5729320"/>
                </a:cubicBezTo>
                <a:cubicBezTo>
                  <a:pt x="563420" y="5782527"/>
                  <a:pt x="660486" y="5634705"/>
                  <a:pt x="629662" y="5793573"/>
                </a:cubicBezTo>
                <a:cubicBezTo>
                  <a:pt x="606320" y="5913360"/>
                  <a:pt x="539304" y="6000311"/>
                  <a:pt x="476494" y="6082357"/>
                </a:cubicBezTo>
                <a:cubicBezTo>
                  <a:pt x="404358" y="6175982"/>
                  <a:pt x="324070" y="6256850"/>
                  <a:pt x="295356" y="6405892"/>
                </a:cubicBezTo>
                <a:cubicBezTo>
                  <a:pt x="293791" y="6413841"/>
                  <a:pt x="198424" y="6580901"/>
                  <a:pt x="21866" y="6831011"/>
                </a:cubicBezTo>
                <a:lnTo>
                  <a:pt x="0" y="6861482"/>
                </a:lnTo>
                <a:lnTo>
                  <a:pt x="5463940" y="68614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D3237-E9CD-FD45-5228-C13980D23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200400" cy="5431376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Decision-Making and Artificial Intelligence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9D5FF56E-5BFB-1914-F83A-88E647712E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041685"/>
              </p:ext>
            </p:extLst>
          </p:nvPr>
        </p:nvGraphicFramePr>
        <p:xfrm>
          <a:off x="5550568" y="713312"/>
          <a:ext cx="5803231" cy="549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295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9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780058"/>
            <a:ext cx="3781618" cy="289914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rgbClr val="E030A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D7788-D2EF-4784-5120-4B1318E6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2620477"/>
            <a:ext cx="3010737" cy="1497475"/>
          </a:xfrm>
        </p:spPr>
        <p:txBody>
          <a:bodyPr>
            <a:normAutofit/>
          </a:bodyPr>
          <a:lstStyle/>
          <a:p>
            <a:r>
              <a:rPr lang="en-GB" sz="2800"/>
              <a:t>Benefits of Autonomous Vehicles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3023A53B-3A01-6690-9604-252165FADA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968985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633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8F20F8-60BF-42FE-A252-DFD5A7445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E030AF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FFCF6-8A1B-DBA0-7338-22D5BB35A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1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Challenges and considerations</a:t>
            </a:r>
            <a:endParaRPr lang="en-GB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3D75348-6BC7-7508-C851-04FE5C37B4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451471"/>
              </p:ext>
            </p:extLst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923279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1B2C2F"/>
      </a:dk2>
      <a:lt2>
        <a:srgbClr val="F0F3F1"/>
      </a:lt2>
      <a:accent1>
        <a:srgbClr val="E030AF"/>
      </a:accent1>
      <a:accent2>
        <a:srgbClr val="B51ECE"/>
      </a:accent2>
      <a:accent3>
        <a:srgbClr val="7E30E0"/>
      </a:accent3>
      <a:accent4>
        <a:srgbClr val="4440D6"/>
      </a:accent4>
      <a:accent5>
        <a:srgbClr val="3075E0"/>
      </a:accent5>
      <a:accent6>
        <a:srgbClr val="1EACCE"/>
      </a:accent6>
      <a:hlink>
        <a:srgbClr val="349D51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625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BrushVTI</vt:lpstr>
      <vt:lpstr>Autonomous Vehicles</vt:lpstr>
      <vt:lpstr>Introduction to Autonomous Vehicles</vt:lpstr>
      <vt:lpstr>Levels of autonomy</vt:lpstr>
      <vt:lpstr>Technology and sensors</vt:lpstr>
      <vt:lpstr>Decision-Making and Artificial Intelligence</vt:lpstr>
      <vt:lpstr>Benefits of Autonomous Vehicles</vt:lpstr>
      <vt:lpstr>Challenges and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Vehicles</dc:title>
  <dc:creator>احمد عبدالرازق عبدالعظيم حسن</dc:creator>
  <cp:lastModifiedBy>احمد عبدالرازق عبدالعظيم حسن</cp:lastModifiedBy>
  <cp:revision>1</cp:revision>
  <dcterms:created xsi:type="dcterms:W3CDTF">2023-08-02T05:20:17Z</dcterms:created>
  <dcterms:modified xsi:type="dcterms:W3CDTF">2023-08-02T05:35:19Z</dcterms:modified>
</cp:coreProperties>
</file>