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0" r:id="rId4"/>
    <p:sldId id="257"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107F9-D1C7-4FD0-8EF9-8AFC241EED3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270D8-A59C-4DD8-8617-912FBD0C0CCD}">
      <dgm:prSet/>
      <dgm:spPr/>
      <dgm:t>
        <a:bodyPr/>
        <a:lstStyle/>
        <a:p>
          <a:r>
            <a:rPr lang="en-US"/>
            <a:t>IoT market value in 2015 was 15.41 billion USD. (Roughly the same price of UBER)</a:t>
          </a:r>
        </a:p>
      </dgm:t>
    </dgm:pt>
    <dgm:pt modelId="{87C9A571-6EB7-47F9-9968-96CF5AAEEBD9}" type="parTrans" cxnId="{AEAF8994-8A7A-4EB6-87D9-B143383C9EF6}">
      <dgm:prSet/>
      <dgm:spPr/>
      <dgm:t>
        <a:bodyPr/>
        <a:lstStyle/>
        <a:p>
          <a:endParaRPr lang="en-US"/>
        </a:p>
      </dgm:t>
    </dgm:pt>
    <dgm:pt modelId="{8DA6E8AA-A371-460F-952F-557B54441A5C}" type="sibTrans" cxnId="{AEAF8994-8A7A-4EB6-87D9-B143383C9EF6}">
      <dgm:prSet/>
      <dgm:spPr/>
      <dgm:t>
        <a:bodyPr/>
        <a:lstStyle/>
        <a:p>
          <a:endParaRPr lang="en-US"/>
        </a:p>
      </dgm:t>
    </dgm:pt>
    <dgm:pt modelId="{1CF37D6F-AADB-4361-9D2B-6302A4C8408B}">
      <dgm:prSet/>
      <dgm:spPr/>
      <dgm:t>
        <a:bodyPr/>
        <a:lstStyle/>
        <a:p>
          <a:r>
            <a:rPr lang="en-US"/>
            <a:t>IoT market value in 2021 was 82.7 billion USD. (The same price of INTEL )</a:t>
          </a:r>
        </a:p>
      </dgm:t>
    </dgm:pt>
    <dgm:pt modelId="{7F3A9E40-F3E3-4A61-8A2B-AEF12513DD4A}" type="parTrans" cxnId="{92C247E1-C7D3-4DC1-B726-F605BCB0F1E7}">
      <dgm:prSet/>
      <dgm:spPr/>
      <dgm:t>
        <a:bodyPr/>
        <a:lstStyle/>
        <a:p>
          <a:endParaRPr lang="en-US"/>
        </a:p>
      </dgm:t>
    </dgm:pt>
    <dgm:pt modelId="{87877EDB-4162-402B-B7C4-7DA9AFB52C15}" type="sibTrans" cxnId="{92C247E1-C7D3-4DC1-B726-F605BCB0F1E7}">
      <dgm:prSet/>
      <dgm:spPr/>
      <dgm:t>
        <a:bodyPr/>
        <a:lstStyle/>
        <a:p>
          <a:endParaRPr lang="en-US"/>
        </a:p>
      </dgm:t>
    </dgm:pt>
    <dgm:pt modelId="{6A3EE4A6-3B9C-4182-B5D1-936D75F3B0BE}">
      <dgm:prSet/>
      <dgm:spPr/>
      <dgm:t>
        <a:bodyPr/>
        <a:lstStyle/>
        <a:p>
          <a:r>
            <a:rPr lang="en-US"/>
            <a:t>IoT market value is estimated to be 621.8 billion USD (Roughly the same size of Sweden’s GDP)</a:t>
          </a:r>
        </a:p>
      </dgm:t>
    </dgm:pt>
    <dgm:pt modelId="{A3F4A48E-BE11-43DF-908D-3330515B5F29}" type="parTrans" cxnId="{F7AFA6AB-839C-42BB-BCF3-FDE27698B49A}">
      <dgm:prSet/>
      <dgm:spPr/>
      <dgm:t>
        <a:bodyPr/>
        <a:lstStyle/>
        <a:p>
          <a:endParaRPr lang="en-US"/>
        </a:p>
      </dgm:t>
    </dgm:pt>
    <dgm:pt modelId="{4081F15A-DB23-44DE-99E2-EA8ABCFF2DE4}" type="sibTrans" cxnId="{F7AFA6AB-839C-42BB-BCF3-FDE27698B49A}">
      <dgm:prSet/>
      <dgm:spPr/>
      <dgm:t>
        <a:bodyPr/>
        <a:lstStyle/>
        <a:p>
          <a:endParaRPr lang="en-US"/>
        </a:p>
      </dgm:t>
    </dgm:pt>
    <dgm:pt modelId="{AEDA2755-A642-472E-9047-F11B2DFA2F31}" type="pres">
      <dgm:prSet presAssocID="{42A107F9-D1C7-4FD0-8EF9-8AFC241EED3D}" presName="root" presStyleCnt="0">
        <dgm:presLayoutVars>
          <dgm:dir/>
          <dgm:resizeHandles val="exact"/>
        </dgm:presLayoutVars>
      </dgm:prSet>
      <dgm:spPr/>
    </dgm:pt>
    <dgm:pt modelId="{8DF5E851-26CB-4F19-8C0E-FAC29F5DD2CB}" type="pres">
      <dgm:prSet presAssocID="{9CD270D8-A59C-4DD8-8617-912FBD0C0CCD}" presName="compNode" presStyleCnt="0"/>
      <dgm:spPr/>
    </dgm:pt>
    <dgm:pt modelId="{29F87AE8-7CC2-4A68-BB17-113DB523BEE3}" type="pres">
      <dgm:prSet presAssocID="{9CD270D8-A59C-4DD8-8617-912FBD0C0CCD}" presName="bgRect" presStyleLbl="bgShp" presStyleIdx="0" presStyleCnt="3"/>
      <dgm:spPr/>
    </dgm:pt>
    <dgm:pt modelId="{BC152080-4864-4C82-A6F2-8BE6FADD009D}" type="pres">
      <dgm:prSet presAssocID="{9CD270D8-A59C-4DD8-8617-912FBD0C0C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75B39483-F817-4497-980A-4D1507572865}" type="pres">
      <dgm:prSet presAssocID="{9CD270D8-A59C-4DD8-8617-912FBD0C0CCD}" presName="spaceRect" presStyleCnt="0"/>
      <dgm:spPr/>
    </dgm:pt>
    <dgm:pt modelId="{51F4314F-3060-4CBF-BF98-52F4AA08422C}" type="pres">
      <dgm:prSet presAssocID="{9CD270D8-A59C-4DD8-8617-912FBD0C0CCD}" presName="parTx" presStyleLbl="revTx" presStyleIdx="0" presStyleCnt="3">
        <dgm:presLayoutVars>
          <dgm:chMax val="0"/>
          <dgm:chPref val="0"/>
        </dgm:presLayoutVars>
      </dgm:prSet>
      <dgm:spPr/>
    </dgm:pt>
    <dgm:pt modelId="{526F8CD6-8B58-4A65-9D9E-FD203D5309D4}" type="pres">
      <dgm:prSet presAssocID="{8DA6E8AA-A371-460F-952F-557B54441A5C}" presName="sibTrans" presStyleCnt="0"/>
      <dgm:spPr/>
    </dgm:pt>
    <dgm:pt modelId="{545DA0AB-C566-4E2C-B1A6-A2DF4C713938}" type="pres">
      <dgm:prSet presAssocID="{1CF37D6F-AADB-4361-9D2B-6302A4C8408B}" presName="compNode" presStyleCnt="0"/>
      <dgm:spPr/>
    </dgm:pt>
    <dgm:pt modelId="{7A9B05EC-8406-47CA-926B-CFDEC7B8BB78}" type="pres">
      <dgm:prSet presAssocID="{1CF37D6F-AADB-4361-9D2B-6302A4C8408B}" presName="bgRect" presStyleLbl="bgShp" presStyleIdx="1" presStyleCnt="3"/>
      <dgm:spPr/>
    </dgm:pt>
    <dgm:pt modelId="{FF62C5CD-3530-4078-84D6-34F093328D58}" type="pres">
      <dgm:prSet presAssocID="{1CF37D6F-AADB-4361-9D2B-6302A4C840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719E009-9916-436A-89F1-0F6D933CC8B6}" type="pres">
      <dgm:prSet presAssocID="{1CF37D6F-AADB-4361-9D2B-6302A4C8408B}" presName="spaceRect" presStyleCnt="0"/>
      <dgm:spPr/>
    </dgm:pt>
    <dgm:pt modelId="{A4D04C1C-C58F-4B95-BE4F-EC67BA38D556}" type="pres">
      <dgm:prSet presAssocID="{1CF37D6F-AADB-4361-9D2B-6302A4C8408B}" presName="parTx" presStyleLbl="revTx" presStyleIdx="1" presStyleCnt="3">
        <dgm:presLayoutVars>
          <dgm:chMax val="0"/>
          <dgm:chPref val="0"/>
        </dgm:presLayoutVars>
      </dgm:prSet>
      <dgm:spPr/>
    </dgm:pt>
    <dgm:pt modelId="{60EFA511-AB24-42BC-A98E-2910E1839464}" type="pres">
      <dgm:prSet presAssocID="{87877EDB-4162-402B-B7C4-7DA9AFB52C15}" presName="sibTrans" presStyleCnt="0"/>
      <dgm:spPr/>
    </dgm:pt>
    <dgm:pt modelId="{228D9B1C-2E84-49D7-802C-3129C06C3084}" type="pres">
      <dgm:prSet presAssocID="{6A3EE4A6-3B9C-4182-B5D1-936D75F3B0BE}" presName="compNode" presStyleCnt="0"/>
      <dgm:spPr/>
    </dgm:pt>
    <dgm:pt modelId="{56B8E59A-F28D-4D5D-95F9-EB3605D95BA4}" type="pres">
      <dgm:prSet presAssocID="{6A3EE4A6-3B9C-4182-B5D1-936D75F3B0BE}" presName="bgRect" presStyleLbl="bgShp" presStyleIdx="2" presStyleCnt="3"/>
      <dgm:spPr/>
    </dgm:pt>
    <dgm:pt modelId="{36AEF26B-38EB-4A0D-89E0-AEB97B2A2FEA}" type="pres">
      <dgm:prSet presAssocID="{6A3EE4A6-3B9C-4182-B5D1-936D75F3B0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BC885671-D432-4AC3-AEF6-0A6DB582AF94}" type="pres">
      <dgm:prSet presAssocID="{6A3EE4A6-3B9C-4182-B5D1-936D75F3B0BE}" presName="spaceRect" presStyleCnt="0"/>
      <dgm:spPr/>
    </dgm:pt>
    <dgm:pt modelId="{797ED0EB-5942-4061-B4D9-E131EEE7333F}" type="pres">
      <dgm:prSet presAssocID="{6A3EE4A6-3B9C-4182-B5D1-936D75F3B0BE}" presName="parTx" presStyleLbl="revTx" presStyleIdx="2" presStyleCnt="3">
        <dgm:presLayoutVars>
          <dgm:chMax val="0"/>
          <dgm:chPref val="0"/>
        </dgm:presLayoutVars>
      </dgm:prSet>
      <dgm:spPr/>
    </dgm:pt>
  </dgm:ptLst>
  <dgm:cxnLst>
    <dgm:cxn modelId="{5E5BFA0D-5A28-48FA-A417-756B4CCF72EF}" type="presOf" srcId="{6A3EE4A6-3B9C-4182-B5D1-936D75F3B0BE}" destId="{797ED0EB-5942-4061-B4D9-E131EEE7333F}" srcOrd="0" destOrd="0" presId="urn:microsoft.com/office/officeart/2018/2/layout/IconVerticalSolidList"/>
    <dgm:cxn modelId="{AEAF8994-8A7A-4EB6-87D9-B143383C9EF6}" srcId="{42A107F9-D1C7-4FD0-8EF9-8AFC241EED3D}" destId="{9CD270D8-A59C-4DD8-8617-912FBD0C0CCD}" srcOrd="0" destOrd="0" parTransId="{87C9A571-6EB7-47F9-9968-96CF5AAEEBD9}" sibTransId="{8DA6E8AA-A371-460F-952F-557B54441A5C}"/>
    <dgm:cxn modelId="{65FDA5A8-AF0F-4562-A06E-806874A4E90D}" type="presOf" srcId="{42A107F9-D1C7-4FD0-8EF9-8AFC241EED3D}" destId="{AEDA2755-A642-472E-9047-F11B2DFA2F31}" srcOrd="0" destOrd="0" presId="urn:microsoft.com/office/officeart/2018/2/layout/IconVerticalSolidList"/>
    <dgm:cxn modelId="{F7AFA6AB-839C-42BB-BCF3-FDE27698B49A}" srcId="{42A107F9-D1C7-4FD0-8EF9-8AFC241EED3D}" destId="{6A3EE4A6-3B9C-4182-B5D1-936D75F3B0BE}" srcOrd="2" destOrd="0" parTransId="{A3F4A48E-BE11-43DF-908D-3330515B5F29}" sibTransId="{4081F15A-DB23-44DE-99E2-EA8ABCFF2DE4}"/>
    <dgm:cxn modelId="{BDCE33BB-D527-48E8-9C89-A3BD07899808}" type="presOf" srcId="{1CF37D6F-AADB-4361-9D2B-6302A4C8408B}" destId="{A4D04C1C-C58F-4B95-BE4F-EC67BA38D556}" srcOrd="0" destOrd="0" presId="urn:microsoft.com/office/officeart/2018/2/layout/IconVerticalSolidList"/>
    <dgm:cxn modelId="{B6972ECF-3B8E-4EEC-B83B-B8971BC6CD21}" type="presOf" srcId="{9CD270D8-A59C-4DD8-8617-912FBD0C0CCD}" destId="{51F4314F-3060-4CBF-BF98-52F4AA08422C}" srcOrd="0" destOrd="0" presId="urn:microsoft.com/office/officeart/2018/2/layout/IconVerticalSolidList"/>
    <dgm:cxn modelId="{92C247E1-C7D3-4DC1-B726-F605BCB0F1E7}" srcId="{42A107F9-D1C7-4FD0-8EF9-8AFC241EED3D}" destId="{1CF37D6F-AADB-4361-9D2B-6302A4C8408B}" srcOrd="1" destOrd="0" parTransId="{7F3A9E40-F3E3-4A61-8A2B-AEF12513DD4A}" sibTransId="{87877EDB-4162-402B-B7C4-7DA9AFB52C15}"/>
    <dgm:cxn modelId="{64F2E61A-4998-451E-8D6E-06987EBC476C}" type="presParOf" srcId="{AEDA2755-A642-472E-9047-F11B2DFA2F31}" destId="{8DF5E851-26CB-4F19-8C0E-FAC29F5DD2CB}" srcOrd="0" destOrd="0" presId="urn:microsoft.com/office/officeart/2018/2/layout/IconVerticalSolidList"/>
    <dgm:cxn modelId="{5EC57B7F-5781-467D-8570-1E249E7BF351}" type="presParOf" srcId="{8DF5E851-26CB-4F19-8C0E-FAC29F5DD2CB}" destId="{29F87AE8-7CC2-4A68-BB17-113DB523BEE3}" srcOrd="0" destOrd="0" presId="urn:microsoft.com/office/officeart/2018/2/layout/IconVerticalSolidList"/>
    <dgm:cxn modelId="{78901A82-609F-4669-8180-8436B9B6F95C}" type="presParOf" srcId="{8DF5E851-26CB-4F19-8C0E-FAC29F5DD2CB}" destId="{BC152080-4864-4C82-A6F2-8BE6FADD009D}" srcOrd="1" destOrd="0" presId="urn:microsoft.com/office/officeart/2018/2/layout/IconVerticalSolidList"/>
    <dgm:cxn modelId="{5493BD02-702C-4B45-B884-B6C6DD12B4EE}" type="presParOf" srcId="{8DF5E851-26CB-4F19-8C0E-FAC29F5DD2CB}" destId="{75B39483-F817-4497-980A-4D1507572865}" srcOrd="2" destOrd="0" presId="urn:microsoft.com/office/officeart/2018/2/layout/IconVerticalSolidList"/>
    <dgm:cxn modelId="{212A7369-0D1F-4E3B-8281-63FDB94EE7EC}" type="presParOf" srcId="{8DF5E851-26CB-4F19-8C0E-FAC29F5DD2CB}" destId="{51F4314F-3060-4CBF-BF98-52F4AA08422C}" srcOrd="3" destOrd="0" presId="urn:microsoft.com/office/officeart/2018/2/layout/IconVerticalSolidList"/>
    <dgm:cxn modelId="{E4BC91C6-C0C2-465E-AF00-44D6288C2DDC}" type="presParOf" srcId="{AEDA2755-A642-472E-9047-F11B2DFA2F31}" destId="{526F8CD6-8B58-4A65-9D9E-FD203D5309D4}" srcOrd="1" destOrd="0" presId="urn:microsoft.com/office/officeart/2018/2/layout/IconVerticalSolidList"/>
    <dgm:cxn modelId="{52DA8A0C-3182-41BC-A7B8-CD5400F37D1D}" type="presParOf" srcId="{AEDA2755-A642-472E-9047-F11B2DFA2F31}" destId="{545DA0AB-C566-4E2C-B1A6-A2DF4C713938}" srcOrd="2" destOrd="0" presId="urn:microsoft.com/office/officeart/2018/2/layout/IconVerticalSolidList"/>
    <dgm:cxn modelId="{4FC1E2E8-5933-4B5F-A68F-E536A6BB482C}" type="presParOf" srcId="{545DA0AB-C566-4E2C-B1A6-A2DF4C713938}" destId="{7A9B05EC-8406-47CA-926B-CFDEC7B8BB78}" srcOrd="0" destOrd="0" presId="urn:microsoft.com/office/officeart/2018/2/layout/IconVerticalSolidList"/>
    <dgm:cxn modelId="{0A6BA689-7205-4BB6-A143-EEB464193846}" type="presParOf" srcId="{545DA0AB-C566-4E2C-B1A6-A2DF4C713938}" destId="{FF62C5CD-3530-4078-84D6-34F093328D58}" srcOrd="1" destOrd="0" presId="urn:microsoft.com/office/officeart/2018/2/layout/IconVerticalSolidList"/>
    <dgm:cxn modelId="{621C622A-3DE2-4E04-9337-668F0E6ACD2A}" type="presParOf" srcId="{545DA0AB-C566-4E2C-B1A6-A2DF4C713938}" destId="{7719E009-9916-436A-89F1-0F6D933CC8B6}" srcOrd="2" destOrd="0" presId="urn:microsoft.com/office/officeart/2018/2/layout/IconVerticalSolidList"/>
    <dgm:cxn modelId="{C1CC1B35-7D58-4DEB-B48E-6F260663ED59}" type="presParOf" srcId="{545DA0AB-C566-4E2C-B1A6-A2DF4C713938}" destId="{A4D04C1C-C58F-4B95-BE4F-EC67BA38D556}" srcOrd="3" destOrd="0" presId="urn:microsoft.com/office/officeart/2018/2/layout/IconVerticalSolidList"/>
    <dgm:cxn modelId="{10585B52-F6F6-41D8-83A9-01EB0C94EAB8}" type="presParOf" srcId="{AEDA2755-A642-472E-9047-F11B2DFA2F31}" destId="{60EFA511-AB24-42BC-A98E-2910E1839464}" srcOrd="3" destOrd="0" presId="urn:microsoft.com/office/officeart/2018/2/layout/IconVerticalSolidList"/>
    <dgm:cxn modelId="{4074BF6C-E1AA-429E-AC6E-BCE9EF62B40B}" type="presParOf" srcId="{AEDA2755-A642-472E-9047-F11B2DFA2F31}" destId="{228D9B1C-2E84-49D7-802C-3129C06C3084}" srcOrd="4" destOrd="0" presId="urn:microsoft.com/office/officeart/2018/2/layout/IconVerticalSolidList"/>
    <dgm:cxn modelId="{AC6A876A-093C-44FA-86C1-72953AA79333}" type="presParOf" srcId="{228D9B1C-2E84-49D7-802C-3129C06C3084}" destId="{56B8E59A-F28D-4D5D-95F9-EB3605D95BA4}" srcOrd="0" destOrd="0" presId="urn:microsoft.com/office/officeart/2018/2/layout/IconVerticalSolidList"/>
    <dgm:cxn modelId="{DA67BC6E-608F-4B1D-924D-7B09C67B68AA}" type="presParOf" srcId="{228D9B1C-2E84-49D7-802C-3129C06C3084}" destId="{36AEF26B-38EB-4A0D-89E0-AEB97B2A2FEA}" srcOrd="1" destOrd="0" presId="urn:microsoft.com/office/officeart/2018/2/layout/IconVerticalSolidList"/>
    <dgm:cxn modelId="{1185915F-3D21-400B-833C-475436E123C0}" type="presParOf" srcId="{228D9B1C-2E84-49D7-802C-3129C06C3084}" destId="{BC885671-D432-4AC3-AEF6-0A6DB582AF94}" srcOrd="2" destOrd="0" presId="urn:microsoft.com/office/officeart/2018/2/layout/IconVerticalSolidList"/>
    <dgm:cxn modelId="{6D4DA6AE-3ADF-42CC-8619-61A5EA21EE16}" type="presParOf" srcId="{228D9B1C-2E84-49D7-802C-3129C06C3084}" destId="{797ED0EB-5942-4061-B4D9-E131EEE7333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D73F95-8542-424E-BCBD-B6C3B8EC3BD2}" type="doc">
      <dgm:prSet loTypeId="urn:microsoft.com/office/officeart/2017/3/layout/HorizontalLabelsTimeline" loCatId="process" qsTypeId="urn:microsoft.com/office/officeart/2005/8/quickstyle/simple1" qsCatId="simple" csTypeId="urn:microsoft.com/office/officeart/2005/8/colors/colorful2" csCatId="colorful" phldr="1"/>
      <dgm:spPr/>
      <dgm:t>
        <a:bodyPr/>
        <a:lstStyle/>
        <a:p>
          <a:endParaRPr lang="en-US"/>
        </a:p>
      </dgm:t>
    </dgm:pt>
    <dgm:pt modelId="{7F9CD539-8789-4CA2-8857-8F2FD763160D}">
      <dgm:prSet/>
      <dgm:spPr/>
      <dgm:t>
        <a:bodyPr/>
        <a:lstStyle/>
        <a:p>
          <a:pPr>
            <a:defRPr b="1"/>
          </a:pPr>
          <a:r>
            <a:rPr lang="en-US"/>
            <a:t>2013</a:t>
          </a:r>
        </a:p>
      </dgm:t>
    </dgm:pt>
    <dgm:pt modelId="{D67412AB-441D-47F9-A9FF-B354110D5948}" type="parTrans" cxnId="{9FD29330-69E8-4DD2-89F2-B5E260C6083F}">
      <dgm:prSet/>
      <dgm:spPr/>
      <dgm:t>
        <a:bodyPr/>
        <a:lstStyle/>
        <a:p>
          <a:endParaRPr lang="en-US"/>
        </a:p>
      </dgm:t>
    </dgm:pt>
    <dgm:pt modelId="{5E5001DC-9FF9-4B68-873A-4446C0C0E88D}" type="sibTrans" cxnId="{9FD29330-69E8-4DD2-89F2-B5E260C6083F}">
      <dgm:prSet/>
      <dgm:spPr/>
      <dgm:t>
        <a:bodyPr/>
        <a:lstStyle/>
        <a:p>
          <a:endParaRPr lang="en-US"/>
        </a:p>
      </dgm:t>
    </dgm:pt>
    <dgm:pt modelId="{78F8BC4D-FEEC-40EA-B653-F720F47529CB}">
      <dgm:prSet/>
      <dgm:spPr/>
      <dgm:t>
        <a:bodyPr/>
        <a:lstStyle/>
        <a:p>
          <a:r>
            <a:rPr lang="en-US"/>
            <a:t>In 2013 there was 23 millions connected cars across the globe.</a:t>
          </a:r>
        </a:p>
      </dgm:t>
    </dgm:pt>
    <dgm:pt modelId="{BBFFF34F-5B76-49B8-B467-8FDFE58FE4C5}" type="parTrans" cxnId="{8E47D9DA-AC4B-4DBE-9E56-92EB9171A61B}">
      <dgm:prSet/>
      <dgm:spPr/>
      <dgm:t>
        <a:bodyPr/>
        <a:lstStyle/>
        <a:p>
          <a:endParaRPr lang="en-US"/>
        </a:p>
      </dgm:t>
    </dgm:pt>
    <dgm:pt modelId="{204F9A78-3523-42A6-9DE9-763B4BE8F341}" type="sibTrans" cxnId="{8E47D9DA-AC4B-4DBE-9E56-92EB9171A61B}">
      <dgm:prSet/>
      <dgm:spPr/>
      <dgm:t>
        <a:bodyPr/>
        <a:lstStyle/>
        <a:p>
          <a:endParaRPr lang="en-US"/>
        </a:p>
      </dgm:t>
    </dgm:pt>
    <dgm:pt modelId="{9349C169-943D-420F-A65D-9A32CAF2C596}">
      <dgm:prSet/>
      <dgm:spPr/>
      <dgm:t>
        <a:bodyPr/>
        <a:lstStyle/>
        <a:p>
          <a:pPr>
            <a:defRPr b="1"/>
          </a:pPr>
          <a:r>
            <a:rPr lang="en-US"/>
            <a:t>2021</a:t>
          </a:r>
        </a:p>
      </dgm:t>
    </dgm:pt>
    <dgm:pt modelId="{870C55D8-499E-4876-89D3-FD73BBF5E9C9}" type="parTrans" cxnId="{E14C4ACC-65E4-47FE-BD6F-4EEE0764E239}">
      <dgm:prSet/>
      <dgm:spPr/>
      <dgm:t>
        <a:bodyPr/>
        <a:lstStyle/>
        <a:p>
          <a:endParaRPr lang="en-US"/>
        </a:p>
      </dgm:t>
    </dgm:pt>
    <dgm:pt modelId="{21058DBB-9B58-4350-B715-A5873F851561}" type="sibTrans" cxnId="{E14C4ACC-65E4-47FE-BD6F-4EEE0764E239}">
      <dgm:prSet/>
      <dgm:spPr/>
      <dgm:t>
        <a:bodyPr/>
        <a:lstStyle/>
        <a:p>
          <a:endParaRPr lang="en-US"/>
        </a:p>
      </dgm:t>
    </dgm:pt>
    <dgm:pt modelId="{AADD1839-3955-4E0F-B79A-4D22A1198B1B}">
      <dgm:prSet/>
      <dgm:spPr/>
      <dgm:t>
        <a:bodyPr/>
        <a:lstStyle/>
        <a:p>
          <a:r>
            <a:rPr lang="en-US"/>
            <a:t>In 2021 there was 237 millions connected cars across the globe.</a:t>
          </a:r>
        </a:p>
      </dgm:t>
    </dgm:pt>
    <dgm:pt modelId="{97E11EBC-F063-4AEA-9183-BF260CF0F96C}" type="parTrans" cxnId="{2B9EEDF5-299F-4608-9915-000D2B1307D4}">
      <dgm:prSet/>
      <dgm:spPr/>
      <dgm:t>
        <a:bodyPr/>
        <a:lstStyle/>
        <a:p>
          <a:endParaRPr lang="en-US"/>
        </a:p>
      </dgm:t>
    </dgm:pt>
    <dgm:pt modelId="{DBA5FC63-1FCB-48CA-A86C-8352AEF9C2E2}" type="sibTrans" cxnId="{2B9EEDF5-299F-4608-9915-000D2B1307D4}">
      <dgm:prSet/>
      <dgm:spPr/>
      <dgm:t>
        <a:bodyPr/>
        <a:lstStyle/>
        <a:p>
          <a:endParaRPr lang="en-US"/>
        </a:p>
      </dgm:t>
    </dgm:pt>
    <dgm:pt modelId="{1EACBA40-B676-4A13-81FE-037106F6DD3C}">
      <dgm:prSet/>
      <dgm:spPr/>
      <dgm:t>
        <a:bodyPr/>
        <a:lstStyle/>
        <a:p>
          <a:pPr>
            <a:defRPr b="1"/>
          </a:pPr>
          <a:r>
            <a:rPr lang="en-US"/>
            <a:t>2025</a:t>
          </a:r>
        </a:p>
      </dgm:t>
    </dgm:pt>
    <dgm:pt modelId="{12DD0787-C088-4650-958E-A880AE3AA5F9}" type="parTrans" cxnId="{19EC54BB-3799-465A-8FE1-93D9E8C7B757}">
      <dgm:prSet/>
      <dgm:spPr/>
      <dgm:t>
        <a:bodyPr/>
        <a:lstStyle/>
        <a:p>
          <a:endParaRPr lang="en-US"/>
        </a:p>
      </dgm:t>
    </dgm:pt>
    <dgm:pt modelId="{071A1725-A78C-40C4-8E50-624A2905853C}" type="sibTrans" cxnId="{19EC54BB-3799-465A-8FE1-93D9E8C7B757}">
      <dgm:prSet/>
      <dgm:spPr/>
      <dgm:t>
        <a:bodyPr/>
        <a:lstStyle/>
        <a:p>
          <a:endParaRPr lang="en-US"/>
        </a:p>
      </dgm:t>
    </dgm:pt>
    <dgm:pt modelId="{56A5DE3E-84D3-4AF6-908C-400E2C855F05}">
      <dgm:prSet/>
      <dgm:spPr/>
      <dgm:t>
        <a:bodyPr/>
        <a:lstStyle/>
        <a:p>
          <a:r>
            <a:rPr lang="en-US"/>
            <a:t>Connected cars are estimated to reach 400 million cars by 2025.</a:t>
          </a:r>
        </a:p>
      </dgm:t>
    </dgm:pt>
    <dgm:pt modelId="{3399FD33-E157-46F0-91F9-F5B59DADC6F1}" type="parTrans" cxnId="{A0E2F192-37C2-4453-B392-B0446AF9DE12}">
      <dgm:prSet/>
      <dgm:spPr/>
      <dgm:t>
        <a:bodyPr/>
        <a:lstStyle/>
        <a:p>
          <a:endParaRPr lang="en-US"/>
        </a:p>
      </dgm:t>
    </dgm:pt>
    <dgm:pt modelId="{FED496A3-F530-43CC-BAD2-7115A2A79AD2}" type="sibTrans" cxnId="{A0E2F192-37C2-4453-B392-B0446AF9DE12}">
      <dgm:prSet/>
      <dgm:spPr/>
      <dgm:t>
        <a:bodyPr/>
        <a:lstStyle/>
        <a:p>
          <a:endParaRPr lang="en-US"/>
        </a:p>
      </dgm:t>
    </dgm:pt>
    <dgm:pt modelId="{C61AE880-FB61-464E-9471-0ED61F7914EB}" type="pres">
      <dgm:prSet presAssocID="{93D73F95-8542-424E-BCBD-B6C3B8EC3BD2}" presName="root" presStyleCnt="0">
        <dgm:presLayoutVars>
          <dgm:chMax/>
          <dgm:chPref/>
          <dgm:animLvl val="lvl"/>
        </dgm:presLayoutVars>
      </dgm:prSet>
      <dgm:spPr/>
    </dgm:pt>
    <dgm:pt modelId="{0CC4F7D5-C42D-4D88-BF05-465B8E02A183}" type="pres">
      <dgm:prSet presAssocID="{93D73F95-8542-424E-BCBD-B6C3B8EC3BD2}" presName="divider" presStyleLbl="fgAcc1" presStyleIdx="0" presStyleCnt="1"/>
      <dgm:spPr/>
    </dgm:pt>
    <dgm:pt modelId="{12BFEA64-D179-40A2-AB7A-446D9C24A149}" type="pres">
      <dgm:prSet presAssocID="{93D73F95-8542-424E-BCBD-B6C3B8EC3BD2}" presName="nodes" presStyleCnt="0">
        <dgm:presLayoutVars>
          <dgm:chMax/>
          <dgm:chPref/>
          <dgm:animLvl val="lvl"/>
        </dgm:presLayoutVars>
      </dgm:prSet>
      <dgm:spPr/>
    </dgm:pt>
    <dgm:pt modelId="{3D4059B5-4E8E-4983-A222-4228969746FA}" type="pres">
      <dgm:prSet presAssocID="{7F9CD539-8789-4CA2-8857-8F2FD763160D}" presName="composite" presStyleCnt="0"/>
      <dgm:spPr/>
    </dgm:pt>
    <dgm:pt modelId="{0C8623CB-8EF8-491E-ACA5-FA8EDE8E14AD}" type="pres">
      <dgm:prSet presAssocID="{7F9CD539-8789-4CA2-8857-8F2FD763160D}" presName="L1TextContainer" presStyleLbl="alignNode1" presStyleIdx="0" presStyleCnt="3">
        <dgm:presLayoutVars>
          <dgm:chMax val="1"/>
          <dgm:chPref val="1"/>
          <dgm:bulletEnabled val="1"/>
        </dgm:presLayoutVars>
      </dgm:prSet>
      <dgm:spPr/>
    </dgm:pt>
    <dgm:pt modelId="{8AA2055A-F50A-4C9F-BF90-A598191569B9}" type="pres">
      <dgm:prSet presAssocID="{7F9CD539-8789-4CA2-8857-8F2FD763160D}" presName="L2TextContainerWrapper" presStyleCnt="0">
        <dgm:presLayoutVars>
          <dgm:bulletEnabled val="1"/>
        </dgm:presLayoutVars>
      </dgm:prSet>
      <dgm:spPr/>
    </dgm:pt>
    <dgm:pt modelId="{17A6AAC1-2AC7-455F-A11E-C0331B832940}" type="pres">
      <dgm:prSet presAssocID="{7F9CD539-8789-4CA2-8857-8F2FD763160D}" presName="L2TextContainer" presStyleLbl="bgAccFollowNode1" presStyleIdx="0" presStyleCnt="3"/>
      <dgm:spPr/>
    </dgm:pt>
    <dgm:pt modelId="{CA67216C-A096-42AA-83CF-44C845FAF4DD}" type="pres">
      <dgm:prSet presAssocID="{7F9CD539-8789-4CA2-8857-8F2FD763160D}" presName="FlexibleEmptyPlaceHolder" presStyleCnt="0"/>
      <dgm:spPr/>
    </dgm:pt>
    <dgm:pt modelId="{D18A7416-488E-4565-AC85-B1AAB1107A0D}" type="pres">
      <dgm:prSet presAssocID="{7F9CD539-8789-4CA2-8857-8F2FD763160D}" presName="ConnectLine" presStyleLbl="sibTrans1D1" presStyleIdx="0" presStyleCnt="3"/>
      <dgm:spPr/>
    </dgm:pt>
    <dgm:pt modelId="{02D99C02-3086-4763-8BAC-8B3127873B84}" type="pres">
      <dgm:prSet presAssocID="{7F9CD539-8789-4CA2-8857-8F2FD763160D}" presName="ConnectorPoint" presStyleLbl="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8B26A9E4-AEB3-407F-A85F-13492B361EAA}" type="pres">
      <dgm:prSet presAssocID="{7F9CD539-8789-4CA2-8857-8F2FD763160D}" presName="EmptyPlaceHolder" presStyleCnt="0"/>
      <dgm:spPr/>
    </dgm:pt>
    <dgm:pt modelId="{65747512-EA58-46EA-A5CB-92436B0DB1F6}" type="pres">
      <dgm:prSet presAssocID="{5E5001DC-9FF9-4B68-873A-4446C0C0E88D}" presName="spaceBetweenRectangles" presStyleCnt="0"/>
      <dgm:spPr/>
    </dgm:pt>
    <dgm:pt modelId="{9FA404C1-53F6-45B4-A7D3-A5316BEF5BCD}" type="pres">
      <dgm:prSet presAssocID="{9349C169-943D-420F-A65D-9A32CAF2C596}" presName="composite" presStyleCnt="0"/>
      <dgm:spPr/>
    </dgm:pt>
    <dgm:pt modelId="{EB755D54-A49A-4857-931C-FBFBD0374049}" type="pres">
      <dgm:prSet presAssocID="{9349C169-943D-420F-A65D-9A32CAF2C596}" presName="L1TextContainer" presStyleLbl="alignNode1" presStyleIdx="1" presStyleCnt="3">
        <dgm:presLayoutVars>
          <dgm:chMax val="1"/>
          <dgm:chPref val="1"/>
          <dgm:bulletEnabled val="1"/>
        </dgm:presLayoutVars>
      </dgm:prSet>
      <dgm:spPr/>
    </dgm:pt>
    <dgm:pt modelId="{C0C5192F-AC7D-484D-9243-0CE1F43B0B2A}" type="pres">
      <dgm:prSet presAssocID="{9349C169-943D-420F-A65D-9A32CAF2C596}" presName="L2TextContainerWrapper" presStyleCnt="0">
        <dgm:presLayoutVars>
          <dgm:bulletEnabled val="1"/>
        </dgm:presLayoutVars>
      </dgm:prSet>
      <dgm:spPr/>
    </dgm:pt>
    <dgm:pt modelId="{E7B0DA1E-5572-4154-B046-DEF9914B1942}" type="pres">
      <dgm:prSet presAssocID="{9349C169-943D-420F-A65D-9A32CAF2C596}" presName="L2TextContainer" presStyleLbl="bgAccFollowNode1" presStyleIdx="1" presStyleCnt="3"/>
      <dgm:spPr/>
    </dgm:pt>
    <dgm:pt modelId="{356EABCF-45F0-45C0-89F8-85DF1AADD9C9}" type="pres">
      <dgm:prSet presAssocID="{9349C169-943D-420F-A65D-9A32CAF2C596}" presName="FlexibleEmptyPlaceHolder" presStyleCnt="0"/>
      <dgm:spPr/>
    </dgm:pt>
    <dgm:pt modelId="{93C2E5DE-46AF-49E1-BB35-A4EDB2B5A108}" type="pres">
      <dgm:prSet presAssocID="{9349C169-943D-420F-A65D-9A32CAF2C596}" presName="ConnectLine" presStyleLbl="sibTrans1D1" presStyleIdx="1" presStyleCnt="3"/>
      <dgm:spPr/>
    </dgm:pt>
    <dgm:pt modelId="{76D6679A-C786-4C82-A785-5D4857B0D709}" type="pres">
      <dgm:prSet presAssocID="{9349C169-943D-420F-A65D-9A32CAF2C596}" presName="ConnectorPoint" presStyleLbl="node1" presStyleIdx="1" presStyleCnt="3"/>
      <dgm:spPr>
        <a:solidFill>
          <a:schemeClr val="accent2">
            <a:hueOff val="1681577"/>
            <a:satOff val="-1786"/>
            <a:lumOff val="1372"/>
            <a:alphaOff val="0"/>
          </a:schemeClr>
        </a:solidFill>
        <a:ln w="6350" cap="flat" cmpd="sng" algn="ctr">
          <a:solidFill>
            <a:schemeClr val="lt1">
              <a:hueOff val="0"/>
              <a:satOff val="0"/>
              <a:lumOff val="0"/>
              <a:alphaOff val="0"/>
            </a:schemeClr>
          </a:solidFill>
          <a:prstDash val="solid"/>
        </a:ln>
        <a:effectLst/>
      </dgm:spPr>
    </dgm:pt>
    <dgm:pt modelId="{8AC0979F-873B-407D-A474-37B0D158B8AF}" type="pres">
      <dgm:prSet presAssocID="{9349C169-943D-420F-A65D-9A32CAF2C596}" presName="EmptyPlaceHolder" presStyleCnt="0"/>
      <dgm:spPr/>
    </dgm:pt>
    <dgm:pt modelId="{9A5C3FEA-C7DF-451B-B39C-C5C91A0268C1}" type="pres">
      <dgm:prSet presAssocID="{21058DBB-9B58-4350-B715-A5873F851561}" presName="spaceBetweenRectangles" presStyleCnt="0"/>
      <dgm:spPr/>
    </dgm:pt>
    <dgm:pt modelId="{3EFBB866-5F23-417D-B11B-26064F9F083D}" type="pres">
      <dgm:prSet presAssocID="{1EACBA40-B676-4A13-81FE-037106F6DD3C}" presName="composite" presStyleCnt="0"/>
      <dgm:spPr/>
    </dgm:pt>
    <dgm:pt modelId="{56F3B020-CFDF-4843-BD3F-B3E6FAD760C2}" type="pres">
      <dgm:prSet presAssocID="{1EACBA40-B676-4A13-81FE-037106F6DD3C}" presName="L1TextContainer" presStyleLbl="alignNode1" presStyleIdx="2" presStyleCnt="3">
        <dgm:presLayoutVars>
          <dgm:chMax val="1"/>
          <dgm:chPref val="1"/>
          <dgm:bulletEnabled val="1"/>
        </dgm:presLayoutVars>
      </dgm:prSet>
      <dgm:spPr/>
    </dgm:pt>
    <dgm:pt modelId="{7DC83638-719E-4DCB-A371-0BD06E6D97AF}" type="pres">
      <dgm:prSet presAssocID="{1EACBA40-B676-4A13-81FE-037106F6DD3C}" presName="L2TextContainerWrapper" presStyleCnt="0">
        <dgm:presLayoutVars>
          <dgm:bulletEnabled val="1"/>
        </dgm:presLayoutVars>
      </dgm:prSet>
      <dgm:spPr/>
    </dgm:pt>
    <dgm:pt modelId="{3A55CEFB-880A-476B-A643-066430DF0952}" type="pres">
      <dgm:prSet presAssocID="{1EACBA40-B676-4A13-81FE-037106F6DD3C}" presName="L2TextContainer" presStyleLbl="bgAccFollowNode1" presStyleIdx="2" presStyleCnt="3"/>
      <dgm:spPr/>
    </dgm:pt>
    <dgm:pt modelId="{8CB125C2-2EE6-4245-9323-E1B7A8678B8D}" type="pres">
      <dgm:prSet presAssocID="{1EACBA40-B676-4A13-81FE-037106F6DD3C}" presName="FlexibleEmptyPlaceHolder" presStyleCnt="0"/>
      <dgm:spPr/>
    </dgm:pt>
    <dgm:pt modelId="{F341C9D6-26FD-4799-B96E-17BCF50AF352}" type="pres">
      <dgm:prSet presAssocID="{1EACBA40-B676-4A13-81FE-037106F6DD3C}" presName="ConnectLine" presStyleLbl="sibTrans1D1" presStyleIdx="2" presStyleCnt="3"/>
      <dgm:spPr/>
    </dgm:pt>
    <dgm:pt modelId="{E7460A7C-0EBD-41FD-9EDA-6B5CD5F02BDC}" type="pres">
      <dgm:prSet presAssocID="{1EACBA40-B676-4A13-81FE-037106F6DD3C}" presName="ConnectorPoint" presStyleLbl="node1" presStyleIdx="2" presStyleCnt="3"/>
      <dgm:spPr>
        <a:solidFill>
          <a:schemeClr val="accent2">
            <a:hueOff val="3363155"/>
            <a:satOff val="-3572"/>
            <a:lumOff val="2745"/>
            <a:alphaOff val="0"/>
          </a:schemeClr>
        </a:solidFill>
        <a:ln w="6350" cap="flat" cmpd="sng" algn="ctr">
          <a:solidFill>
            <a:schemeClr val="lt1">
              <a:hueOff val="0"/>
              <a:satOff val="0"/>
              <a:lumOff val="0"/>
              <a:alphaOff val="0"/>
            </a:schemeClr>
          </a:solidFill>
          <a:prstDash val="solid"/>
        </a:ln>
        <a:effectLst/>
      </dgm:spPr>
    </dgm:pt>
    <dgm:pt modelId="{FECEEE5E-83E5-4794-B18E-0FB0A21B3E44}" type="pres">
      <dgm:prSet presAssocID="{1EACBA40-B676-4A13-81FE-037106F6DD3C}" presName="EmptyPlaceHolder" presStyleCnt="0"/>
      <dgm:spPr/>
    </dgm:pt>
  </dgm:ptLst>
  <dgm:cxnLst>
    <dgm:cxn modelId="{B6131A18-2019-44B3-9B6F-8B22DA3FB3F5}" type="presOf" srcId="{93D73F95-8542-424E-BCBD-B6C3B8EC3BD2}" destId="{C61AE880-FB61-464E-9471-0ED61F7914EB}" srcOrd="0" destOrd="0" presId="urn:microsoft.com/office/officeart/2017/3/layout/HorizontalLabelsTimeline"/>
    <dgm:cxn modelId="{9FD29330-69E8-4DD2-89F2-B5E260C6083F}" srcId="{93D73F95-8542-424E-BCBD-B6C3B8EC3BD2}" destId="{7F9CD539-8789-4CA2-8857-8F2FD763160D}" srcOrd="0" destOrd="0" parTransId="{D67412AB-441D-47F9-A9FF-B354110D5948}" sibTransId="{5E5001DC-9FF9-4B68-873A-4446C0C0E88D}"/>
    <dgm:cxn modelId="{5B091D74-C06D-4CD7-BB47-46F6687865D8}" type="presOf" srcId="{56A5DE3E-84D3-4AF6-908C-400E2C855F05}" destId="{3A55CEFB-880A-476B-A643-066430DF0952}" srcOrd="0" destOrd="0" presId="urn:microsoft.com/office/officeart/2017/3/layout/HorizontalLabelsTimeline"/>
    <dgm:cxn modelId="{F9BE3B56-3E1B-412B-9925-4D7CC92A71D0}" type="presOf" srcId="{1EACBA40-B676-4A13-81FE-037106F6DD3C}" destId="{56F3B020-CFDF-4843-BD3F-B3E6FAD760C2}" srcOrd="0" destOrd="0" presId="urn:microsoft.com/office/officeart/2017/3/layout/HorizontalLabelsTimeline"/>
    <dgm:cxn modelId="{A4674F8C-73ED-4F77-8EB7-88C7539984D1}" type="presOf" srcId="{AADD1839-3955-4E0F-B79A-4D22A1198B1B}" destId="{E7B0DA1E-5572-4154-B046-DEF9914B1942}" srcOrd="0" destOrd="0" presId="urn:microsoft.com/office/officeart/2017/3/layout/HorizontalLabelsTimeline"/>
    <dgm:cxn modelId="{E634798F-B6F6-4E12-8CC0-A377E4139D08}" type="presOf" srcId="{78F8BC4D-FEEC-40EA-B653-F720F47529CB}" destId="{17A6AAC1-2AC7-455F-A11E-C0331B832940}" srcOrd="0" destOrd="0" presId="urn:microsoft.com/office/officeart/2017/3/layout/HorizontalLabelsTimeline"/>
    <dgm:cxn modelId="{A0E2F192-37C2-4453-B392-B0446AF9DE12}" srcId="{1EACBA40-B676-4A13-81FE-037106F6DD3C}" destId="{56A5DE3E-84D3-4AF6-908C-400E2C855F05}" srcOrd="0" destOrd="0" parTransId="{3399FD33-E157-46F0-91F9-F5B59DADC6F1}" sibTransId="{FED496A3-F530-43CC-BAD2-7115A2A79AD2}"/>
    <dgm:cxn modelId="{19EC54BB-3799-465A-8FE1-93D9E8C7B757}" srcId="{93D73F95-8542-424E-BCBD-B6C3B8EC3BD2}" destId="{1EACBA40-B676-4A13-81FE-037106F6DD3C}" srcOrd="2" destOrd="0" parTransId="{12DD0787-C088-4650-958E-A880AE3AA5F9}" sibTransId="{071A1725-A78C-40C4-8E50-624A2905853C}"/>
    <dgm:cxn modelId="{E14C4ACC-65E4-47FE-BD6F-4EEE0764E239}" srcId="{93D73F95-8542-424E-BCBD-B6C3B8EC3BD2}" destId="{9349C169-943D-420F-A65D-9A32CAF2C596}" srcOrd="1" destOrd="0" parTransId="{870C55D8-499E-4876-89D3-FD73BBF5E9C9}" sibTransId="{21058DBB-9B58-4350-B715-A5873F851561}"/>
    <dgm:cxn modelId="{8E47D9DA-AC4B-4DBE-9E56-92EB9171A61B}" srcId="{7F9CD539-8789-4CA2-8857-8F2FD763160D}" destId="{78F8BC4D-FEEC-40EA-B653-F720F47529CB}" srcOrd="0" destOrd="0" parTransId="{BBFFF34F-5B76-49B8-B467-8FDFE58FE4C5}" sibTransId="{204F9A78-3523-42A6-9DE9-763B4BE8F341}"/>
    <dgm:cxn modelId="{613E68DB-27ED-44AA-B187-39B46832FF05}" type="presOf" srcId="{7F9CD539-8789-4CA2-8857-8F2FD763160D}" destId="{0C8623CB-8EF8-491E-ACA5-FA8EDE8E14AD}" srcOrd="0" destOrd="0" presId="urn:microsoft.com/office/officeart/2017/3/layout/HorizontalLabelsTimeline"/>
    <dgm:cxn modelId="{A93D63F4-3116-4542-8390-BD68198449EC}" type="presOf" srcId="{9349C169-943D-420F-A65D-9A32CAF2C596}" destId="{EB755D54-A49A-4857-931C-FBFBD0374049}" srcOrd="0" destOrd="0" presId="urn:microsoft.com/office/officeart/2017/3/layout/HorizontalLabelsTimeline"/>
    <dgm:cxn modelId="{2B9EEDF5-299F-4608-9915-000D2B1307D4}" srcId="{9349C169-943D-420F-A65D-9A32CAF2C596}" destId="{AADD1839-3955-4E0F-B79A-4D22A1198B1B}" srcOrd="0" destOrd="0" parTransId="{97E11EBC-F063-4AEA-9183-BF260CF0F96C}" sibTransId="{DBA5FC63-1FCB-48CA-A86C-8352AEF9C2E2}"/>
    <dgm:cxn modelId="{C1A11547-54D3-4E17-B9B5-134D5D9D7CEC}" type="presParOf" srcId="{C61AE880-FB61-464E-9471-0ED61F7914EB}" destId="{0CC4F7D5-C42D-4D88-BF05-465B8E02A183}" srcOrd="0" destOrd="0" presId="urn:microsoft.com/office/officeart/2017/3/layout/HorizontalLabelsTimeline"/>
    <dgm:cxn modelId="{599B2E1F-075B-4BAE-A0BF-100F8E412298}" type="presParOf" srcId="{C61AE880-FB61-464E-9471-0ED61F7914EB}" destId="{12BFEA64-D179-40A2-AB7A-446D9C24A149}" srcOrd="1" destOrd="0" presId="urn:microsoft.com/office/officeart/2017/3/layout/HorizontalLabelsTimeline"/>
    <dgm:cxn modelId="{D1BACBF0-B4FA-4B99-A0AD-0934FDC5485A}" type="presParOf" srcId="{12BFEA64-D179-40A2-AB7A-446D9C24A149}" destId="{3D4059B5-4E8E-4983-A222-4228969746FA}" srcOrd="0" destOrd="0" presId="urn:microsoft.com/office/officeart/2017/3/layout/HorizontalLabelsTimeline"/>
    <dgm:cxn modelId="{CD5BADA5-2EB3-40AC-A891-D6826F0289CA}" type="presParOf" srcId="{3D4059B5-4E8E-4983-A222-4228969746FA}" destId="{0C8623CB-8EF8-491E-ACA5-FA8EDE8E14AD}" srcOrd="0" destOrd="0" presId="urn:microsoft.com/office/officeart/2017/3/layout/HorizontalLabelsTimeline"/>
    <dgm:cxn modelId="{CE0D2D27-FFCE-447D-9856-26458AC2C26C}" type="presParOf" srcId="{3D4059B5-4E8E-4983-A222-4228969746FA}" destId="{8AA2055A-F50A-4C9F-BF90-A598191569B9}" srcOrd="1" destOrd="0" presId="urn:microsoft.com/office/officeart/2017/3/layout/HorizontalLabelsTimeline"/>
    <dgm:cxn modelId="{388A7846-4DB6-42DB-BE43-616B33A31CB5}" type="presParOf" srcId="{8AA2055A-F50A-4C9F-BF90-A598191569B9}" destId="{17A6AAC1-2AC7-455F-A11E-C0331B832940}" srcOrd="0" destOrd="0" presId="urn:microsoft.com/office/officeart/2017/3/layout/HorizontalLabelsTimeline"/>
    <dgm:cxn modelId="{D1EF6661-F83F-460E-BFBC-BC2EE5368ABC}" type="presParOf" srcId="{8AA2055A-F50A-4C9F-BF90-A598191569B9}" destId="{CA67216C-A096-42AA-83CF-44C845FAF4DD}" srcOrd="1" destOrd="0" presId="urn:microsoft.com/office/officeart/2017/3/layout/HorizontalLabelsTimeline"/>
    <dgm:cxn modelId="{44C0C92C-F699-4A6F-9F9D-6BC5BB629DCE}" type="presParOf" srcId="{3D4059B5-4E8E-4983-A222-4228969746FA}" destId="{D18A7416-488E-4565-AC85-B1AAB1107A0D}" srcOrd="2" destOrd="0" presId="urn:microsoft.com/office/officeart/2017/3/layout/HorizontalLabelsTimeline"/>
    <dgm:cxn modelId="{547309D2-33D3-4E91-9D11-B9211FBDDB12}" type="presParOf" srcId="{3D4059B5-4E8E-4983-A222-4228969746FA}" destId="{02D99C02-3086-4763-8BAC-8B3127873B84}" srcOrd="3" destOrd="0" presId="urn:microsoft.com/office/officeart/2017/3/layout/HorizontalLabelsTimeline"/>
    <dgm:cxn modelId="{30C7BC6B-AFAA-4011-8F68-8173A5A8392B}" type="presParOf" srcId="{3D4059B5-4E8E-4983-A222-4228969746FA}" destId="{8B26A9E4-AEB3-407F-A85F-13492B361EAA}" srcOrd="4" destOrd="0" presId="urn:microsoft.com/office/officeart/2017/3/layout/HorizontalLabelsTimeline"/>
    <dgm:cxn modelId="{ACA85EAB-22DB-41F3-B42F-00D8990FF763}" type="presParOf" srcId="{12BFEA64-D179-40A2-AB7A-446D9C24A149}" destId="{65747512-EA58-46EA-A5CB-92436B0DB1F6}" srcOrd="1" destOrd="0" presId="urn:microsoft.com/office/officeart/2017/3/layout/HorizontalLabelsTimeline"/>
    <dgm:cxn modelId="{6A658011-0F40-48A7-9849-1CA3924B14F9}" type="presParOf" srcId="{12BFEA64-D179-40A2-AB7A-446D9C24A149}" destId="{9FA404C1-53F6-45B4-A7D3-A5316BEF5BCD}" srcOrd="2" destOrd="0" presId="urn:microsoft.com/office/officeart/2017/3/layout/HorizontalLabelsTimeline"/>
    <dgm:cxn modelId="{0C9E1857-1DDB-4D81-B769-6E43B3A25813}" type="presParOf" srcId="{9FA404C1-53F6-45B4-A7D3-A5316BEF5BCD}" destId="{EB755D54-A49A-4857-931C-FBFBD0374049}" srcOrd="0" destOrd="0" presId="urn:microsoft.com/office/officeart/2017/3/layout/HorizontalLabelsTimeline"/>
    <dgm:cxn modelId="{D4C2B95A-6F7B-4B8C-B378-D44FB0741CEC}" type="presParOf" srcId="{9FA404C1-53F6-45B4-A7D3-A5316BEF5BCD}" destId="{C0C5192F-AC7D-484D-9243-0CE1F43B0B2A}" srcOrd="1" destOrd="0" presId="urn:microsoft.com/office/officeart/2017/3/layout/HorizontalLabelsTimeline"/>
    <dgm:cxn modelId="{0CC93F10-FE76-4630-855B-233B863D6951}" type="presParOf" srcId="{C0C5192F-AC7D-484D-9243-0CE1F43B0B2A}" destId="{E7B0DA1E-5572-4154-B046-DEF9914B1942}" srcOrd="0" destOrd="0" presId="urn:microsoft.com/office/officeart/2017/3/layout/HorizontalLabelsTimeline"/>
    <dgm:cxn modelId="{EBDEF54E-E7E9-4EA3-A45A-C59CA84B164C}" type="presParOf" srcId="{C0C5192F-AC7D-484D-9243-0CE1F43B0B2A}" destId="{356EABCF-45F0-45C0-89F8-85DF1AADD9C9}" srcOrd="1" destOrd="0" presId="urn:microsoft.com/office/officeart/2017/3/layout/HorizontalLabelsTimeline"/>
    <dgm:cxn modelId="{C4F0BDFF-0544-4849-BB2A-8DBED4A721C4}" type="presParOf" srcId="{9FA404C1-53F6-45B4-A7D3-A5316BEF5BCD}" destId="{93C2E5DE-46AF-49E1-BB35-A4EDB2B5A108}" srcOrd="2" destOrd="0" presId="urn:microsoft.com/office/officeart/2017/3/layout/HorizontalLabelsTimeline"/>
    <dgm:cxn modelId="{FE4E1793-B09E-4210-83F3-A03C7C7050F0}" type="presParOf" srcId="{9FA404C1-53F6-45B4-A7D3-A5316BEF5BCD}" destId="{76D6679A-C786-4C82-A785-5D4857B0D709}" srcOrd="3" destOrd="0" presId="urn:microsoft.com/office/officeart/2017/3/layout/HorizontalLabelsTimeline"/>
    <dgm:cxn modelId="{C6F96276-518A-494D-97CB-F29A7113D481}" type="presParOf" srcId="{9FA404C1-53F6-45B4-A7D3-A5316BEF5BCD}" destId="{8AC0979F-873B-407D-A474-37B0D158B8AF}" srcOrd="4" destOrd="0" presId="urn:microsoft.com/office/officeart/2017/3/layout/HorizontalLabelsTimeline"/>
    <dgm:cxn modelId="{812CD101-593B-4577-AE37-DB4AB59CD27E}" type="presParOf" srcId="{12BFEA64-D179-40A2-AB7A-446D9C24A149}" destId="{9A5C3FEA-C7DF-451B-B39C-C5C91A0268C1}" srcOrd="3" destOrd="0" presId="urn:microsoft.com/office/officeart/2017/3/layout/HorizontalLabelsTimeline"/>
    <dgm:cxn modelId="{EA3564D3-8C98-4CC4-A59A-0E18FEAE05D6}" type="presParOf" srcId="{12BFEA64-D179-40A2-AB7A-446D9C24A149}" destId="{3EFBB866-5F23-417D-B11B-26064F9F083D}" srcOrd="4" destOrd="0" presId="urn:microsoft.com/office/officeart/2017/3/layout/HorizontalLabelsTimeline"/>
    <dgm:cxn modelId="{75A1BFA7-FFDD-4516-9B70-4749D69FA08C}" type="presParOf" srcId="{3EFBB866-5F23-417D-B11B-26064F9F083D}" destId="{56F3B020-CFDF-4843-BD3F-B3E6FAD760C2}" srcOrd="0" destOrd="0" presId="urn:microsoft.com/office/officeart/2017/3/layout/HorizontalLabelsTimeline"/>
    <dgm:cxn modelId="{F12EC60C-B699-48E7-B319-B95235611777}" type="presParOf" srcId="{3EFBB866-5F23-417D-B11B-26064F9F083D}" destId="{7DC83638-719E-4DCB-A371-0BD06E6D97AF}" srcOrd="1" destOrd="0" presId="urn:microsoft.com/office/officeart/2017/3/layout/HorizontalLabelsTimeline"/>
    <dgm:cxn modelId="{14152861-9ABF-4356-A89A-21150B9E7062}" type="presParOf" srcId="{7DC83638-719E-4DCB-A371-0BD06E6D97AF}" destId="{3A55CEFB-880A-476B-A643-066430DF0952}" srcOrd="0" destOrd="0" presId="urn:microsoft.com/office/officeart/2017/3/layout/HorizontalLabelsTimeline"/>
    <dgm:cxn modelId="{E6D6C5EA-DA30-4724-B46B-73B7D85BD5EA}" type="presParOf" srcId="{7DC83638-719E-4DCB-A371-0BD06E6D97AF}" destId="{8CB125C2-2EE6-4245-9323-E1B7A8678B8D}" srcOrd="1" destOrd="0" presId="urn:microsoft.com/office/officeart/2017/3/layout/HorizontalLabelsTimeline"/>
    <dgm:cxn modelId="{FCD5BA69-D36A-4F0D-B53D-4CC2C4E7D61B}" type="presParOf" srcId="{3EFBB866-5F23-417D-B11B-26064F9F083D}" destId="{F341C9D6-26FD-4799-B96E-17BCF50AF352}" srcOrd="2" destOrd="0" presId="urn:microsoft.com/office/officeart/2017/3/layout/HorizontalLabelsTimeline"/>
    <dgm:cxn modelId="{8462CE3D-D790-4C0B-A0D2-76752F0D6F77}" type="presParOf" srcId="{3EFBB866-5F23-417D-B11B-26064F9F083D}" destId="{E7460A7C-0EBD-41FD-9EDA-6B5CD5F02BDC}" srcOrd="3" destOrd="0" presId="urn:microsoft.com/office/officeart/2017/3/layout/HorizontalLabelsTimeline"/>
    <dgm:cxn modelId="{ECD48ED5-8BA1-46FF-B7A5-0A272E52C260}" type="presParOf" srcId="{3EFBB866-5F23-417D-B11B-26064F9F083D}" destId="{FECEEE5E-83E5-4794-B18E-0FB0A21B3E44}"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4BFE31-D3B2-4C4C-ABDF-BAD8BBF0F360}"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72BA9A99-D523-4979-80E8-00D5995A326E}">
      <dgm:prSet/>
      <dgm:spPr/>
      <dgm:t>
        <a:bodyPr/>
        <a:lstStyle/>
        <a:p>
          <a:r>
            <a:rPr lang="en-US"/>
            <a:t>1. Biggest problems of Transportation </a:t>
          </a:r>
        </a:p>
      </dgm:t>
    </dgm:pt>
    <dgm:pt modelId="{AEB46DB6-A6F7-4424-B731-477533B1CC0C}" type="parTrans" cxnId="{10D6FBCC-45DB-4417-AB4A-D6B69EF12F2C}">
      <dgm:prSet/>
      <dgm:spPr/>
      <dgm:t>
        <a:bodyPr/>
        <a:lstStyle/>
        <a:p>
          <a:endParaRPr lang="en-US"/>
        </a:p>
      </dgm:t>
    </dgm:pt>
    <dgm:pt modelId="{56370DAD-E9CA-4C83-B473-6CEF7C6442B6}" type="sibTrans" cxnId="{10D6FBCC-45DB-4417-AB4A-D6B69EF12F2C}">
      <dgm:prSet/>
      <dgm:spPr/>
      <dgm:t>
        <a:bodyPr/>
        <a:lstStyle/>
        <a:p>
          <a:endParaRPr lang="en-US"/>
        </a:p>
      </dgm:t>
    </dgm:pt>
    <dgm:pt modelId="{613EA762-0D5F-4A29-8018-5A9E14E8724A}">
      <dgm:prSet/>
      <dgm:spPr/>
      <dgm:t>
        <a:bodyPr/>
        <a:lstStyle/>
        <a:p>
          <a:r>
            <a:rPr lang="en-US"/>
            <a:t>2. How IoT addressed the Transportation problems.</a:t>
          </a:r>
        </a:p>
      </dgm:t>
    </dgm:pt>
    <dgm:pt modelId="{344EBD5B-1C2C-4EB4-9D3A-DD492375E63F}" type="parTrans" cxnId="{62DFC661-6CB7-48A3-B463-60D874787184}">
      <dgm:prSet/>
      <dgm:spPr/>
      <dgm:t>
        <a:bodyPr/>
        <a:lstStyle/>
        <a:p>
          <a:endParaRPr lang="en-US"/>
        </a:p>
      </dgm:t>
    </dgm:pt>
    <dgm:pt modelId="{1629C329-8D70-40FE-9BB2-F804F1192668}" type="sibTrans" cxnId="{62DFC661-6CB7-48A3-B463-60D874787184}">
      <dgm:prSet/>
      <dgm:spPr/>
      <dgm:t>
        <a:bodyPr/>
        <a:lstStyle/>
        <a:p>
          <a:endParaRPr lang="en-US"/>
        </a:p>
      </dgm:t>
    </dgm:pt>
    <dgm:pt modelId="{36563CEA-ABF0-4558-9DDE-D71426F8FAB1}" type="pres">
      <dgm:prSet presAssocID="{454BFE31-D3B2-4C4C-ABDF-BAD8BBF0F360}" presName="outerComposite" presStyleCnt="0">
        <dgm:presLayoutVars>
          <dgm:chMax val="5"/>
          <dgm:dir/>
          <dgm:resizeHandles val="exact"/>
        </dgm:presLayoutVars>
      </dgm:prSet>
      <dgm:spPr/>
    </dgm:pt>
    <dgm:pt modelId="{D77B63A9-6BB3-4D59-8E3A-F629506C8DB1}" type="pres">
      <dgm:prSet presAssocID="{454BFE31-D3B2-4C4C-ABDF-BAD8BBF0F360}" presName="dummyMaxCanvas" presStyleCnt="0">
        <dgm:presLayoutVars/>
      </dgm:prSet>
      <dgm:spPr/>
    </dgm:pt>
    <dgm:pt modelId="{AFF50D7A-B5BB-4AFA-A5DC-A700FAAC379B}" type="pres">
      <dgm:prSet presAssocID="{454BFE31-D3B2-4C4C-ABDF-BAD8BBF0F360}" presName="TwoNodes_1" presStyleLbl="node1" presStyleIdx="0" presStyleCnt="2">
        <dgm:presLayoutVars>
          <dgm:bulletEnabled val="1"/>
        </dgm:presLayoutVars>
      </dgm:prSet>
      <dgm:spPr/>
    </dgm:pt>
    <dgm:pt modelId="{4B65A541-14AF-49AF-8674-76BF8B805840}" type="pres">
      <dgm:prSet presAssocID="{454BFE31-D3B2-4C4C-ABDF-BAD8BBF0F360}" presName="TwoNodes_2" presStyleLbl="node1" presStyleIdx="1" presStyleCnt="2">
        <dgm:presLayoutVars>
          <dgm:bulletEnabled val="1"/>
        </dgm:presLayoutVars>
      </dgm:prSet>
      <dgm:spPr/>
    </dgm:pt>
    <dgm:pt modelId="{91E92391-AFFB-45D2-A829-96C5198963FB}" type="pres">
      <dgm:prSet presAssocID="{454BFE31-D3B2-4C4C-ABDF-BAD8BBF0F360}" presName="TwoConn_1-2" presStyleLbl="fgAccFollowNode1" presStyleIdx="0" presStyleCnt="1">
        <dgm:presLayoutVars>
          <dgm:bulletEnabled val="1"/>
        </dgm:presLayoutVars>
      </dgm:prSet>
      <dgm:spPr/>
    </dgm:pt>
    <dgm:pt modelId="{111B4898-958D-4AE4-9647-4516865A0294}" type="pres">
      <dgm:prSet presAssocID="{454BFE31-D3B2-4C4C-ABDF-BAD8BBF0F360}" presName="TwoNodes_1_text" presStyleLbl="node1" presStyleIdx="1" presStyleCnt="2">
        <dgm:presLayoutVars>
          <dgm:bulletEnabled val="1"/>
        </dgm:presLayoutVars>
      </dgm:prSet>
      <dgm:spPr/>
    </dgm:pt>
    <dgm:pt modelId="{E55B2FE0-5F69-44BA-9547-746CFC51812C}" type="pres">
      <dgm:prSet presAssocID="{454BFE31-D3B2-4C4C-ABDF-BAD8BBF0F360}" presName="TwoNodes_2_text" presStyleLbl="node1" presStyleIdx="1" presStyleCnt="2">
        <dgm:presLayoutVars>
          <dgm:bulletEnabled val="1"/>
        </dgm:presLayoutVars>
      </dgm:prSet>
      <dgm:spPr/>
    </dgm:pt>
  </dgm:ptLst>
  <dgm:cxnLst>
    <dgm:cxn modelId="{988A992B-8944-4871-A0C2-DCF6F1787F91}" type="presOf" srcId="{72BA9A99-D523-4979-80E8-00D5995A326E}" destId="{111B4898-958D-4AE4-9647-4516865A0294}" srcOrd="1" destOrd="0" presId="urn:microsoft.com/office/officeart/2005/8/layout/vProcess5"/>
    <dgm:cxn modelId="{D80A113A-929A-408F-B26B-2B5D6D85E6CD}" type="presOf" srcId="{613EA762-0D5F-4A29-8018-5A9E14E8724A}" destId="{4B65A541-14AF-49AF-8674-76BF8B805840}" srcOrd="0" destOrd="0" presId="urn:microsoft.com/office/officeart/2005/8/layout/vProcess5"/>
    <dgm:cxn modelId="{5F6B845D-0255-4FAC-BA10-107153F376AF}" type="presOf" srcId="{454BFE31-D3B2-4C4C-ABDF-BAD8BBF0F360}" destId="{36563CEA-ABF0-4558-9DDE-D71426F8FAB1}" srcOrd="0" destOrd="0" presId="urn:microsoft.com/office/officeart/2005/8/layout/vProcess5"/>
    <dgm:cxn modelId="{62DFC661-6CB7-48A3-B463-60D874787184}" srcId="{454BFE31-D3B2-4C4C-ABDF-BAD8BBF0F360}" destId="{613EA762-0D5F-4A29-8018-5A9E14E8724A}" srcOrd="1" destOrd="0" parTransId="{344EBD5B-1C2C-4EB4-9D3A-DD492375E63F}" sibTransId="{1629C329-8D70-40FE-9BB2-F804F1192668}"/>
    <dgm:cxn modelId="{AE136D73-5892-4D48-81EC-BCF0EA3ABB8F}" type="presOf" srcId="{613EA762-0D5F-4A29-8018-5A9E14E8724A}" destId="{E55B2FE0-5F69-44BA-9547-746CFC51812C}" srcOrd="1" destOrd="0" presId="urn:microsoft.com/office/officeart/2005/8/layout/vProcess5"/>
    <dgm:cxn modelId="{10D6FBCC-45DB-4417-AB4A-D6B69EF12F2C}" srcId="{454BFE31-D3B2-4C4C-ABDF-BAD8BBF0F360}" destId="{72BA9A99-D523-4979-80E8-00D5995A326E}" srcOrd="0" destOrd="0" parTransId="{AEB46DB6-A6F7-4424-B731-477533B1CC0C}" sibTransId="{56370DAD-E9CA-4C83-B473-6CEF7C6442B6}"/>
    <dgm:cxn modelId="{663846F0-877D-470E-B3ED-29DBC2303F19}" type="presOf" srcId="{72BA9A99-D523-4979-80E8-00D5995A326E}" destId="{AFF50D7A-B5BB-4AFA-A5DC-A700FAAC379B}" srcOrd="0" destOrd="0" presId="urn:microsoft.com/office/officeart/2005/8/layout/vProcess5"/>
    <dgm:cxn modelId="{E8FDA8F0-F104-4861-97FA-D0D0641F2610}" type="presOf" srcId="{56370DAD-E9CA-4C83-B473-6CEF7C6442B6}" destId="{91E92391-AFFB-45D2-A829-96C5198963FB}" srcOrd="0" destOrd="0" presId="urn:microsoft.com/office/officeart/2005/8/layout/vProcess5"/>
    <dgm:cxn modelId="{08718F35-222D-478F-B493-D4CC80BDB0D9}" type="presParOf" srcId="{36563CEA-ABF0-4558-9DDE-D71426F8FAB1}" destId="{D77B63A9-6BB3-4D59-8E3A-F629506C8DB1}" srcOrd="0" destOrd="0" presId="urn:microsoft.com/office/officeart/2005/8/layout/vProcess5"/>
    <dgm:cxn modelId="{FCD39AA6-2216-41AA-A7C9-7083FEA49368}" type="presParOf" srcId="{36563CEA-ABF0-4558-9DDE-D71426F8FAB1}" destId="{AFF50D7A-B5BB-4AFA-A5DC-A700FAAC379B}" srcOrd="1" destOrd="0" presId="urn:microsoft.com/office/officeart/2005/8/layout/vProcess5"/>
    <dgm:cxn modelId="{DFDB2652-0336-4916-AB08-467856116AAC}" type="presParOf" srcId="{36563CEA-ABF0-4558-9DDE-D71426F8FAB1}" destId="{4B65A541-14AF-49AF-8674-76BF8B805840}" srcOrd="2" destOrd="0" presId="urn:microsoft.com/office/officeart/2005/8/layout/vProcess5"/>
    <dgm:cxn modelId="{C8C51EB1-AD6B-40E6-BB51-A26420EB04CD}" type="presParOf" srcId="{36563CEA-ABF0-4558-9DDE-D71426F8FAB1}" destId="{91E92391-AFFB-45D2-A829-96C5198963FB}" srcOrd="3" destOrd="0" presId="urn:microsoft.com/office/officeart/2005/8/layout/vProcess5"/>
    <dgm:cxn modelId="{4BED7181-6A44-4A8A-9C9B-DB11DDFE1F74}" type="presParOf" srcId="{36563CEA-ABF0-4558-9DDE-D71426F8FAB1}" destId="{111B4898-958D-4AE4-9647-4516865A0294}" srcOrd="4" destOrd="0" presId="urn:microsoft.com/office/officeart/2005/8/layout/vProcess5"/>
    <dgm:cxn modelId="{B9A41C97-AD71-43A2-81B7-FFA2C7610AA4}" type="presParOf" srcId="{36563CEA-ABF0-4558-9DDE-D71426F8FAB1}" destId="{E55B2FE0-5F69-44BA-9547-746CFC51812C}"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1A8F26-D5D8-47A6-8BFD-CA1DA596FDC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2C4B441-A2C9-4914-A790-530DC4A02F93}">
      <dgm:prSet/>
      <dgm:spPr/>
      <dgm:t>
        <a:bodyPr/>
        <a:lstStyle/>
        <a:p>
          <a:pPr>
            <a:lnSpc>
              <a:spcPct val="100000"/>
            </a:lnSpc>
          </a:pPr>
          <a:r>
            <a:rPr lang="en-GB" b="0" i="0"/>
            <a:t>Traffic congestion</a:t>
          </a:r>
          <a:endParaRPr lang="en-US"/>
        </a:p>
      </dgm:t>
    </dgm:pt>
    <dgm:pt modelId="{831B131E-67FB-4516-9798-BEC665E2C3AF}" type="parTrans" cxnId="{3350D213-9469-4AA2-BEC8-6A942A99CFC7}">
      <dgm:prSet/>
      <dgm:spPr/>
      <dgm:t>
        <a:bodyPr/>
        <a:lstStyle/>
        <a:p>
          <a:endParaRPr lang="en-US"/>
        </a:p>
      </dgm:t>
    </dgm:pt>
    <dgm:pt modelId="{F8F99D06-3307-4215-9163-5169B7158475}" type="sibTrans" cxnId="{3350D213-9469-4AA2-BEC8-6A942A99CFC7}">
      <dgm:prSet/>
      <dgm:spPr/>
      <dgm:t>
        <a:bodyPr/>
        <a:lstStyle/>
        <a:p>
          <a:pPr>
            <a:lnSpc>
              <a:spcPct val="100000"/>
            </a:lnSpc>
          </a:pPr>
          <a:endParaRPr lang="en-US"/>
        </a:p>
      </dgm:t>
    </dgm:pt>
    <dgm:pt modelId="{14781ABF-641A-4221-A699-1479013FDD54}">
      <dgm:prSet/>
      <dgm:spPr/>
      <dgm:t>
        <a:bodyPr/>
        <a:lstStyle/>
        <a:p>
          <a:pPr>
            <a:lnSpc>
              <a:spcPct val="100000"/>
            </a:lnSpc>
          </a:pPr>
          <a:r>
            <a:rPr lang="en-GB" b="0" i="0"/>
            <a:t>Fleet management inefficiencies</a:t>
          </a:r>
          <a:endParaRPr lang="en-US"/>
        </a:p>
      </dgm:t>
    </dgm:pt>
    <dgm:pt modelId="{ED68A12E-ED1F-4CDF-8743-A9DDC5523386}" type="parTrans" cxnId="{38A59ED3-5F4D-4C08-816B-064B313956B8}">
      <dgm:prSet/>
      <dgm:spPr/>
      <dgm:t>
        <a:bodyPr/>
        <a:lstStyle/>
        <a:p>
          <a:endParaRPr lang="en-US"/>
        </a:p>
      </dgm:t>
    </dgm:pt>
    <dgm:pt modelId="{82882B88-85EE-4874-8082-BCC7A07C7744}" type="sibTrans" cxnId="{38A59ED3-5F4D-4C08-816B-064B313956B8}">
      <dgm:prSet/>
      <dgm:spPr/>
      <dgm:t>
        <a:bodyPr/>
        <a:lstStyle/>
        <a:p>
          <a:pPr>
            <a:lnSpc>
              <a:spcPct val="100000"/>
            </a:lnSpc>
          </a:pPr>
          <a:endParaRPr lang="en-US"/>
        </a:p>
      </dgm:t>
    </dgm:pt>
    <dgm:pt modelId="{B0957EAE-A9C5-41DA-8F6B-539037132E94}">
      <dgm:prSet/>
      <dgm:spPr/>
      <dgm:t>
        <a:bodyPr/>
        <a:lstStyle/>
        <a:p>
          <a:pPr>
            <a:lnSpc>
              <a:spcPct val="100000"/>
            </a:lnSpc>
          </a:pPr>
          <a:r>
            <a:rPr lang="en-GB" b="0" i="0"/>
            <a:t>Lack of real-time information for travellers</a:t>
          </a:r>
          <a:endParaRPr lang="en-US"/>
        </a:p>
      </dgm:t>
    </dgm:pt>
    <dgm:pt modelId="{FAED627F-8C21-4D33-81DA-A33B28E9F38C}" type="parTrans" cxnId="{2B8E80B2-E585-43F7-99D3-5912BC07682E}">
      <dgm:prSet/>
      <dgm:spPr/>
      <dgm:t>
        <a:bodyPr/>
        <a:lstStyle/>
        <a:p>
          <a:endParaRPr lang="en-US"/>
        </a:p>
      </dgm:t>
    </dgm:pt>
    <dgm:pt modelId="{71C6AC45-3200-4CA6-BDA4-028FC8ECDD37}" type="sibTrans" cxnId="{2B8E80B2-E585-43F7-99D3-5912BC07682E}">
      <dgm:prSet/>
      <dgm:spPr/>
      <dgm:t>
        <a:bodyPr/>
        <a:lstStyle/>
        <a:p>
          <a:pPr>
            <a:lnSpc>
              <a:spcPct val="100000"/>
            </a:lnSpc>
          </a:pPr>
          <a:endParaRPr lang="en-US"/>
        </a:p>
      </dgm:t>
    </dgm:pt>
    <dgm:pt modelId="{CA7120D4-D69B-4BB7-AF06-4B745C34790A}">
      <dgm:prSet/>
      <dgm:spPr/>
      <dgm:t>
        <a:bodyPr/>
        <a:lstStyle/>
        <a:p>
          <a:pPr>
            <a:lnSpc>
              <a:spcPct val="100000"/>
            </a:lnSpc>
          </a:pPr>
          <a:r>
            <a:rPr lang="en-GB" b="0" i="0"/>
            <a:t>Road safety and accident prevention</a:t>
          </a:r>
          <a:endParaRPr lang="en-US"/>
        </a:p>
      </dgm:t>
    </dgm:pt>
    <dgm:pt modelId="{8C5EC0EB-8BEE-4E95-BB38-390969E89E88}" type="parTrans" cxnId="{5C02016C-64B5-4AA9-865E-3D8981ABDB1D}">
      <dgm:prSet/>
      <dgm:spPr/>
      <dgm:t>
        <a:bodyPr/>
        <a:lstStyle/>
        <a:p>
          <a:endParaRPr lang="en-US"/>
        </a:p>
      </dgm:t>
    </dgm:pt>
    <dgm:pt modelId="{D9D1F158-1C3F-4CAC-992D-90D4E35CAFE7}" type="sibTrans" cxnId="{5C02016C-64B5-4AA9-865E-3D8981ABDB1D}">
      <dgm:prSet/>
      <dgm:spPr/>
      <dgm:t>
        <a:bodyPr/>
        <a:lstStyle/>
        <a:p>
          <a:pPr>
            <a:lnSpc>
              <a:spcPct val="100000"/>
            </a:lnSpc>
          </a:pPr>
          <a:endParaRPr lang="en-US"/>
        </a:p>
      </dgm:t>
    </dgm:pt>
    <dgm:pt modelId="{2B31DA89-7964-4D12-BBD6-9885D8CED791}">
      <dgm:prSet/>
      <dgm:spPr/>
      <dgm:t>
        <a:bodyPr/>
        <a:lstStyle/>
        <a:p>
          <a:pPr>
            <a:lnSpc>
              <a:spcPct val="100000"/>
            </a:lnSpc>
          </a:pPr>
          <a:r>
            <a:rPr lang="en-GB" b="0" i="0"/>
            <a:t>Parking inefficiencies</a:t>
          </a:r>
          <a:endParaRPr lang="en-US"/>
        </a:p>
      </dgm:t>
    </dgm:pt>
    <dgm:pt modelId="{00133D4F-8360-48FC-BDD7-5729CEE8D001}" type="parTrans" cxnId="{B38B69E5-19AB-4D2B-A15E-E189786B4DC3}">
      <dgm:prSet/>
      <dgm:spPr/>
      <dgm:t>
        <a:bodyPr/>
        <a:lstStyle/>
        <a:p>
          <a:endParaRPr lang="en-US"/>
        </a:p>
      </dgm:t>
    </dgm:pt>
    <dgm:pt modelId="{5546401E-CAA5-40C3-A3D8-35730C5F4999}" type="sibTrans" cxnId="{B38B69E5-19AB-4D2B-A15E-E189786B4DC3}">
      <dgm:prSet/>
      <dgm:spPr/>
      <dgm:t>
        <a:bodyPr/>
        <a:lstStyle/>
        <a:p>
          <a:pPr>
            <a:lnSpc>
              <a:spcPct val="100000"/>
            </a:lnSpc>
          </a:pPr>
          <a:endParaRPr lang="en-US"/>
        </a:p>
      </dgm:t>
    </dgm:pt>
    <dgm:pt modelId="{0C6F5DFB-1C4E-41B8-BE6B-7BB54CEA2474}">
      <dgm:prSet/>
      <dgm:spPr/>
      <dgm:t>
        <a:bodyPr/>
        <a:lstStyle/>
        <a:p>
          <a:pPr>
            <a:lnSpc>
              <a:spcPct val="100000"/>
            </a:lnSpc>
          </a:pPr>
          <a:r>
            <a:rPr lang="en-GB" b="0" i="0"/>
            <a:t>Environmental impact</a:t>
          </a:r>
          <a:endParaRPr lang="en-US"/>
        </a:p>
      </dgm:t>
    </dgm:pt>
    <dgm:pt modelId="{6232D304-4056-43A2-BD05-A3ED5F91BE89}" type="parTrans" cxnId="{5859D32B-45EE-49CC-A975-4A7A43E27480}">
      <dgm:prSet/>
      <dgm:spPr/>
      <dgm:t>
        <a:bodyPr/>
        <a:lstStyle/>
        <a:p>
          <a:endParaRPr lang="en-US"/>
        </a:p>
      </dgm:t>
    </dgm:pt>
    <dgm:pt modelId="{04CC2374-CAA2-44D2-A771-9BA41509BD7F}" type="sibTrans" cxnId="{5859D32B-45EE-49CC-A975-4A7A43E27480}">
      <dgm:prSet/>
      <dgm:spPr/>
      <dgm:t>
        <a:bodyPr/>
        <a:lstStyle/>
        <a:p>
          <a:endParaRPr lang="en-US"/>
        </a:p>
      </dgm:t>
    </dgm:pt>
    <dgm:pt modelId="{7DA2F130-E85E-46B9-820D-CB4CF2CB4A9A}" type="pres">
      <dgm:prSet presAssocID="{D11A8F26-D5D8-47A6-8BFD-CA1DA596FDCB}" presName="root" presStyleCnt="0">
        <dgm:presLayoutVars>
          <dgm:dir/>
          <dgm:resizeHandles val="exact"/>
        </dgm:presLayoutVars>
      </dgm:prSet>
      <dgm:spPr/>
    </dgm:pt>
    <dgm:pt modelId="{951D0178-B567-4050-9F2D-F50104CB01A9}" type="pres">
      <dgm:prSet presAssocID="{D11A8F26-D5D8-47A6-8BFD-CA1DA596FDCB}" presName="container" presStyleCnt="0">
        <dgm:presLayoutVars>
          <dgm:dir/>
          <dgm:resizeHandles val="exact"/>
        </dgm:presLayoutVars>
      </dgm:prSet>
      <dgm:spPr/>
    </dgm:pt>
    <dgm:pt modelId="{E80F6823-5769-4ECC-BF31-27A606ECA62F}" type="pres">
      <dgm:prSet presAssocID="{42C4B441-A2C9-4914-A790-530DC4A02F93}" presName="compNode" presStyleCnt="0"/>
      <dgm:spPr/>
    </dgm:pt>
    <dgm:pt modelId="{A759B6D6-A6AF-4BFF-97D2-C67AF2C27958}" type="pres">
      <dgm:prSet presAssocID="{42C4B441-A2C9-4914-A790-530DC4A02F93}" presName="iconBgRect" presStyleLbl="bgShp" presStyleIdx="0" presStyleCnt="6"/>
      <dgm:spPr/>
    </dgm:pt>
    <dgm:pt modelId="{F0B8F02A-5891-45FB-A6A0-4F119212D94A}" type="pres">
      <dgm:prSet presAssocID="{42C4B441-A2C9-4914-A790-530DC4A02F9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E461C69C-F0E4-4029-B5C7-24EE87D66769}" type="pres">
      <dgm:prSet presAssocID="{42C4B441-A2C9-4914-A790-530DC4A02F93}" presName="spaceRect" presStyleCnt="0"/>
      <dgm:spPr/>
    </dgm:pt>
    <dgm:pt modelId="{8A2A4C4B-F07E-4451-86DC-1EAD9C426AA0}" type="pres">
      <dgm:prSet presAssocID="{42C4B441-A2C9-4914-A790-530DC4A02F93}" presName="textRect" presStyleLbl="revTx" presStyleIdx="0" presStyleCnt="6">
        <dgm:presLayoutVars>
          <dgm:chMax val="1"/>
          <dgm:chPref val="1"/>
        </dgm:presLayoutVars>
      </dgm:prSet>
      <dgm:spPr/>
    </dgm:pt>
    <dgm:pt modelId="{94E43922-069F-4F3A-A08F-092511FB3AEC}" type="pres">
      <dgm:prSet presAssocID="{F8F99D06-3307-4215-9163-5169B7158475}" presName="sibTrans" presStyleLbl="sibTrans2D1" presStyleIdx="0" presStyleCnt="0"/>
      <dgm:spPr/>
    </dgm:pt>
    <dgm:pt modelId="{D61F9DF3-09BE-48C1-9225-58B06AC00C46}" type="pres">
      <dgm:prSet presAssocID="{14781ABF-641A-4221-A699-1479013FDD54}" presName="compNode" presStyleCnt="0"/>
      <dgm:spPr/>
    </dgm:pt>
    <dgm:pt modelId="{2510423F-8C67-47A8-8AF3-3E6F7E2BD96C}" type="pres">
      <dgm:prSet presAssocID="{14781ABF-641A-4221-A699-1479013FDD54}" presName="iconBgRect" presStyleLbl="bgShp" presStyleIdx="1" presStyleCnt="6"/>
      <dgm:spPr/>
    </dgm:pt>
    <dgm:pt modelId="{37E79FAA-1CB2-4729-B7BC-BD6C28B53BC9}" type="pres">
      <dgm:prSet presAssocID="{14781ABF-641A-4221-A699-1479013FDD5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2CF7D2F8-682F-4C4C-927C-B8A0ED022DD9}" type="pres">
      <dgm:prSet presAssocID="{14781ABF-641A-4221-A699-1479013FDD54}" presName="spaceRect" presStyleCnt="0"/>
      <dgm:spPr/>
    </dgm:pt>
    <dgm:pt modelId="{9733ECFC-24B2-4C59-8173-0808508B629A}" type="pres">
      <dgm:prSet presAssocID="{14781ABF-641A-4221-A699-1479013FDD54}" presName="textRect" presStyleLbl="revTx" presStyleIdx="1" presStyleCnt="6">
        <dgm:presLayoutVars>
          <dgm:chMax val="1"/>
          <dgm:chPref val="1"/>
        </dgm:presLayoutVars>
      </dgm:prSet>
      <dgm:spPr/>
    </dgm:pt>
    <dgm:pt modelId="{2777BEDD-FCE1-4424-96B8-111C44E4A34D}" type="pres">
      <dgm:prSet presAssocID="{82882B88-85EE-4874-8082-BCC7A07C7744}" presName="sibTrans" presStyleLbl="sibTrans2D1" presStyleIdx="0" presStyleCnt="0"/>
      <dgm:spPr/>
    </dgm:pt>
    <dgm:pt modelId="{1F849FC5-72E5-487D-AF8E-3625CCA92C3D}" type="pres">
      <dgm:prSet presAssocID="{B0957EAE-A9C5-41DA-8F6B-539037132E94}" presName="compNode" presStyleCnt="0"/>
      <dgm:spPr/>
    </dgm:pt>
    <dgm:pt modelId="{5F46BBE2-1016-44E9-B23C-2CD5B12BEE37}" type="pres">
      <dgm:prSet presAssocID="{B0957EAE-A9C5-41DA-8F6B-539037132E94}" presName="iconBgRect" presStyleLbl="bgShp" presStyleIdx="2" presStyleCnt="6"/>
      <dgm:spPr/>
    </dgm:pt>
    <dgm:pt modelId="{5566B408-1451-4ECF-94E8-A4B0178C546E}" type="pres">
      <dgm:prSet presAssocID="{B0957EAE-A9C5-41DA-8F6B-539037132E9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72E19438-A3B9-48F7-B03D-604381C52547}" type="pres">
      <dgm:prSet presAssocID="{B0957EAE-A9C5-41DA-8F6B-539037132E94}" presName="spaceRect" presStyleCnt="0"/>
      <dgm:spPr/>
    </dgm:pt>
    <dgm:pt modelId="{33D20EDD-C209-459D-8673-9D3E02637C6E}" type="pres">
      <dgm:prSet presAssocID="{B0957EAE-A9C5-41DA-8F6B-539037132E94}" presName="textRect" presStyleLbl="revTx" presStyleIdx="2" presStyleCnt="6">
        <dgm:presLayoutVars>
          <dgm:chMax val="1"/>
          <dgm:chPref val="1"/>
        </dgm:presLayoutVars>
      </dgm:prSet>
      <dgm:spPr/>
    </dgm:pt>
    <dgm:pt modelId="{68B27C96-A59E-45E5-B4B8-CBDD43B2B950}" type="pres">
      <dgm:prSet presAssocID="{71C6AC45-3200-4CA6-BDA4-028FC8ECDD37}" presName="sibTrans" presStyleLbl="sibTrans2D1" presStyleIdx="0" presStyleCnt="0"/>
      <dgm:spPr/>
    </dgm:pt>
    <dgm:pt modelId="{5603F275-C10E-459C-96AF-73316EDFA912}" type="pres">
      <dgm:prSet presAssocID="{CA7120D4-D69B-4BB7-AF06-4B745C34790A}" presName="compNode" presStyleCnt="0"/>
      <dgm:spPr/>
    </dgm:pt>
    <dgm:pt modelId="{299884DE-718B-4192-91F1-360EBC276CB8}" type="pres">
      <dgm:prSet presAssocID="{CA7120D4-D69B-4BB7-AF06-4B745C34790A}" presName="iconBgRect" presStyleLbl="bgShp" presStyleIdx="3" presStyleCnt="6"/>
      <dgm:spPr/>
    </dgm:pt>
    <dgm:pt modelId="{51DC7317-EBE0-4600-B10B-5589AE8C3750}" type="pres">
      <dgm:prSet presAssocID="{CA7120D4-D69B-4BB7-AF06-4B745C34790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torcycle"/>
        </a:ext>
      </dgm:extLst>
    </dgm:pt>
    <dgm:pt modelId="{8BF72A0A-6926-465E-9391-F27DE3F7FB0A}" type="pres">
      <dgm:prSet presAssocID="{CA7120D4-D69B-4BB7-AF06-4B745C34790A}" presName="spaceRect" presStyleCnt="0"/>
      <dgm:spPr/>
    </dgm:pt>
    <dgm:pt modelId="{47925FDB-82F4-4D73-9E96-4D0F3B5ECBD2}" type="pres">
      <dgm:prSet presAssocID="{CA7120D4-D69B-4BB7-AF06-4B745C34790A}" presName="textRect" presStyleLbl="revTx" presStyleIdx="3" presStyleCnt="6">
        <dgm:presLayoutVars>
          <dgm:chMax val="1"/>
          <dgm:chPref val="1"/>
        </dgm:presLayoutVars>
      </dgm:prSet>
      <dgm:spPr/>
    </dgm:pt>
    <dgm:pt modelId="{05B6E2DB-1E23-4157-9CCE-FF138AA818F5}" type="pres">
      <dgm:prSet presAssocID="{D9D1F158-1C3F-4CAC-992D-90D4E35CAFE7}" presName="sibTrans" presStyleLbl="sibTrans2D1" presStyleIdx="0" presStyleCnt="0"/>
      <dgm:spPr/>
    </dgm:pt>
    <dgm:pt modelId="{BDBDDFB0-E86F-4E09-B464-3A78631EFDCA}" type="pres">
      <dgm:prSet presAssocID="{2B31DA89-7964-4D12-BBD6-9885D8CED791}" presName="compNode" presStyleCnt="0"/>
      <dgm:spPr/>
    </dgm:pt>
    <dgm:pt modelId="{D88DA858-2476-4C04-BF4B-5DAF58A4B4EB}" type="pres">
      <dgm:prSet presAssocID="{2B31DA89-7964-4D12-BBD6-9885D8CED791}" presName="iconBgRect" presStyleLbl="bgShp" presStyleIdx="4" presStyleCnt="6"/>
      <dgm:spPr/>
    </dgm:pt>
    <dgm:pt modelId="{BB70B1CE-0E97-4836-8D54-7BC57E86A469}" type="pres">
      <dgm:prSet presAssocID="{2B31DA89-7964-4D12-BBD6-9885D8CED79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
        </a:ext>
      </dgm:extLst>
    </dgm:pt>
    <dgm:pt modelId="{B3536BA8-0FF0-439B-AE27-CE74472EC185}" type="pres">
      <dgm:prSet presAssocID="{2B31DA89-7964-4D12-BBD6-9885D8CED791}" presName="spaceRect" presStyleCnt="0"/>
      <dgm:spPr/>
    </dgm:pt>
    <dgm:pt modelId="{7A2A8234-B3DA-4B06-B32A-724788915CCD}" type="pres">
      <dgm:prSet presAssocID="{2B31DA89-7964-4D12-BBD6-9885D8CED791}" presName="textRect" presStyleLbl="revTx" presStyleIdx="4" presStyleCnt="6">
        <dgm:presLayoutVars>
          <dgm:chMax val="1"/>
          <dgm:chPref val="1"/>
        </dgm:presLayoutVars>
      </dgm:prSet>
      <dgm:spPr/>
    </dgm:pt>
    <dgm:pt modelId="{14323D02-F2A5-45D0-A7E5-4D8ACC7EB847}" type="pres">
      <dgm:prSet presAssocID="{5546401E-CAA5-40C3-A3D8-35730C5F4999}" presName="sibTrans" presStyleLbl="sibTrans2D1" presStyleIdx="0" presStyleCnt="0"/>
      <dgm:spPr/>
    </dgm:pt>
    <dgm:pt modelId="{58AB44DD-F738-47AB-BFEF-61501C9EB42C}" type="pres">
      <dgm:prSet presAssocID="{0C6F5DFB-1C4E-41B8-BE6B-7BB54CEA2474}" presName="compNode" presStyleCnt="0"/>
      <dgm:spPr/>
    </dgm:pt>
    <dgm:pt modelId="{CE59C493-5FA1-4DA6-AA58-1CEC100F6CA0}" type="pres">
      <dgm:prSet presAssocID="{0C6F5DFB-1C4E-41B8-BE6B-7BB54CEA2474}" presName="iconBgRect" presStyleLbl="bgShp" presStyleIdx="5" presStyleCnt="6"/>
      <dgm:spPr/>
    </dgm:pt>
    <dgm:pt modelId="{4DDF93E4-2D9E-4F37-8005-66B96081A885}" type="pres">
      <dgm:prSet presAssocID="{0C6F5DFB-1C4E-41B8-BE6B-7BB54CEA247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eciduous tree"/>
        </a:ext>
      </dgm:extLst>
    </dgm:pt>
    <dgm:pt modelId="{9F66D333-69BD-411A-9F8E-59681AD02F4E}" type="pres">
      <dgm:prSet presAssocID="{0C6F5DFB-1C4E-41B8-BE6B-7BB54CEA2474}" presName="spaceRect" presStyleCnt="0"/>
      <dgm:spPr/>
    </dgm:pt>
    <dgm:pt modelId="{18EDDEC1-A054-4AFE-9C3B-E439256F9FAD}" type="pres">
      <dgm:prSet presAssocID="{0C6F5DFB-1C4E-41B8-BE6B-7BB54CEA2474}" presName="textRect" presStyleLbl="revTx" presStyleIdx="5" presStyleCnt="6">
        <dgm:presLayoutVars>
          <dgm:chMax val="1"/>
          <dgm:chPref val="1"/>
        </dgm:presLayoutVars>
      </dgm:prSet>
      <dgm:spPr/>
    </dgm:pt>
  </dgm:ptLst>
  <dgm:cxnLst>
    <dgm:cxn modelId="{3350D213-9469-4AA2-BEC8-6A942A99CFC7}" srcId="{D11A8F26-D5D8-47A6-8BFD-CA1DA596FDCB}" destId="{42C4B441-A2C9-4914-A790-530DC4A02F93}" srcOrd="0" destOrd="0" parTransId="{831B131E-67FB-4516-9798-BEC665E2C3AF}" sibTransId="{F8F99D06-3307-4215-9163-5169B7158475}"/>
    <dgm:cxn modelId="{5859D32B-45EE-49CC-A975-4A7A43E27480}" srcId="{D11A8F26-D5D8-47A6-8BFD-CA1DA596FDCB}" destId="{0C6F5DFB-1C4E-41B8-BE6B-7BB54CEA2474}" srcOrd="5" destOrd="0" parTransId="{6232D304-4056-43A2-BD05-A3ED5F91BE89}" sibTransId="{04CC2374-CAA2-44D2-A771-9BA41509BD7F}"/>
    <dgm:cxn modelId="{5B9B7862-7F10-42F1-A8D6-5621F29B6B58}" type="presOf" srcId="{D11A8F26-D5D8-47A6-8BFD-CA1DA596FDCB}" destId="{7DA2F130-E85E-46B9-820D-CB4CF2CB4A9A}" srcOrd="0" destOrd="0" presId="urn:microsoft.com/office/officeart/2018/2/layout/IconCircleList"/>
    <dgm:cxn modelId="{974A7F67-5983-49D9-8973-89350A6A1216}" type="presOf" srcId="{71C6AC45-3200-4CA6-BDA4-028FC8ECDD37}" destId="{68B27C96-A59E-45E5-B4B8-CBDD43B2B950}" srcOrd="0" destOrd="0" presId="urn:microsoft.com/office/officeart/2018/2/layout/IconCircleList"/>
    <dgm:cxn modelId="{5C02016C-64B5-4AA9-865E-3D8981ABDB1D}" srcId="{D11A8F26-D5D8-47A6-8BFD-CA1DA596FDCB}" destId="{CA7120D4-D69B-4BB7-AF06-4B745C34790A}" srcOrd="3" destOrd="0" parTransId="{8C5EC0EB-8BEE-4E95-BB38-390969E89E88}" sibTransId="{D9D1F158-1C3F-4CAC-992D-90D4E35CAFE7}"/>
    <dgm:cxn modelId="{AA80DB4E-EE01-4D1B-B456-0052B159F54C}" type="presOf" srcId="{D9D1F158-1C3F-4CAC-992D-90D4E35CAFE7}" destId="{05B6E2DB-1E23-4157-9CCE-FF138AA818F5}" srcOrd="0" destOrd="0" presId="urn:microsoft.com/office/officeart/2018/2/layout/IconCircleList"/>
    <dgm:cxn modelId="{087B0D93-8D76-4BD4-A856-F1F2986F7F1C}" type="presOf" srcId="{2B31DA89-7964-4D12-BBD6-9885D8CED791}" destId="{7A2A8234-B3DA-4B06-B32A-724788915CCD}" srcOrd="0" destOrd="0" presId="urn:microsoft.com/office/officeart/2018/2/layout/IconCircleList"/>
    <dgm:cxn modelId="{2B8E80B2-E585-43F7-99D3-5912BC07682E}" srcId="{D11A8F26-D5D8-47A6-8BFD-CA1DA596FDCB}" destId="{B0957EAE-A9C5-41DA-8F6B-539037132E94}" srcOrd="2" destOrd="0" parTransId="{FAED627F-8C21-4D33-81DA-A33B28E9F38C}" sibTransId="{71C6AC45-3200-4CA6-BDA4-028FC8ECDD37}"/>
    <dgm:cxn modelId="{400AEEB6-A152-44B2-A48C-FC1E4A51DB60}" type="presOf" srcId="{F8F99D06-3307-4215-9163-5169B7158475}" destId="{94E43922-069F-4F3A-A08F-092511FB3AEC}" srcOrd="0" destOrd="0" presId="urn:microsoft.com/office/officeart/2018/2/layout/IconCircleList"/>
    <dgm:cxn modelId="{2C9863C1-FA6F-4F9A-8E0D-EA66FA84A181}" type="presOf" srcId="{0C6F5DFB-1C4E-41B8-BE6B-7BB54CEA2474}" destId="{18EDDEC1-A054-4AFE-9C3B-E439256F9FAD}" srcOrd="0" destOrd="0" presId="urn:microsoft.com/office/officeart/2018/2/layout/IconCircleList"/>
    <dgm:cxn modelId="{E34F75C3-EA4D-46FE-97C3-BC907F2E34A0}" type="presOf" srcId="{CA7120D4-D69B-4BB7-AF06-4B745C34790A}" destId="{47925FDB-82F4-4D73-9E96-4D0F3B5ECBD2}" srcOrd="0" destOrd="0" presId="urn:microsoft.com/office/officeart/2018/2/layout/IconCircleList"/>
    <dgm:cxn modelId="{AB22DAC6-84A0-4CF7-95A2-F9B7C8CDBC18}" type="presOf" srcId="{5546401E-CAA5-40C3-A3D8-35730C5F4999}" destId="{14323D02-F2A5-45D0-A7E5-4D8ACC7EB847}" srcOrd="0" destOrd="0" presId="urn:microsoft.com/office/officeart/2018/2/layout/IconCircleList"/>
    <dgm:cxn modelId="{8CF03EC7-2AA3-4F65-B2AB-FEAF669E02A0}" type="presOf" srcId="{14781ABF-641A-4221-A699-1479013FDD54}" destId="{9733ECFC-24B2-4C59-8173-0808508B629A}" srcOrd="0" destOrd="0" presId="urn:microsoft.com/office/officeart/2018/2/layout/IconCircleList"/>
    <dgm:cxn modelId="{38A59ED3-5F4D-4C08-816B-064B313956B8}" srcId="{D11A8F26-D5D8-47A6-8BFD-CA1DA596FDCB}" destId="{14781ABF-641A-4221-A699-1479013FDD54}" srcOrd="1" destOrd="0" parTransId="{ED68A12E-ED1F-4CDF-8743-A9DDC5523386}" sibTransId="{82882B88-85EE-4874-8082-BCC7A07C7744}"/>
    <dgm:cxn modelId="{86CDCDD9-C77E-4FC4-8CAB-01157C897574}" type="presOf" srcId="{42C4B441-A2C9-4914-A790-530DC4A02F93}" destId="{8A2A4C4B-F07E-4451-86DC-1EAD9C426AA0}" srcOrd="0" destOrd="0" presId="urn:microsoft.com/office/officeart/2018/2/layout/IconCircleList"/>
    <dgm:cxn modelId="{B38B69E5-19AB-4D2B-A15E-E189786B4DC3}" srcId="{D11A8F26-D5D8-47A6-8BFD-CA1DA596FDCB}" destId="{2B31DA89-7964-4D12-BBD6-9885D8CED791}" srcOrd="4" destOrd="0" parTransId="{00133D4F-8360-48FC-BDD7-5729CEE8D001}" sibTransId="{5546401E-CAA5-40C3-A3D8-35730C5F4999}"/>
    <dgm:cxn modelId="{160EC7E7-67BE-4981-9F0A-606292469975}" type="presOf" srcId="{B0957EAE-A9C5-41DA-8F6B-539037132E94}" destId="{33D20EDD-C209-459D-8673-9D3E02637C6E}" srcOrd="0" destOrd="0" presId="urn:microsoft.com/office/officeart/2018/2/layout/IconCircleList"/>
    <dgm:cxn modelId="{E63C52ED-A416-4176-BB09-1672C2E08420}" type="presOf" srcId="{82882B88-85EE-4874-8082-BCC7A07C7744}" destId="{2777BEDD-FCE1-4424-96B8-111C44E4A34D}" srcOrd="0" destOrd="0" presId="urn:microsoft.com/office/officeart/2018/2/layout/IconCircleList"/>
    <dgm:cxn modelId="{4DEBF5C0-9849-4637-837E-2C2861700AAD}" type="presParOf" srcId="{7DA2F130-E85E-46B9-820D-CB4CF2CB4A9A}" destId="{951D0178-B567-4050-9F2D-F50104CB01A9}" srcOrd="0" destOrd="0" presId="urn:microsoft.com/office/officeart/2018/2/layout/IconCircleList"/>
    <dgm:cxn modelId="{27472EFF-E12C-4793-8919-7F475EB69DE7}" type="presParOf" srcId="{951D0178-B567-4050-9F2D-F50104CB01A9}" destId="{E80F6823-5769-4ECC-BF31-27A606ECA62F}" srcOrd="0" destOrd="0" presId="urn:microsoft.com/office/officeart/2018/2/layout/IconCircleList"/>
    <dgm:cxn modelId="{A8E9DA82-7CF1-41DD-B7BC-8EDE8E146AD7}" type="presParOf" srcId="{E80F6823-5769-4ECC-BF31-27A606ECA62F}" destId="{A759B6D6-A6AF-4BFF-97D2-C67AF2C27958}" srcOrd="0" destOrd="0" presId="urn:microsoft.com/office/officeart/2018/2/layout/IconCircleList"/>
    <dgm:cxn modelId="{C8FF437C-61F3-4D38-AA49-7E51962FBF2B}" type="presParOf" srcId="{E80F6823-5769-4ECC-BF31-27A606ECA62F}" destId="{F0B8F02A-5891-45FB-A6A0-4F119212D94A}" srcOrd="1" destOrd="0" presId="urn:microsoft.com/office/officeart/2018/2/layout/IconCircleList"/>
    <dgm:cxn modelId="{6E9331AF-29B0-4151-9CB8-C7F55B52FD67}" type="presParOf" srcId="{E80F6823-5769-4ECC-BF31-27A606ECA62F}" destId="{E461C69C-F0E4-4029-B5C7-24EE87D66769}" srcOrd="2" destOrd="0" presId="urn:microsoft.com/office/officeart/2018/2/layout/IconCircleList"/>
    <dgm:cxn modelId="{96A63A86-7927-457F-9AFF-4BC7CD0C03F9}" type="presParOf" srcId="{E80F6823-5769-4ECC-BF31-27A606ECA62F}" destId="{8A2A4C4B-F07E-4451-86DC-1EAD9C426AA0}" srcOrd="3" destOrd="0" presId="urn:microsoft.com/office/officeart/2018/2/layout/IconCircleList"/>
    <dgm:cxn modelId="{14F8F301-D5E5-4FEE-BA1C-C4FDC532EDAE}" type="presParOf" srcId="{951D0178-B567-4050-9F2D-F50104CB01A9}" destId="{94E43922-069F-4F3A-A08F-092511FB3AEC}" srcOrd="1" destOrd="0" presId="urn:microsoft.com/office/officeart/2018/2/layout/IconCircleList"/>
    <dgm:cxn modelId="{700F53A3-F7A9-4017-923A-46A2D225C8D6}" type="presParOf" srcId="{951D0178-B567-4050-9F2D-F50104CB01A9}" destId="{D61F9DF3-09BE-48C1-9225-58B06AC00C46}" srcOrd="2" destOrd="0" presId="urn:microsoft.com/office/officeart/2018/2/layout/IconCircleList"/>
    <dgm:cxn modelId="{73E28E2E-63CB-46C6-9AA4-4CD8433DFC86}" type="presParOf" srcId="{D61F9DF3-09BE-48C1-9225-58B06AC00C46}" destId="{2510423F-8C67-47A8-8AF3-3E6F7E2BD96C}" srcOrd="0" destOrd="0" presId="urn:microsoft.com/office/officeart/2018/2/layout/IconCircleList"/>
    <dgm:cxn modelId="{C09CD90F-6581-4C21-81AB-6D8D49EC67AB}" type="presParOf" srcId="{D61F9DF3-09BE-48C1-9225-58B06AC00C46}" destId="{37E79FAA-1CB2-4729-B7BC-BD6C28B53BC9}" srcOrd="1" destOrd="0" presId="urn:microsoft.com/office/officeart/2018/2/layout/IconCircleList"/>
    <dgm:cxn modelId="{C60C616C-DC20-4D20-9C94-956AA6AD33DE}" type="presParOf" srcId="{D61F9DF3-09BE-48C1-9225-58B06AC00C46}" destId="{2CF7D2F8-682F-4C4C-927C-B8A0ED022DD9}" srcOrd="2" destOrd="0" presId="urn:microsoft.com/office/officeart/2018/2/layout/IconCircleList"/>
    <dgm:cxn modelId="{26882DF9-D4AC-4F6F-BC0F-9555BE6C7EDC}" type="presParOf" srcId="{D61F9DF3-09BE-48C1-9225-58B06AC00C46}" destId="{9733ECFC-24B2-4C59-8173-0808508B629A}" srcOrd="3" destOrd="0" presId="urn:microsoft.com/office/officeart/2018/2/layout/IconCircleList"/>
    <dgm:cxn modelId="{FD048E27-3497-4889-BBA6-4C1FD5AC1299}" type="presParOf" srcId="{951D0178-B567-4050-9F2D-F50104CB01A9}" destId="{2777BEDD-FCE1-4424-96B8-111C44E4A34D}" srcOrd="3" destOrd="0" presId="urn:microsoft.com/office/officeart/2018/2/layout/IconCircleList"/>
    <dgm:cxn modelId="{C97C5B81-8FF8-4C3E-8D2F-1212EE78D81A}" type="presParOf" srcId="{951D0178-B567-4050-9F2D-F50104CB01A9}" destId="{1F849FC5-72E5-487D-AF8E-3625CCA92C3D}" srcOrd="4" destOrd="0" presId="urn:microsoft.com/office/officeart/2018/2/layout/IconCircleList"/>
    <dgm:cxn modelId="{22C23752-FFCF-453B-BDA9-99238A897E5F}" type="presParOf" srcId="{1F849FC5-72E5-487D-AF8E-3625CCA92C3D}" destId="{5F46BBE2-1016-44E9-B23C-2CD5B12BEE37}" srcOrd="0" destOrd="0" presId="urn:microsoft.com/office/officeart/2018/2/layout/IconCircleList"/>
    <dgm:cxn modelId="{D62A85CD-700A-4867-A917-D5B906F4351B}" type="presParOf" srcId="{1F849FC5-72E5-487D-AF8E-3625CCA92C3D}" destId="{5566B408-1451-4ECF-94E8-A4B0178C546E}" srcOrd="1" destOrd="0" presId="urn:microsoft.com/office/officeart/2018/2/layout/IconCircleList"/>
    <dgm:cxn modelId="{6E5E570E-7034-40C2-ADF9-7ED34E57F660}" type="presParOf" srcId="{1F849FC5-72E5-487D-AF8E-3625CCA92C3D}" destId="{72E19438-A3B9-48F7-B03D-604381C52547}" srcOrd="2" destOrd="0" presId="urn:microsoft.com/office/officeart/2018/2/layout/IconCircleList"/>
    <dgm:cxn modelId="{1D012CED-03F9-49AC-9756-1C85D6FB6C51}" type="presParOf" srcId="{1F849FC5-72E5-487D-AF8E-3625CCA92C3D}" destId="{33D20EDD-C209-459D-8673-9D3E02637C6E}" srcOrd="3" destOrd="0" presId="urn:microsoft.com/office/officeart/2018/2/layout/IconCircleList"/>
    <dgm:cxn modelId="{6E4ED824-565B-464B-A4B7-4A8751A66B1D}" type="presParOf" srcId="{951D0178-B567-4050-9F2D-F50104CB01A9}" destId="{68B27C96-A59E-45E5-B4B8-CBDD43B2B950}" srcOrd="5" destOrd="0" presId="urn:microsoft.com/office/officeart/2018/2/layout/IconCircleList"/>
    <dgm:cxn modelId="{F366FDED-3A0E-47B2-A0E5-6DC463377DD8}" type="presParOf" srcId="{951D0178-B567-4050-9F2D-F50104CB01A9}" destId="{5603F275-C10E-459C-96AF-73316EDFA912}" srcOrd="6" destOrd="0" presId="urn:microsoft.com/office/officeart/2018/2/layout/IconCircleList"/>
    <dgm:cxn modelId="{36967B1D-C83A-4456-8D93-E5D5669FBA94}" type="presParOf" srcId="{5603F275-C10E-459C-96AF-73316EDFA912}" destId="{299884DE-718B-4192-91F1-360EBC276CB8}" srcOrd="0" destOrd="0" presId="urn:microsoft.com/office/officeart/2018/2/layout/IconCircleList"/>
    <dgm:cxn modelId="{09508F7F-8B19-4DEA-ABE3-144E655A909F}" type="presParOf" srcId="{5603F275-C10E-459C-96AF-73316EDFA912}" destId="{51DC7317-EBE0-4600-B10B-5589AE8C3750}" srcOrd="1" destOrd="0" presId="urn:microsoft.com/office/officeart/2018/2/layout/IconCircleList"/>
    <dgm:cxn modelId="{62493093-8A02-4544-85FB-28094A3C8178}" type="presParOf" srcId="{5603F275-C10E-459C-96AF-73316EDFA912}" destId="{8BF72A0A-6926-465E-9391-F27DE3F7FB0A}" srcOrd="2" destOrd="0" presId="urn:microsoft.com/office/officeart/2018/2/layout/IconCircleList"/>
    <dgm:cxn modelId="{92C13902-F0A2-4BE6-8467-3F97D29701D0}" type="presParOf" srcId="{5603F275-C10E-459C-96AF-73316EDFA912}" destId="{47925FDB-82F4-4D73-9E96-4D0F3B5ECBD2}" srcOrd="3" destOrd="0" presId="urn:microsoft.com/office/officeart/2018/2/layout/IconCircleList"/>
    <dgm:cxn modelId="{9CC5B4ED-3B00-4B42-A2CA-C21384F85F44}" type="presParOf" srcId="{951D0178-B567-4050-9F2D-F50104CB01A9}" destId="{05B6E2DB-1E23-4157-9CCE-FF138AA818F5}" srcOrd="7" destOrd="0" presId="urn:microsoft.com/office/officeart/2018/2/layout/IconCircleList"/>
    <dgm:cxn modelId="{CE531B3E-5925-48FA-A980-BA03E0E932EE}" type="presParOf" srcId="{951D0178-B567-4050-9F2D-F50104CB01A9}" destId="{BDBDDFB0-E86F-4E09-B464-3A78631EFDCA}" srcOrd="8" destOrd="0" presId="urn:microsoft.com/office/officeart/2018/2/layout/IconCircleList"/>
    <dgm:cxn modelId="{D3D6A4BA-5ED4-4107-9A0C-BB32C1F7FEC0}" type="presParOf" srcId="{BDBDDFB0-E86F-4E09-B464-3A78631EFDCA}" destId="{D88DA858-2476-4C04-BF4B-5DAF58A4B4EB}" srcOrd="0" destOrd="0" presId="urn:microsoft.com/office/officeart/2018/2/layout/IconCircleList"/>
    <dgm:cxn modelId="{B8DF745D-049E-41BB-910C-286F86658304}" type="presParOf" srcId="{BDBDDFB0-E86F-4E09-B464-3A78631EFDCA}" destId="{BB70B1CE-0E97-4836-8D54-7BC57E86A469}" srcOrd="1" destOrd="0" presId="urn:microsoft.com/office/officeart/2018/2/layout/IconCircleList"/>
    <dgm:cxn modelId="{27CA939E-35AE-4445-A069-9E961A971093}" type="presParOf" srcId="{BDBDDFB0-E86F-4E09-B464-3A78631EFDCA}" destId="{B3536BA8-0FF0-439B-AE27-CE74472EC185}" srcOrd="2" destOrd="0" presId="urn:microsoft.com/office/officeart/2018/2/layout/IconCircleList"/>
    <dgm:cxn modelId="{F643B139-F562-480C-B9DE-AEEF11A92C43}" type="presParOf" srcId="{BDBDDFB0-E86F-4E09-B464-3A78631EFDCA}" destId="{7A2A8234-B3DA-4B06-B32A-724788915CCD}" srcOrd="3" destOrd="0" presId="urn:microsoft.com/office/officeart/2018/2/layout/IconCircleList"/>
    <dgm:cxn modelId="{390B0E4A-65C7-4024-A977-051D582AC170}" type="presParOf" srcId="{951D0178-B567-4050-9F2D-F50104CB01A9}" destId="{14323D02-F2A5-45D0-A7E5-4D8ACC7EB847}" srcOrd="9" destOrd="0" presId="urn:microsoft.com/office/officeart/2018/2/layout/IconCircleList"/>
    <dgm:cxn modelId="{0B2953A2-B05D-4B1E-83D9-CAF2C2D45E78}" type="presParOf" srcId="{951D0178-B567-4050-9F2D-F50104CB01A9}" destId="{58AB44DD-F738-47AB-BFEF-61501C9EB42C}" srcOrd="10" destOrd="0" presId="urn:microsoft.com/office/officeart/2018/2/layout/IconCircleList"/>
    <dgm:cxn modelId="{EBD3B43D-C21F-4E54-AD8D-007D2E15E3A0}" type="presParOf" srcId="{58AB44DD-F738-47AB-BFEF-61501C9EB42C}" destId="{CE59C493-5FA1-4DA6-AA58-1CEC100F6CA0}" srcOrd="0" destOrd="0" presId="urn:microsoft.com/office/officeart/2018/2/layout/IconCircleList"/>
    <dgm:cxn modelId="{06D8F9A8-3A13-4A08-BD47-BC79DDCFEF16}" type="presParOf" srcId="{58AB44DD-F738-47AB-BFEF-61501C9EB42C}" destId="{4DDF93E4-2D9E-4F37-8005-66B96081A885}" srcOrd="1" destOrd="0" presId="urn:microsoft.com/office/officeart/2018/2/layout/IconCircleList"/>
    <dgm:cxn modelId="{2D66DBE7-2FA8-4526-B73E-3C8CF86581C1}" type="presParOf" srcId="{58AB44DD-F738-47AB-BFEF-61501C9EB42C}" destId="{9F66D333-69BD-411A-9F8E-59681AD02F4E}" srcOrd="2" destOrd="0" presId="urn:microsoft.com/office/officeart/2018/2/layout/IconCircleList"/>
    <dgm:cxn modelId="{952915DC-E9EE-4744-9EF7-1FE8806AEA96}" type="presParOf" srcId="{58AB44DD-F738-47AB-BFEF-61501C9EB42C}" destId="{18EDDEC1-A054-4AFE-9C3B-E439256F9FA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87AE8-7CC2-4A68-BB17-113DB523BEE3}">
      <dsp:nvSpPr>
        <dsp:cNvPr id="0" name=""/>
        <dsp:cNvSpPr/>
      </dsp:nvSpPr>
      <dsp:spPr>
        <a:xfrm>
          <a:off x="0" y="640"/>
          <a:ext cx="5914209" cy="14992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52080-4864-4C82-A6F2-8BE6FADD009D}">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F4314F-3060-4CBF-BF98-52F4AA08422C}">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066800">
            <a:lnSpc>
              <a:spcPct val="90000"/>
            </a:lnSpc>
            <a:spcBef>
              <a:spcPct val="0"/>
            </a:spcBef>
            <a:spcAft>
              <a:spcPct val="35000"/>
            </a:spcAft>
            <a:buNone/>
          </a:pPr>
          <a:r>
            <a:rPr lang="en-US" sz="2400" kern="1200"/>
            <a:t>IoT market value in 2015 was 15.41 billion USD. (Roughly the same price of UBER)</a:t>
          </a:r>
        </a:p>
      </dsp:txBody>
      <dsp:txXfrm>
        <a:off x="1731633" y="640"/>
        <a:ext cx="4182575" cy="1499250"/>
      </dsp:txXfrm>
    </dsp:sp>
    <dsp:sp modelId="{7A9B05EC-8406-47CA-926B-CFDEC7B8BB78}">
      <dsp:nvSpPr>
        <dsp:cNvPr id="0" name=""/>
        <dsp:cNvSpPr/>
      </dsp:nvSpPr>
      <dsp:spPr>
        <a:xfrm>
          <a:off x="0" y="1874703"/>
          <a:ext cx="5914209" cy="14992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62C5CD-3530-4078-84D6-34F093328D58}">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D04C1C-C58F-4B95-BE4F-EC67BA38D556}">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066800">
            <a:lnSpc>
              <a:spcPct val="90000"/>
            </a:lnSpc>
            <a:spcBef>
              <a:spcPct val="0"/>
            </a:spcBef>
            <a:spcAft>
              <a:spcPct val="35000"/>
            </a:spcAft>
            <a:buNone/>
          </a:pPr>
          <a:r>
            <a:rPr lang="en-US" sz="2400" kern="1200"/>
            <a:t>IoT market value in 2021 was 82.7 billion USD. (The same price of INTEL )</a:t>
          </a:r>
        </a:p>
      </dsp:txBody>
      <dsp:txXfrm>
        <a:off x="1731633" y="1874703"/>
        <a:ext cx="4182575" cy="1499250"/>
      </dsp:txXfrm>
    </dsp:sp>
    <dsp:sp modelId="{56B8E59A-F28D-4D5D-95F9-EB3605D95BA4}">
      <dsp:nvSpPr>
        <dsp:cNvPr id="0" name=""/>
        <dsp:cNvSpPr/>
      </dsp:nvSpPr>
      <dsp:spPr>
        <a:xfrm>
          <a:off x="0" y="3748766"/>
          <a:ext cx="5914209" cy="14992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EF26B-38EB-4A0D-89E0-AEB97B2A2FEA}">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7ED0EB-5942-4061-B4D9-E131EEE7333F}">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066800">
            <a:lnSpc>
              <a:spcPct val="90000"/>
            </a:lnSpc>
            <a:spcBef>
              <a:spcPct val="0"/>
            </a:spcBef>
            <a:spcAft>
              <a:spcPct val="35000"/>
            </a:spcAft>
            <a:buNone/>
          </a:pPr>
          <a:r>
            <a:rPr lang="en-US" sz="2400" kern="1200"/>
            <a:t>IoT market value is estimated to be 621.8 billion USD (Roughly the same size of Sweden’s GDP)</a:t>
          </a:r>
        </a:p>
      </dsp:txBody>
      <dsp:txXfrm>
        <a:off x="1731633" y="3748766"/>
        <a:ext cx="4182575" cy="149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4F7D5-C42D-4D88-BF05-465B8E02A183}">
      <dsp:nvSpPr>
        <dsp:cNvPr id="0" name=""/>
        <dsp:cNvSpPr/>
      </dsp:nvSpPr>
      <dsp:spPr>
        <a:xfrm>
          <a:off x="0" y="1437441"/>
          <a:ext cx="9601196" cy="0"/>
        </a:xfrm>
        <a:prstGeom prst="line">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8623CB-8EF8-491E-ACA5-FA8EDE8E14AD}">
      <dsp:nvSpPr>
        <dsp:cNvPr id="0" name=""/>
        <dsp:cNvSpPr/>
      </dsp:nvSpPr>
      <dsp:spPr>
        <a:xfrm>
          <a:off x="288035" y="891213"/>
          <a:ext cx="4224526" cy="344985"/>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2013</a:t>
          </a:r>
        </a:p>
      </dsp:txBody>
      <dsp:txXfrm>
        <a:off x="288035" y="891213"/>
        <a:ext cx="4224526" cy="344985"/>
      </dsp:txXfrm>
    </dsp:sp>
    <dsp:sp modelId="{17A6AAC1-2AC7-455F-A11E-C0331B832940}">
      <dsp:nvSpPr>
        <dsp:cNvPr id="0" name=""/>
        <dsp:cNvSpPr/>
      </dsp:nvSpPr>
      <dsp:spPr>
        <a:xfrm>
          <a:off x="288035" y="500193"/>
          <a:ext cx="4224526" cy="39102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In 2013 there was 23 millions connected cars across the globe.</a:t>
          </a:r>
        </a:p>
      </dsp:txBody>
      <dsp:txXfrm>
        <a:off x="288035" y="500193"/>
        <a:ext cx="4224526" cy="391020"/>
      </dsp:txXfrm>
    </dsp:sp>
    <dsp:sp modelId="{D18A7416-488E-4565-AC85-B1AAB1107A0D}">
      <dsp:nvSpPr>
        <dsp:cNvPr id="0" name=""/>
        <dsp:cNvSpPr/>
      </dsp:nvSpPr>
      <dsp:spPr>
        <a:xfrm>
          <a:off x="2400299" y="1236199"/>
          <a:ext cx="0" cy="201241"/>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755D54-A49A-4857-931C-FBFBD0374049}">
      <dsp:nvSpPr>
        <dsp:cNvPr id="0" name=""/>
        <dsp:cNvSpPr/>
      </dsp:nvSpPr>
      <dsp:spPr>
        <a:xfrm>
          <a:off x="2688335" y="1638683"/>
          <a:ext cx="4224526" cy="344985"/>
        </a:xfrm>
        <a:prstGeom prst="rect">
          <a:avLst/>
        </a:prstGeom>
        <a:solidFill>
          <a:schemeClr val="accent2">
            <a:hueOff val="1681577"/>
            <a:satOff val="-1786"/>
            <a:lumOff val="1372"/>
            <a:alphaOff val="0"/>
          </a:schemeClr>
        </a:solidFill>
        <a:ln w="15875" cap="flat" cmpd="sng" algn="ctr">
          <a:solidFill>
            <a:schemeClr val="accent2">
              <a:hueOff val="1681577"/>
              <a:satOff val="-1786"/>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2021</a:t>
          </a:r>
        </a:p>
      </dsp:txBody>
      <dsp:txXfrm>
        <a:off x="2688335" y="1638683"/>
        <a:ext cx="4224526" cy="344985"/>
      </dsp:txXfrm>
    </dsp:sp>
    <dsp:sp modelId="{E7B0DA1E-5572-4154-B046-DEF9914B1942}">
      <dsp:nvSpPr>
        <dsp:cNvPr id="0" name=""/>
        <dsp:cNvSpPr/>
      </dsp:nvSpPr>
      <dsp:spPr>
        <a:xfrm>
          <a:off x="2688335" y="1983669"/>
          <a:ext cx="4224526" cy="391020"/>
        </a:xfrm>
        <a:prstGeom prst="rect">
          <a:avLst/>
        </a:prstGeom>
        <a:solidFill>
          <a:schemeClr val="accent2">
            <a:tint val="40000"/>
            <a:alpha val="90000"/>
            <a:hueOff val="2091735"/>
            <a:satOff val="714"/>
            <a:lumOff val="220"/>
            <a:alphaOff val="0"/>
          </a:schemeClr>
        </a:solidFill>
        <a:ln w="15875" cap="flat" cmpd="sng" algn="ctr">
          <a:solidFill>
            <a:schemeClr val="accent2">
              <a:tint val="40000"/>
              <a:alpha val="90000"/>
              <a:hueOff val="2091735"/>
              <a:satOff val="714"/>
              <a:lumOff val="2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In 2021 there was 237 millions connected cars across the globe.</a:t>
          </a:r>
        </a:p>
      </dsp:txBody>
      <dsp:txXfrm>
        <a:off x="2688335" y="1983669"/>
        <a:ext cx="4224526" cy="391020"/>
      </dsp:txXfrm>
    </dsp:sp>
    <dsp:sp modelId="{93C2E5DE-46AF-49E1-BB35-A4EDB2B5A108}">
      <dsp:nvSpPr>
        <dsp:cNvPr id="0" name=""/>
        <dsp:cNvSpPr/>
      </dsp:nvSpPr>
      <dsp:spPr>
        <a:xfrm>
          <a:off x="4800598" y="1437441"/>
          <a:ext cx="0" cy="201241"/>
        </a:xfrm>
        <a:prstGeom prst="line">
          <a:avLst/>
        </a:prstGeom>
        <a:noFill/>
        <a:ln w="9525" cap="flat" cmpd="sng" algn="ctr">
          <a:solidFill>
            <a:schemeClr val="accent2">
              <a:hueOff val="1681577"/>
              <a:satOff val="-1786"/>
              <a:lumOff val="1372"/>
              <a:alphaOff val="0"/>
            </a:schemeClr>
          </a:solidFill>
          <a:prstDash val="solid"/>
        </a:ln>
        <a:effectLst/>
      </dsp:spPr>
      <dsp:style>
        <a:lnRef idx="1">
          <a:scrgbClr r="0" g="0" b="0"/>
        </a:lnRef>
        <a:fillRef idx="0">
          <a:scrgbClr r="0" g="0" b="0"/>
        </a:fillRef>
        <a:effectRef idx="0">
          <a:scrgbClr r="0" g="0" b="0"/>
        </a:effectRef>
        <a:fontRef idx="minor"/>
      </dsp:style>
    </dsp:sp>
    <dsp:sp modelId="{02D99C02-3086-4763-8BAC-8B3127873B84}">
      <dsp:nvSpPr>
        <dsp:cNvPr id="0" name=""/>
        <dsp:cNvSpPr/>
      </dsp:nvSpPr>
      <dsp:spPr>
        <a:xfrm rot="2700000">
          <a:off x="2377937" y="1415080"/>
          <a:ext cx="44722" cy="44722"/>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6679A-C786-4C82-A785-5D4857B0D709}">
      <dsp:nvSpPr>
        <dsp:cNvPr id="0" name=""/>
        <dsp:cNvSpPr/>
      </dsp:nvSpPr>
      <dsp:spPr>
        <a:xfrm rot="2700000">
          <a:off x="4778237" y="1415080"/>
          <a:ext cx="44722" cy="44722"/>
        </a:xfrm>
        <a:prstGeom prst="rect">
          <a:avLst/>
        </a:prstGeom>
        <a:solidFill>
          <a:schemeClr val="accent2">
            <a:hueOff val="1681577"/>
            <a:satOff val="-1786"/>
            <a:lumOff val="1372"/>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F3B020-CFDF-4843-BD3F-B3E6FAD760C2}">
      <dsp:nvSpPr>
        <dsp:cNvPr id="0" name=""/>
        <dsp:cNvSpPr/>
      </dsp:nvSpPr>
      <dsp:spPr>
        <a:xfrm>
          <a:off x="5088634" y="891213"/>
          <a:ext cx="4224526" cy="344985"/>
        </a:xfrm>
        <a:prstGeom prst="rect">
          <a:avLst/>
        </a:prstGeom>
        <a:solidFill>
          <a:schemeClr val="accent2">
            <a:hueOff val="3363155"/>
            <a:satOff val="-3572"/>
            <a:lumOff val="2745"/>
            <a:alphaOff val="0"/>
          </a:schemeClr>
        </a:solidFill>
        <a:ln w="15875" cap="flat" cmpd="sng" algn="ctr">
          <a:solidFill>
            <a:schemeClr val="accent2">
              <a:hueOff val="3363155"/>
              <a:satOff val="-357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2025</a:t>
          </a:r>
        </a:p>
      </dsp:txBody>
      <dsp:txXfrm>
        <a:off x="5088634" y="891213"/>
        <a:ext cx="4224526" cy="344985"/>
      </dsp:txXfrm>
    </dsp:sp>
    <dsp:sp modelId="{3A55CEFB-880A-476B-A643-066430DF0952}">
      <dsp:nvSpPr>
        <dsp:cNvPr id="0" name=""/>
        <dsp:cNvSpPr/>
      </dsp:nvSpPr>
      <dsp:spPr>
        <a:xfrm>
          <a:off x="5088634" y="500193"/>
          <a:ext cx="4224526" cy="391020"/>
        </a:xfrm>
        <a:prstGeom prst="rect">
          <a:avLst/>
        </a:prstGeom>
        <a:solidFill>
          <a:schemeClr val="accent2">
            <a:tint val="40000"/>
            <a:alpha val="90000"/>
            <a:hueOff val="4183470"/>
            <a:satOff val="1428"/>
            <a:lumOff val="439"/>
            <a:alphaOff val="0"/>
          </a:schemeClr>
        </a:solidFill>
        <a:ln w="15875" cap="flat" cmpd="sng" algn="ctr">
          <a:solidFill>
            <a:schemeClr val="accent2">
              <a:tint val="40000"/>
              <a:alpha val="90000"/>
              <a:hueOff val="4183470"/>
              <a:satOff val="1428"/>
              <a:lumOff val="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Connected cars are estimated to reach 400 million cars by 2025.</a:t>
          </a:r>
        </a:p>
      </dsp:txBody>
      <dsp:txXfrm>
        <a:off x="5088634" y="500193"/>
        <a:ext cx="4224526" cy="391020"/>
      </dsp:txXfrm>
    </dsp:sp>
    <dsp:sp modelId="{F341C9D6-26FD-4799-B96E-17BCF50AF352}">
      <dsp:nvSpPr>
        <dsp:cNvPr id="0" name=""/>
        <dsp:cNvSpPr/>
      </dsp:nvSpPr>
      <dsp:spPr>
        <a:xfrm>
          <a:off x="7200897" y="1236199"/>
          <a:ext cx="0" cy="201241"/>
        </a:xfrm>
        <a:prstGeom prst="line">
          <a:avLst/>
        </a:prstGeom>
        <a:noFill/>
        <a:ln w="9525" cap="flat" cmpd="sng" algn="ctr">
          <a:solidFill>
            <a:schemeClr val="accent2">
              <a:hueOff val="3363155"/>
              <a:satOff val="-3572"/>
              <a:lumOff val="2745"/>
              <a:alphaOff val="0"/>
            </a:schemeClr>
          </a:solidFill>
          <a:prstDash val="solid"/>
        </a:ln>
        <a:effectLst/>
      </dsp:spPr>
      <dsp:style>
        <a:lnRef idx="1">
          <a:scrgbClr r="0" g="0" b="0"/>
        </a:lnRef>
        <a:fillRef idx="0">
          <a:scrgbClr r="0" g="0" b="0"/>
        </a:fillRef>
        <a:effectRef idx="0">
          <a:scrgbClr r="0" g="0" b="0"/>
        </a:effectRef>
        <a:fontRef idx="minor"/>
      </dsp:style>
    </dsp:sp>
    <dsp:sp modelId="{E7460A7C-0EBD-41FD-9EDA-6B5CD5F02BDC}">
      <dsp:nvSpPr>
        <dsp:cNvPr id="0" name=""/>
        <dsp:cNvSpPr/>
      </dsp:nvSpPr>
      <dsp:spPr>
        <a:xfrm rot="2700000">
          <a:off x="7178536" y="1415080"/>
          <a:ext cx="44722" cy="44722"/>
        </a:xfrm>
        <a:prstGeom prst="rect">
          <a:avLst/>
        </a:prstGeom>
        <a:solidFill>
          <a:schemeClr val="accent2">
            <a:hueOff val="3363155"/>
            <a:satOff val="-3572"/>
            <a:lumOff val="2745"/>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50D7A-B5BB-4AFA-A5DC-A700FAAC379B}">
      <dsp:nvSpPr>
        <dsp:cNvPr id="0" name=""/>
        <dsp:cNvSpPr/>
      </dsp:nvSpPr>
      <dsp:spPr>
        <a:xfrm>
          <a:off x="0" y="0"/>
          <a:ext cx="5027077" cy="2361895"/>
        </a:xfrm>
        <a:prstGeom prst="roundRect">
          <a:avLst>
            <a:gd name="adj" fmla="val 10000"/>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1. Biggest problems of Transportation </a:t>
          </a:r>
        </a:p>
      </dsp:txBody>
      <dsp:txXfrm>
        <a:off x="69178" y="69178"/>
        <a:ext cx="2585873" cy="2223539"/>
      </dsp:txXfrm>
    </dsp:sp>
    <dsp:sp modelId="{4B65A541-14AF-49AF-8674-76BF8B805840}">
      <dsp:nvSpPr>
        <dsp:cNvPr id="0" name=""/>
        <dsp:cNvSpPr/>
      </dsp:nvSpPr>
      <dsp:spPr>
        <a:xfrm>
          <a:off x="887131" y="2886761"/>
          <a:ext cx="5027077" cy="2361895"/>
        </a:xfrm>
        <a:prstGeom prst="roundRect">
          <a:avLst>
            <a:gd name="adj" fmla="val 10000"/>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2. How IoT addressed the Transportation problems.</a:t>
          </a:r>
        </a:p>
      </dsp:txBody>
      <dsp:txXfrm>
        <a:off x="956309" y="2955939"/>
        <a:ext cx="2466358" cy="2223539"/>
      </dsp:txXfrm>
    </dsp:sp>
    <dsp:sp modelId="{91E92391-AFFB-45D2-A829-96C5198963FB}">
      <dsp:nvSpPr>
        <dsp:cNvPr id="0" name=""/>
        <dsp:cNvSpPr/>
      </dsp:nvSpPr>
      <dsp:spPr>
        <a:xfrm>
          <a:off x="3491845" y="1856712"/>
          <a:ext cx="1535232" cy="153523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837272" y="1856712"/>
        <a:ext cx="844378" cy="1155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9B6D6-A6AF-4BFF-97D2-C67AF2C27958}">
      <dsp:nvSpPr>
        <dsp:cNvPr id="0" name=""/>
        <dsp:cNvSpPr/>
      </dsp:nvSpPr>
      <dsp:spPr>
        <a:xfrm>
          <a:off x="185554" y="392945"/>
          <a:ext cx="800131" cy="80013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8F02A-5891-45FB-A6A0-4F119212D94A}">
      <dsp:nvSpPr>
        <dsp:cNvPr id="0" name=""/>
        <dsp:cNvSpPr/>
      </dsp:nvSpPr>
      <dsp:spPr>
        <a:xfrm>
          <a:off x="353582" y="560972"/>
          <a:ext cx="464076" cy="464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2A4C4B-F07E-4451-86DC-1EAD9C426AA0}">
      <dsp:nvSpPr>
        <dsp:cNvPr id="0" name=""/>
        <dsp:cNvSpPr/>
      </dsp:nvSpPr>
      <dsp:spPr>
        <a:xfrm>
          <a:off x="1157142" y="392945"/>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b="0" i="0" kern="1200"/>
            <a:t>Traffic congestion</a:t>
          </a:r>
          <a:endParaRPr lang="en-US" sz="1800" kern="1200"/>
        </a:p>
      </dsp:txBody>
      <dsp:txXfrm>
        <a:off x="1157142" y="392945"/>
        <a:ext cx="1886024" cy="800131"/>
      </dsp:txXfrm>
    </dsp:sp>
    <dsp:sp modelId="{2510423F-8C67-47A8-8AF3-3E6F7E2BD96C}">
      <dsp:nvSpPr>
        <dsp:cNvPr id="0" name=""/>
        <dsp:cNvSpPr/>
      </dsp:nvSpPr>
      <dsp:spPr>
        <a:xfrm>
          <a:off x="3371792" y="392945"/>
          <a:ext cx="800131" cy="80013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79FAA-1CB2-4729-B7BC-BD6C28B53BC9}">
      <dsp:nvSpPr>
        <dsp:cNvPr id="0" name=""/>
        <dsp:cNvSpPr/>
      </dsp:nvSpPr>
      <dsp:spPr>
        <a:xfrm>
          <a:off x="3539819" y="560972"/>
          <a:ext cx="464076" cy="464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33ECFC-24B2-4C59-8173-0808508B629A}">
      <dsp:nvSpPr>
        <dsp:cNvPr id="0" name=""/>
        <dsp:cNvSpPr/>
      </dsp:nvSpPr>
      <dsp:spPr>
        <a:xfrm>
          <a:off x="4343380" y="392945"/>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b="0" i="0" kern="1200"/>
            <a:t>Fleet management inefficiencies</a:t>
          </a:r>
          <a:endParaRPr lang="en-US" sz="1800" kern="1200"/>
        </a:p>
      </dsp:txBody>
      <dsp:txXfrm>
        <a:off x="4343380" y="392945"/>
        <a:ext cx="1886024" cy="800131"/>
      </dsp:txXfrm>
    </dsp:sp>
    <dsp:sp modelId="{5F46BBE2-1016-44E9-B23C-2CD5B12BEE37}">
      <dsp:nvSpPr>
        <dsp:cNvPr id="0" name=""/>
        <dsp:cNvSpPr/>
      </dsp:nvSpPr>
      <dsp:spPr>
        <a:xfrm>
          <a:off x="6558030" y="392945"/>
          <a:ext cx="800131" cy="80013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6B408-1451-4ECF-94E8-A4B0178C546E}">
      <dsp:nvSpPr>
        <dsp:cNvPr id="0" name=""/>
        <dsp:cNvSpPr/>
      </dsp:nvSpPr>
      <dsp:spPr>
        <a:xfrm>
          <a:off x="6726057" y="560972"/>
          <a:ext cx="464076" cy="464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D20EDD-C209-459D-8673-9D3E02637C6E}">
      <dsp:nvSpPr>
        <dsp:cNvPr id="0" name=""/>
        <dsp:cNvSpPr/>
      </dsp:nvSpPr>
      <dsp:spPr>
        <a:xfrm>
          <a:off x="7529618" y="392945"/>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b="0" i="0" kern="1200"/>
            <a:t>Lack of real-time information for travellers</a:t>
          </a:r>
          <a:endParaRPr lang="en-US" sz="1800" kern="1200"/>
        </a:p>
      </dsp:txBody>
      <dsp:txXfrm>
        <a:off x="7529618" y="392945"/>
        <a:ext cx="1886024" cy="800131"/>
      </dsp:txXfrm>
    </dsp:sp>
    <dsp:sp modelId="{299884DE-718B-4192-91F1-360EBC276CB8}">
      <dsp:nvSpPr>
        <dsp:cNvPr id="0" name=""/>
        <dsp:cNvSpPr/>
      </dsp:nvSpPr>
      <dsp:spPr>
        <a:xfrm>
          <a:off x="185554" y="1681806"/>
          <a:ext cx="800131" cy="8001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C7317-EBE0-4600-B10B-5589AE8C3750}">
      <dsp:nvSpPr>
        <dsp:cNvPr id="0" name=""/>
        <dsp:cNvSpPr/>
      </dsp:nvSpPr>
      <dsp:spPr>
        <a:xfrm>
          <a:off x="353582" y="1849834"/>
          <a:ext cx="464076" cy="464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925FDB-82F4-4D73-9E96-4D0F3B5ECBD2}">
      <dsp:nvSpPr>
        <dsp:cNvPr id="0" name=""/>
        <dsp:cNvSpPr/>
      </dsp:nvSpPr>
      <dsp:spPr>
        <a:xfrm>
          <a:off x="1157142" y="1681806"/>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b="0" i="0" kern="1200"/>
            <a:t>Road safety and accident prevention</a:t>
          </a:r>
          <a:endParaRPr lang="en-US" sz="1800" kern="1200"/>
        </a:p>
      </dsp:txBody>
      <dsp:txXfrm>
        <a:off x="1157142" y="1681806"/>
        <a:ext cx="1886024" cy="800131"/>
      </dsp:txXfrm>
    </dsp:sp>
    <dsp:sp modelId="{D88DA858-2476-4C04-BF4B-5DAF58A4B4EB}">
      <dsp:nvSpPr>
        <dsp:cNvPr id="0" name=""/>
        <dsp:cNvSpPr/>
      </dsp:nvSpPr>
      <dsp:spPr>
        <a:xfrm>
          <a:off x="3371792" y="1681806"/>
          <a:ext cx="800131" cy="80013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0B1CE-0E97-4836-8D54-7BC57E86A469}">
      <dsp:nvSpPr>
        <dsp:cNvPr id="0" name=""/>
        <dsp:cNvSpPr/>
      </dsp:nvSpPr>
      <dsp:spPr>
        <a:xfrm>
          <a:off x="3539819" y="1849834"/>
          <a:ext cx="464076" cy="464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2A8234-B3DA-4B06-B32A-724788915CCD}">
      <dsp:nvSpPr>
        <dsp:cNvPr id="0" name=""/>
        <dsp:cNvSpPr/>
      </dsp:nvSpPr>
      <dsp:spPr>
        <a:xfrm>
          <a:off x="4343380" y="1681806"/>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b="0" i="0" kern="1200"/>
            <a:t>Parking inefficiencies</a:t>
          </a:r>
          <a:endParaRPr lang="en-US" sz="1800" kern="1200"/>
        </a:p>
      </dsp:txBody>
      <dsp:txXfrm>
        <a:off x="4343380" y="1681806"/>
        <a:ext cx="1886024" cy="800131"/>
      </dsp:txXfrm>
    </dsp:sp>
    <dsp:sp modelId="{CE59C493-5FA1-4DA6-AA58-1CEC100F6CA0}">
      <dsp:nvSpPr>
        <dsp:cNvPr id="0" name=""/>
        <dsp:cNvSpPr/>
      </dsp:nvSpPr>
      <dsp:spPr>
        <a:xfrm>
          <a:off x="6558030" y="1681806"/>
          <a:ext cx="800131" cy="80013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F93E4-2D9E-4F37-8005-66B96081A885}">
      <dsp:nvSpPr>
        <dsp:cNvPr id="0" name=""/>
        <dsp:cNvSpPr/>
      </dsp:nvSpPr>
      <dsp:spPr>
        <a:xfrm>
          <a:off x="6726057" y="1849834"/>
          <a:ext cx="464076" cy="464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EDDEC1-A054-4AFE-9C3B-E439256F9FAD}">
      <dsp:nvSpPr>
        <dsp:cNvPr id="0" name=""/>
        <dsp:cNvSpPr/>
      </dsp:nvSpPr>
      <dsp:spPr>
        <a:xfrm>
          <a:off x="7529618" y="1681806"/>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b="0" i="0" kern="1200"/>
            <a:t>Environmental impact</a:t>
          </a:r>
          <a:endParaRPr lang="en-US" sz="1800" kern="1200"/>
        </a:p>
      </dsp:txBody>
      <dsp:txXfrm>
        <a:off x="7529618" y="1681806"/>
        <a:ext cx="1886024" cy="8001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78080D5-4392-44EF-8848-A18A4B9CB4B3}"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998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24125-8A4F-41A0-8E20-8A705E27F4BE}" type="datetimeFigureOut">
              <a:rPr lang="en-GB" smtClean="0"/>
              <a:t>02/08/2023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8080D5-4392-44EF-8848-A18A4B9CB4B3}" type="slidenum">
              <a:rPr lang="en-GB" smtClean="0"/>
              <a:t>‹#›</a:t>
            </a:fld>
            <a:endParaRPr lang="en-GB"/>
          </a:p>
        </p:txBody>
      </p:sp>
    </p:spTree>
    <p:extLst>
      <p:ext uri="{BB962C8B-B14F-4D97-AF65-F5344CB8AC3E}">
        <p14:creationId xmlns:p14="http://schemas.microsoft.com/office/powerpoint/2010/main" val="249462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599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827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spTree>
    <p:extLst>
      <p:ext uri="{BB962C8B-B14F-4D97-AF65-F5344CB8AC3E}">
        <p14:creationId xmlns:p14="http://schemas.microsoft.com/office/powerpoint/2010/main" val="1509753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568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864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125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097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spTree>
    <p:extLst>
      <p:ext uri="{BB962C8B-B14F-4D97-AF65-F5344CB8AC3E}">
        <p14:creationId xmlns:p14="http://schemas.microsoft.com/office/powerpoint/2010/main" val="353427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24125-8A4F-41A0-8E20-8A705E27F4BE}" type="datetimeFigureOut">
              <a:rPr lang="en-GB" smtClean="0"/>
              <a:t>02/08/2023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080D5-4392-44EF-8848-A18A4B9CB4B3}"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53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624125-8A4F-41A0-8E20-8A705E27F4BE}" type="datetimeFigureOut">
              <a:rPr lang="en-GB" smtClean="0"/>
              <a:t>02/08/2023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8080D5-4392-44EF-8848-A18A4B9CB4B3}" type="slidenum">
              <a:rPr lang="en-GB" smtClean="0"/>
              <a:t>‹#›</a:t>
            </a:fld>
            <a:endParaRPr lang="en-GB"/>
          </a:p>
        </p:txBody>
      </p:sp>
    </p:spTree>
    <p:extLst>
      <p:ext uri="{BB962C8B-B14F-4D97-AF65-F5344CB8AC3E}">
        <p14:creationId xmlns:p14="http://schemas.microsoft.com/office/powerpoint/2010/main" val="378591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624125-8A4F-41A0-8E20-8A705E27F4BE}" type="datetimeFigureOut">
              <a:rPr lang="en-GB" smtClean="0"/>
              <a:t>02/08/2023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78080D5-4392-44EF-8848-A18A4B9CB4B3}"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95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624125-8A4F-41A0-8E20-8A705E27F4BE}" type="datetimeFigureOut">
              <a:rPr lang="en-GB" smtClean="0"/>
              <a:t>02/08/2023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78080D5-4392-44EF-8848-A18A4B9CB4B3}"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15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24125-8A4F-41A0-8E20-8A705E27F4BE}" type="datetimeFigureOut">
              <a:rPr lang="en-GB" smtClean="0"/>
              <a:t>02/08/2023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78080D5-4392-44EF-8848-A18A4B9CB4B3}" type="slidenum">
              <a:rPr lang="en-GB" smtClean="0"/>
              <a:t>‹#›</a:t>
            </a:fld>
            <a:endParaRPr lang="en-GB"/>
          </a:p>
        </p:txBody>
      </p:sp>
    </p:spTree>
    <p:extLst>
      <p:ext uri="{BB962C8B-B14F-4D97-AF65-F5344CB8AC3E}">
        <p14:creationId xmlns:p14="http://schemas.microsoft.com/office/powerpoint/2010/main" val="414181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24125-8A4F-41A0-8E20-8A705E27F4BE}" type="datetimeFigureOut">
              <a:rPr lang="en-GB" smtClean="0"/>
              <a:t>02/08/2023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8080D5-4392-44EF-8848-A18A4B9CB4B3}"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27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24125-8A4F-41A0-8E20-8A705E27F4BE}" type="datetimeFigureOut">
              <a:rPr lang="en-GB" smtClean="0"/>
              <a:t>02/08/2023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8080D5-4392-44EF-8848-A18A4B9CB4B3}" type="slidenum">
              <a:rPr lang="en-GB" smtClean="0"/>
              <a:t>‹#›</a:t>
            </a:fld>
            <a:endParaRPr lang="en-GB"/>
          </a:p>
        </p:txBody>
      </p:sp>
    </p:spTree>
    <p:extLst>
      <p:ext uri="{BB962C8B-B14F-4D97-AF65-F5344CB8AC3E}">
        <p14:creationId xmlns:p14="http://schemas.microsoft.com/office/powerpoint/2010/main" val="24641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624125-8A4F-41A0-8E20-8A705E27F4BE}" type="datetimeFigureOut">
              <a:rPr lang="en-GB" smtClean="0"/>
              <a:t>02/08/2023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8080D5-4392-44EF-8848-A18A4B9CB4B3}" type="slidenum">
              <a:rPr lang="en-GB" smtClean="0"/>
              <a:t>‹#›</a:t>
            </a:fld>
            <a:endParaRPr lang="en-GB"/>
          </a:p>
        </p:txBody>
      </p:sp>
    </p:spTree>
    <p:extLst>
      <p:ext uri="{BB962C8B-B14F-4D97-AF65-F5344CB8AC3E}">
        <p14:creationId xmlns:p14="http://schemas.microsoft.com/office/powerpoint/2010/main" val="708456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5.png"/><Relationship Id="rId7"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5.png"/><Relationship Id="rId7" Type="http://schemas.openxmlformats.org/officeDocument/2006/relationships/image" Target="../media/image4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D377112C-5000-6B16-342D-516495209890}"/>
              </a:ext>
            </a:extLst>
          </p:cNvPr>
          <p:cNvPicPr>
            <a:picLocks noChangeAspect="1"/>
          </p:cNvPicPr>
          <p:nvPr/>
        </p:nvPicPr>
        <p:blipFill rotWithShape="1">
          <a:blip r:embed="rId2">
            <a:alphaModFix amt="5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24C2A0D-2686-08EE-C371-4285CBB654C7}"/>
              </a:ext>
            </a:extLst>
          </p:cNvPr>
          <p:cNvSpPr>
            <a:spLocks noGrp="1"/>
          </p:cNvSpPr>
          <p:nvPr>
            <p:ph type="ctrTitle"/>
          </p:nvPr>
        </p:nvSpPr>
        <p:spPr>
          <a:xfrm>
            <a:off x="2692398" y="1871131"/>
            <a:ext cx="6815669" cy="1515533"/>
          </a:xfrm>
        </p:spPr>
        <p:txBody>
          <a:bodyPr>
            <a:normAutofit/>
          </a:bodyPr>
          <a:lstStyle/>
          <a:p>
            <a:r>
              <a:rPr lang="en-US">
                <a:solidFill>
                  <a:srgbClr val="FFFFFF"/>
                </a:solidFill>
              </a:rPr>
              <a:t>IoT and Transportation</a:t>
            </a:r>
            <a:endParaRPr lang="en-GB">
              <a:solidFill>
                <a:srgbClr val="FFFFFF"/>
              </a:solidFill>
            </a:endParaRPr>
          </a:p>
        </p:txBody>
      </p:sp>
      <p:sp>
        <p:nvSpPr>
          <p:cNvPr id="3" name="Subtitle 2">
            <a:extLst>
              <a:ext uri="{FF2B5EF4-FFF2-40B4-BE49-F238E27FC236}">
                <a16:creationId xmlns:a16="http://schemas.microsoft.com/office/drawing/2014/main" id="{A025D2D7-BBA5-1678-E5BF-D9871122EC17}"/>
              </a:ext>
            </a:extLst>
          </p:cNvPr>
          <p:cNvSpPr>
            <a:spLocks noGrp="1"/>
          </p:cNvSpPr>
          <p:nvPr>
            <p:ph type="subTitle" idx="1"/>
          </p:nvPr>
        </p:nvSpPr>
        <p:spPr>
          <a:xfrm>
            <a:off x="2692398" y="3657597"/>
            <a:ext cx="6815669" cy="1320802"/>
          </a:xfrm>
        </p:spPr>
        <p:txBody>
          <a:bodyPr>
            <a:normAutofit/>
          </a:bodyPr>
          <a:lstStyle/>
          <a:p>
            <a:r>
              <a:rPr lang="en-US">
                <a:solidFill>
                  <a:srgbClr val="FFFFFF"/>
                </a:solidFill>
              </a:rPr>
              <a:t>How IoT shapes the way we think about modern transformation</a:t>
            </a:r>
            <a:endParaRPr lang="en-GB">
              <a:solidFill>
                <a:srgbClr val="FFFFFF"/>
              </a:solidFill>
            </a:endParaRPr>
          </a:p>
        </p:txBody>
      </p:sp>
      <p:cxnSp>
        <p:nvCxnSpPr>
          <p:cNvPr id="11" name="Straight Connector 1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65196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09BB771-B5C4-471C-F102-B2F50E70D53B}"/>
              </a:ext>
            </a:extLst>
          </p:cNvPr>
          <p:cNvSpPr>
            <a:spLocks noGrp="1"/>
          </p:cNvSpPr>
          <p:nvPr>
            <p:ph type="title"/>
          </p:nvPr>
        </p:nvSpPr>
        <p:spPr>
          <a:xfrm>
            <a:off x="952108" y="954756"/>
            <a:ext cx="2730414" cy="4946003"/>
          </a:xfrm>
        </p:spPr>
        <p:txBody>
          <a:bodyPr>
            <a:normAutofit/>
          </a:bodyPr>
          <a:lstStyle/>
          <a:p>
            <a:r>
              <a:rPr lang="en-US">
                <a:solidFill>
                  <a:srgbClr val="FFFFFF"/>
                </a:solidFill>
              </a:rPr>
              <a:t>3. Lack of Real-Time info for travelers</a:t>
            </a:r>
            <a:endParaRPr lang="en-GB">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BB4954-DB19-2D0B-C163-EE607ABB1F1F}"/>
              </a:ext>
            </a:extLst>
          </p:cNvPr>
          <p:cNvSpPr>
            <a:spLocks noGrp="1"/>
          </p:cNvSpPr>
          <p:nvPr>
            <p:ph idx="1"/>
          </p:nvPr>
        </p:nvSpPr>
        <p:spPr>
          <a:xfrm>
            <a:off x="5140934" y="469900"/>
            <a:ext cx="5953630" cy="5405968"/>
          </a:xfrm>
        </p:spPr>
        <p:txBody>
          <a:bodyPr anchor="ctr">
            <a:normAutofit/>
          </a:bodyPr>
          <a:lstStyle/>
          <a:p>
            <a:r>
              <a:rPr lang="en-GB"/>
              <a:t>Travelers often face uncertainty due to limited or inaccurate information about public transportation schedules and availability.</a:t>
            </a:r>
          </a:p>
        </p:txBody>
      </p:sp>
    </p:spTree>
    <p:extLst>
      <p:ext uri="{BB962C8B-B14F-4D97-AF65-F5344CB8AC3E}">
        <p14:creationId xmlns:p14="http://schemas.microsoft.com/office/powerpoint/2010/main" val="522945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ACFF-B462-2596-F127-4E21CA77185C}"/>
              </a:ext>
            </a:extLst>
          </p:cNvPr>
          <p:cNvSpPr>
            <a:spLocks noGrp="1"/>
          </p:cNvSpPr>
          <p:nvPr>
            <p:ph type="title"/>
          </p:nvPr>
        </p:nvSpPr>
        <p:spPr>
          <a:xfrm>
            <a:off x="1295402" y="982132"/>
            <a:ext cx="9601196" cy="1303867"/>
          </a:xfrm>
        </p:spPr>
        <p:txBody>
          <a:bodyPr>
            <a:normAutofit/>
          </a:bodyPr>
          <a:lstStyle/>
          <a:p>
            <a:r>
              <a:rPr lang="en-US">
                <a:solidFill>
                  <a:srgbClr val="262626"/>
                </a:solidFill>
              </a:rPr>
              <a:t>4. </a:t>
            </a:r>
            <a:r>
              <a:rPr lang="en-GB">
                <a:solidFill>
                  <a:srgbClr val="262626"/>
                </a:solidFill>
              </a:rPr>
              <a:t>Road safety and accident prevention</a:t>
            </a:r>
          </a:p>
        </p:txBody>
      </p:sp>
      <p:sp>
        <p:nvSpPr>
          <p:cNvPr id="3" name="Content Placeholder 2">
            <a:extLst>
              <a:ext uri="{FF2B5EF4-FFF2-40B4-BE49-F238E27FC236}">
                <a16:creationId xmlns:a16="http://schemas.microsoft.com/office/drawing/2014/main" id="{713EFFC0-A76E-5B25-3C50-D8BDE1272659}"/>
              </a:ext>
            </a:extLst>
          </p:cNvPr>
          <p:cNvSpPr>
            <a:spLocks noGrp="1"/>
          </p:cNvSpPr>
          <p:nvPr>
            <p:ph idx="1"/>
          </p:nvPr>
        </p:nvSpPr>
        <p:spPr>
          <a:xfrm>
            <a:off x="1295402" y="2556932"/>
            <a:ext cx="6256866" cy="3318936"/>
          </a:xfrm>
        </p:spPr>
        <p:txBody>
          <a:bodyPr>
            <a:normAutofit/>
          </a:bodyPr>
          <a:lstStyle/>
          <a:p>
            <a:r>
              <a:rPr lang="en-GB" dirty="0">
                <a:solidFill>
                  <a:srgbClr val="262626"/>
                </a:solidFill>
              </a:rPr>
              <a:t>Road accidents and unsafe driving behaviors contribute to a significant number of injuries and fatalities.</a:t>
            </a:r>
          </a:p>
        </p:txBody>
      </p:sp>
      <p:pic>
        <p:nvPicPr>
          <p:cNvPr id="7" name="Graphic 6" descr="Car">
            <a:extLst>
              <a:ext uri="{FF2B5EF4-FFF2-40B4-BE49-F238E27FC236}">
                <a16:creationId xmlns:a16="http://schemas.microsoft.com/office/drawing/2014/main" id="{28D9DBD7-AB9E-BF0D-F81C-A7057DADD3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4081182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EDC7-20A2-4A7F-4CCD-64C79F196C6A}"/>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5. Parking Inefficiencies</a:t>
            </a:r>
            <a:endParaRPr lang="en-GB" dirty="0">
              <a:solidFill>
                <a:srgbClr val="262626"/>
              </a:solidFill>
            </a:endParaRPr>
          </a:p>
        </p:txBody>
      </p:sp>
      <p:sp>
        <p:nvSpPr>
          <p:cNvPr id="3" name="Content Placeholder 2">
            <a:extLst>
              <a:ext uri="{FF2B5EF4-FFF2-40B4-BE49-F238E27FC236}">
                <a16:creationId xmlns:a16="http://schemas.microsoft.com/office/drawing/2014/main" id="{E0F18ADA-1781-86B9-025A-A764D3088F81}"/>
              </a:ext>
            </a:extLst>
          </p:cNvPr>
          <p:cNvSpPr>
            <a:spLocks noGrp="1"/>
          </p:cNvSpPr>
          <p:nvPr>
            <p:ph idx="1"/>
          </p:nvPr>
        </p:nvSpPr>
        <p:spPr>
          <a:xfrm>
            <a:off x="1295402" y="2556932"/>
            <a:ext cx="6256866" cy="3318936"/>
          </a:xfrm>
        </p:spPr>
        <p:txBody>
          <a:bodyPr>
            <a:normAutofit/>
          </a:bodyPr>
          <a:lstStyle/>
          <a:p>
            <a:r>
              <a:rPr lang="en-GB">
                <a:solidFill>
                  <a:srgbClr val="262626"/>
                </a:solidFill>
              </a:rPr>
              <a:t> Finding parking spaces in congested areas is time-consuming and contributes to traffic congestion.</a:t>
            </a:r>
          </a:p>
        </p:txBody>
      </p:sp>
      <p:pic>
        <p:nvPicPr>
          <p:cNvPr id="7" name="Graphic 6" descr="Parking Location">
            <a:extLst>
              <a:ext uri="{FF2B5EF4-FFF2-40B4-BE49-F238E27FC236}">
                <a16:creationId xmlns:a16="http://schemas.microsoft.com/office/drawing/2014/main" id="{B6A851C0-E076-CFE4-4BCC-BBB7030D6A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1534830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7493-D13C-5AAF-D0F7-1760884D5318}"/>
              </a:ext>
            </a:extLst>
          </p:cNvPr>
          <p:cNvSpPr>
            <a:spLocks noGrp="1"/>
          </p:cNvSpPr>
          <p:nvPr>
            <p:ph type="title"/>
          </p:nvPr>
        </p:nvSpPr>
        <p:spPr>
          <a:xfrm>
            <a:off x="1295402" y="982132"/>
            <a:ext cx="9601196" cy="1303867"/>
          </a:xfrm>
        </p:spPr>
        <p:txBody>
          <a:bodyPr>
            <a:normAutofit/>
          </a:bodyPr>
          <a:lstStyle/>
          <a:p>
            <a:r>
              <a:rPr lang="en-US">
                <a:solidFill>
                  <a:srgbClr val="262626"/>
                </a:solidFill>
              </a:rPr>
              <a:t>6. Environmental Impact</a:t>
            </a:r>
            <a:endParaRPr lang="en-GB">
              <a:solidFill>
                <a:srgbClr val="262626"/>
              </a:solidFill>
            </a:endParaRPr>
          </a:p>
        </p:txBody>
      </p:sp>
      <p:sp>
        <p:nvSpPr>
          <p:cNvPr id="3" name="Content Placeholder 2">
            <a:extLst>
              <a:ext uri="{FF2B5EF4-FFF2-40B4-BE49-F238E27FC236}">
                <a16:creationId xmlns:a16="http://schemas.microsoft.com/office/drawing/2014/main" id="{A49E90E3-321D-EC88-EE0F-FCDCB6EB2549}"/>
              </a:ext>
            </a:extLst>
          </p:cNvPr>
          <p:cNvSpPr>
            <a:spLocks noGrp="1"/>
          </p:cNvSpPr>
          <p:nvPr>
            <p:ph idx="1"/>
          </p:nvPr>
        </p:nvSpPr>
        <p:spPr>
          <a:xfrm>
            <a:off x="1295402" y="2556932"/>
            <a:ext cx="6256866" cy="3318936"/>
          </a:xfrm>
        </p:spPr>
        <p:txBody>
          <a:bodyPr>
            <a:normAutofit/>
          </a:bodyPr>
          <a:lstStyle/>
          <a:p>
            <a:r>
              <a:rPr lang="en-GB" dirty="0">
                <a:solidFill>
                  <a:srgbClr val="262626"/>
                </a:solidFill>
              </a:rPr>
              <a:t>Traditional transportation contributes to air pollution and greenhouse gas emissions.</a:t>
            </a:r>
          </a:p>
        </p:txBody>
      </p:sp>
      <p:pic>
        <p:nvPicPr>
          <p:cNvPr id="7" name="Graphic 6" descr="Sustainability">
            <a:extLst>
              <a:ext uri="{FF2B5EF4-FFF2-40B4-BE49-F238E27FC236}">
                <a16:creationId xmlns:a16="http://schemas.microsoft.com/office/drawing/2014/main" id="{912BDC76-FD72-FBFF-906C-1988DF645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3304135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3" name="Group 5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3" name="Picture 5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4" name="Rectangle 5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55" name="Picture 5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6" name="Picture 5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5" name="Straight Connector 5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76" name="Rectangle 59">
            <a:extLst>
              <a:ext uri="{FF2B5EF4-FFF2-40B4-BE49-F238E27FC236}">
                <a16:creationId xmlns:a16="http://schemas.microsoft.com/office/drawing/2014/main" id="{7B0B6F20-ACBD-46C3-BF1C-B0DA01E00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77" name="Picture 61">
            <a:extLst>
              <a:ext uri="{FF2B5EF4-FFF2-40B4-BE49-F238E27FC236}">
                <a16:creationId xmlns:a16="http://schemas.microsoft.com/office/drawing/2014/main" id="{9873E22E-6D95-4919-9786-9CE22CFB2F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8" name="Rectangle 63">
            <a:extLst>
              <a:ext uri="{FF2B5EF4-FFF2-40B4-BE49-F238E27FC236}">
                <a16:creationId xmlns:a16="http://schemas.microsoft.com/office/drawing/2014/main" id="{6136405D-91C1-4AC4-A1DA-AADA5236E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F67B6C22-C4EC-E9BB-D83F-706A3FDFC449}"/>
              </a:ext>
            </a:extLst>
          </p:cNvPr>
          <p:cNvSpPr>
            <a:spLocks noGrp="1"/>
          </p:cNvSpPr>
          <p:nvPr>
            <p:ph type="title"/>
          </p:nvPr>
        </p:nvSpPr>
        <p:spPr>
          <a:xfrm>
            <a:off x="4636481" y="1041401"/>
            <a:ext cx="6455815" cy="2345264"/>
          </a:xfrm>
        </p:spPr>
        <p:txBody>
          <a:bodyPr vert="horz" lIns="91440" tIns="45720" rIns="91440" bIns="45720" rtlCol="0" anchor="b">
            <a:normAutofit/>
          </a:bodyPr>
          <a:lstStyle/>
          <a:p>
            <a:r>
              <a:rPr lang="en-US" sz="5400">
                <a:solidFill>
                  <a:srgbClr val="262626"/>
                </a:solidFill>
              </a:rPr>
              <a:t>IoT Solutions</a:t>
            </a:r>
          </a:p>
        </p:txBody>
      </p:sp>
      <p:sp>
        <p:nvSpPr>
          <p:cNvPr id="3" name="Content Placeholder 2">
            <a:extLst>
              <a:ext uri="{FF2B5EF4-FFF2-40B4-BE49-F238E27FC236}">
                <a16:creationId xmlns:a16="http://schemas.microsoft.com/office/drawing/2014/main" id="{1802ADCA-DF91-4E70-153D-C50E0D7CCECC}"/>
              </a:ext>
            </a:extLst>
          </p:cNvPr>
          <p:cNvSpPr>
            <a:spLocks noGrp="1"/>
          </p:cNvSpPr>
          <p:nvPr>
            <p:ph idx="1"/>
          </p:nvPr>
        </p:nvSpPr>
        <p:spPr>
          <a:xfrm>
            <a:off x="4636481" y="3657596"/>
            <a:ext cx="6455816" cy="1949707"/>
          </a:xfrm>
        </p:spPr>
        <p:txBody>
          <a:bodyPr vert="horz" lIns="91440" tIns="45720" rIns="91440" bIns="45720" rtlCol="0" anchor="t">
            <a:normAutofit/>
          </a:bodyPr>
          <a:lstStyle/>
          <a:p>
            <a:pPr marL="0" indent="0" algn="ctr">
              <a:buNone/>
            </a:pPr>
            <a:r>
              <a:rPr lang="en-US" sz="2100" kern="1200" cap="none">
                <a:solidFill>
                  <a:srgbClr val="000000"/>
                </a:solidFill>
                <a:effectLst/>
                <a:latin typeface="+mn-lt"/>
                <a:ea typeface="+mn-ea"/>
                <a:cs typeface="+mn-cs"/>
              </a:rPr>
              <a:t>Next, we are going to see the solutions brought by introducing IoT to the transportation Problems</a:t>
            </a:r>
          </a:p>
        </p:txBody>
      </p:sp>
      <p:pic>
        <p:nvPicPr>
          <p:cNvPr id="66" name="Picture 65">
            <a:extLst>
              <a:ext uri="{FF2B5EF4-FFF2-40B4-BE49-F238E27FC236}">
                <a16:creationId xmlns:a16="http://schemas.microsoft.com/office/drawing/2014/main" id="{92197BAB-F32A-48E3-8888-C2431E9F61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sp>
        <p:nvSpPr>
          <p:cNvPr id="79" name="Rectangle 67">
            <a:extLst>
              <a:ext uri="{FF2B5EF4-FFF2-40B4-BE49-F238E27FC236}">
                <a16:creationId xmlns:a16="http://schemas.microsoft.com/office/drawing/2014/main" id="{B5B11595-9562-42F8-B810-2A20A784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Robot">
            <a:extLst>
              <a:ext uri="{FF2B5EF4-FFF2-40B4-BE49-F238E27FC236}">
                <a16:creationId xmlns:a16="http://schemas.microsoft.com/office/drawing/2014/main" id="{DF416432-2334-A8A0-9D89-A733059323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12683" y="2122701"/>
            <a:ext cx="2433793" cy="2433793"/>
          </a:xfrm>
          <a:prstGeom prst="rect">
            <a:avLst/>
          </a:prstGeom>
        </p:spPr>
      </p:pic>
      <p:cxnSp>
        <p:nvCxnSpPr>
          <p:cNvPr id="80" name="Straight Connector 69">
            <a:extLst>
              <a:ext uri="{FF2B5EF4-FFF2-40B4-BE49-F238E27FC236}">
                <a16:creationId xmlns:a16="http://schemas.microsoft.com/office/drawing/2014/main" id="{3C6B113E-084C-4375-B4FB-70E276EC94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481" y="3522131"/>
            <a:ext cx="6437927" cy="0"/>
          </a:xfrm>
          <a:prstGeom prst="line">
            <a:avLst/>
          </a:prstGeom>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C4F8C38E-73AE-4CE8-872C-42AFC0409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spTree>
    <p:extLst>
      <p:ext uri="{BB962C8B-B14F-4D97-AF65-F5344CB8AC3E}">
        <p14:creationId xmlns:p14="http://schemas.microsoft.com/office/powerpoint/2010/main" val="40098964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303CA1C-C678-CA83-7A21-A61A8473027A}"/>
              </a:ext>
            </a:extLst>
          </p:cNvPr>
          <p:cNvSpPr>
            <a:spLocks noGrp="1"/>
          </p:cNvSpPr>
          <p:nvPr>
            <p:ph type="title"/>
          </p:nvPr>
        </p:nvSpPr>
        <p:spPr>
          <a:xfrm>
            <a:off x="952108" y="954756"/>
            <a:ext cx="2730414" cy="4946003"/>
          </a:xfrm>
        </p:spPr>
        <p:txBody>
          <a:bodyPr>
            <a:normAutofit/>
          </a:bodyPr>
          <a:lstStyle/>
          <a:p>
            <a:r>
              <a:rPr lang="en-US">
                <a:solidFill>
                  <a:srgbClr val="FFFFFF"/>
                </a:solidFill>
              </a:rPr>
              <a:t>1. Traffic Congestion</a:t>
            </a:r>
            <a:endParaRPr lang="en-GB">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843671-9B5C-0FA1-C4DC-6A4A2E287296}"/>
              </a:ext>
            </a:extLst>
          </p:cNvPr>
          <p:cNvSpPr>
            <a:spLocks noGrp="1"/>
          </p:cNvSpPr>
          <p:nvPr>
            <p:ph idx="1"/>
          </p:nvPr>
        </p:nvSpPr>
        <p:spPr>
          <a:xfrm>
            <a:off x="5140934" y="469900"/>
            <a:ext cx="5953630" cy="5405968"/>
          </a:xfrm>
        </p:spPr>
        <p:txBody>
          <a:bodyPr anchor="ctr">
            <a:normAutofit/>
          </a:bodyPr>
          <a:lstStyle/>
          <a:p>
            <a:r>
              <a:rPr lang="en-GB" dirty="0"/>
              <a:t>IoT-enabled smart traffic management systems can collect real-time data from sensors, cameras, and GPS devices to monitor traffic flow. Analyzing this data helps optimize traffic signals, reroute traffic, and provide dynamic information to drivers, reducing congestion and improving overall traffic management.</a:t>
            </a:r>
          </a:p>
        </p:txBody>
      </p:sp>
    </p:spTree>
    <p:extLst>
      <p:ext uri="{BB962C8B-B14F-4D97-AF65-F5344CB8AC3E}">
        <p14:creationId xmlns:p14="http://schemas.microsoft.com/office/powerpoint/2010/main" val="3990657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22A9114-041F-4D34-8BA6-2619E49CE9E2}"/>
              </a:ext>
            </a:extLst>
          </p:cNvPr>
          <p:cNvSpPr>
            <a:spLocks noGrp="1"/>
          </p:cNvSpPr>
          <p:nvPr>
            <p:ph type="title"/>
          </p:nvPr>
        </p:nvSpPr>
        <p:spPr>
          <a:xfrm>
            <a:off x="952108" y="954756"/>
            <a:ext cx="2730414" cy="4946003"/>
          </a:xfrm>
        </p:spPr>
        <p:txBody>
          <a:bodyPr>
            <a:normAutofit/>
          </a:bodyPr>
          <a:lstStyle/>
          <a:p>
            <a:r>
              <a:rPr lang="en-US" sz="3700">
                <a:solidFill>
                  <a:srgbClr val="FFFFFF"/>
                </a:solidFill>
              </a:rPr>
              <a:t>2. Fleet management systems.</a:t>
            </a:r>
            <a:endParaRPr lang="en-GB" sz="3700">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9679CC-A476-D052-4B25-BB2F9F76CCA0}"/>
              </a:ext>
            </a:extLst>
          </p:cNvPr>
          <p:cNvSpPr>
            <a:spLocks noGrp="1"/>
          </p:cNvSpPr>
          <p:nvPr>
            <p:ph idx="1"/>
          </p:nvPr>
        </p:nvSpPr>
        <p:spPr>
          <a:xfrm>
            <a:off x="5140934" y="469900"/>
            <a:ext cx="5953630" cy="5405968"/>
          </a:xfrm>
        </p:spPr>
        <p:txBody>
          <a:bodyPr anchor="ctr">
            <a:normAutofit/>
          </a:bodyPr>
          <a:lstStyle/>
          <a:p>
            <a:r>
              <a:rPr lang="en-GB" dirty="0"/>
              <a:t>IoT sensors integrated into vehicles can provide real-time data on fuel efficiency, engine performance, and maintenance needs. This information helps fleet managers optimize routes, reduce downtime, and improve overall fleet efficiency.</a:t>
            </a:r>
          </a:p>
        </p:txBody>
      </p:sp>
    </p:spTree>
    <p:extLst>
      <p:ext uri="{BB962C8B-B14F-4D97-AF65-F5344CB8AC3E}">
        <p14:creationId xmlns:p14="http://schemas.microsoft.com/office/powerpoint/2010/main" val="950721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A0D65B5-3E08-8037-B3BA-6566783B8A9D}"/>
              </a:ext>
            </a:extLst>
          </p:cNvPr>
          <p:cNvSpPr>
            <a:spLocks noGrp="1"/>
          </p:cNvSpPr>
          <p:nvPr>
            <p:ph type="title"/>
          </p:nvPr>
        </p:nvSpPr>
        <p:spPr>
          <a:xfrm>
            <a:off x="952108" y="954756"/>
            <a:ext cx="2730414" cy="4946003"/>
          </a:xfrm>
        </p:spPr>
        <p:txBody>
          <a:bodyPr>
            <a:normAutofit/>
          </a:bodyPr>
          <a:lstStyle/>
          <a:p>
            <a:r>
              <a:rPr lang="en-US" sz="4100">
                <a:solidFill>
                  <a:srgbClr val="FFFFFF"/>
                </a:solidFill>
              </a:rPr>
              <a:t>3. </a:t>
            </a:r>
            <a:r>
              <a:rPr lang="en-GB" sz="4100">
                <a:solidFill>
                  <a:srgbClr val="FFFFFF"/>
                </a:solidFill>
              </a:rPr>
              <a:t>Lack of real-time information for travellers</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A61E17-1012-F88C-8AAE-9D8F96EC7073}"/>
              </a:ext>
            </a:extLst>
          </p:cNvPr>
          <p:cNvSpPr>
            <a:spLocks noGrp="1"/>
          </p:cNvSpPr>
          <p:nvPr>
            <p:ph idx="1"/>
          </p:nvPr>
        </p:nvSpPr>
        <p:spPr>
          <a:xfrm>
            <a:off x="5140934" y="469900"/>
            <a:ext cx="5953630" cy="5405968"/>
          </a:xfrm>
        </p:spPr>
        <p:txBody>
          <a:bodyPr anchor="ctr">
            <a:normAutofit/>
          </a:bodyPr>
          <a:lstStyle/>
          <a:p>
            <a:r>
              <a:rPr lang="en-GB" dirty="0"/>
              <a:t>IoT-enabled smart transportation systems can provide real-time updates on public transit schedules, vehicle locations, and available services through mobile apps or digital displays at stations. This empowers travellers with accurate information to plan their journeys better.</a:t>
            </a:r>
          </a:p>
        </p:txBody>
      </p:sp>
    </p:spTree>
    <p:extLst>
      <p:ext uri="{BB962C8B-B14F-4D97-AF65-F5344CB8AC3E}">
        <p14:creationId xmlns:p14="http://schemas.microsoft.com/office/powerpoint/2010/main" val="668513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EAFF-3AB8-7259-C0C0-6DBEC874009A}"/>
              </a:ext>
            </a:extLst>
          </p:cNvPr>
          <p:cNvSpPr>
            <a:spLocks noGrp="1"/>
          </p:cNvSpPr>
          <p:nvPr>
            <p:ph type="title"/>
          </p:nvPr>
        </p:nvSpPr>
        <p:spPr>
          <a:xfrm>
            <a:off x="1295402" y="982132"/>
            <a:ext cx="9601196" cy="1303867"/>
          </a:xfrm>
        </p:spPr>
        <p:txBody>
          <a:bodyPr>
            <a:normAutofit/>
          </a:bodyPr>
          <a:lstStyle/>
          <a:p>
            <a:r>
              <a:rPr lang="en-US">
                <a:solidFill>
                  <a:srgbClr val="262626"/>
                </a:solidFill>
              </a:rPr>
              <a:t>4. </a:t>
            </a:r>
            <a:r>
              <a:rPr lang="en-GB">
                <a:solidFill>
                  <a:srgbClr val="262626"/>
                </a:solidFill>
              </a:rPr>
              <a:t>Road safety and accident prevention</a:t>
            </a:r>
          </a:p>
        </p:txBody>
      </p:sp>
      <p:sp>
        <p:nvSpPr>
          <p:cNvPr id="3" name="Content Placeholder 2">
            <a:extLst>
              <a:ext uri="{FF2B5EF4-FFF2-40B4-BE49-F238E27FC236}">
                <a16:creationId xmlns:a16="http://schemas.microsoft.com/office/drawing/2014/main" id="{5F2F1B09-1A80-D92F-DB72-038A3F68D125}"/>
              </a:ext>
            </a:extLst>
          </p:cNvPr>
          <p:cNvSpPr>
            <a:spLocks noGrp="1"/>
          </p:cNvSpPr>
          <p:nvPr>
            <p:ph idx="1"/>
          </p:nvPr>
        </p:nvSpPr>
        <p:spPr>
          <a:xfrm>
            <a:off x="1295402" y="2556932"/>
            <a:ext cx="6256866" cy="3318936"/>
          </a:xfrm>
        </p:spPr>
        <p:txBody>
          <a:bodyPr>
            <a:normAutofit/>
          </a:bodyPr>
          <a:lstStyle/>
          <a:p>
            <a:r>
              <a:rPr lang="en-GB">
                <a:solidFill>
                  <a:srgbClr val="262626"/>
                </a:solidFill>
              </a:rPr>
              <a:t>IoT devices such as vehicle-to-vehicle (V2V) and vehicle-to-infrastructure (V2I) communication systems can exchange data on speed, location, and other parameters to alert drivers about potential collisions or hazardous conditions, reducing the risk of accidents.</a:t>
            </a:r>
          </a:p>
        </p:txBody>
      </p:sp>
      <p:pic>
        <p:nvPicPr>
          <p:cNvPr id="18" name="Graphic 17" descr="Wireless">
            <a:extLst>
              <a:ext uri="{FF2B5EF4-FFF2-40B4-BE49-F238E27FC236}">
                <a16:creationId xmlns:a16="http://schemas.microsoft.com/office/drawing/2014/main" id="{789609D3-E585-3922-A2E0-489DAFF3F1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2194686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51D8-FC6D-9CB2-9D7A-711B30EC77AC}"/>
              </a:ext>
            </a:extLst>
          </p:cNvPr>
          <p:cNvSpPr>
            <a:spLocks noGrp="1"/>
          </p:cNvSpPr>
          <p:nvPr>
            <p:ph type="title"/>
          </p:nvPr>
        </p:nvSpPr>
        <p:spPr>
          <a:xfrm>
            <a:off x="1295402" y="982132"/>
            <a:ext cx="9601196" cy="1303867"/>
          </a:xfrm>
        </p:spPr>
        <p:txBody>
          <a:bodyPr>
            <a:normAutofit/>
          </a:bodyPr>
          <a:lstStyle/>
          <a:p>
            <a:r>
              <a:rPr lang="en-US">
                <a:solidFill>
                  <a:srgbClr val="262626"/>
                </a:solidFill>
              </a:rPr>
              <a:t>5. Parking Inefficiencies</a:t>
            </a:r>
            <a:endParaRPr lang="en-GB">
              <a:solidFill>
                <a:srgbClr val="262626"/>
              </a:solidFill>
            </a:endParaRPr>
          </a:p>
        </p:txBody>
      </p:sp>
      <p:sp>
        <p:nvSpPr>
          <p:cNvPr id="3" name="Content Placeholder 2">
            <a:extLst>
              <a:ext uri="{FF2B5EF4-FFF2-40B4-BE49-F238E27FC236}">
                <a16:creationId xmlns:a16="http://schemas.microsoft.com/office/drawing/2014/main" id="{507F967C-3637-1FE5-3A3F-33A29A456D4C}"/>
              </a:ext>
            </a:extLst>
          </p:cNvPr>
          <p:cNvSpPr>
            <a:spLocks noGrp="1"/>
          </p:cNvSpPr>
          <p:nvPr>
            <p:ph idx="1"/>
          </p:nvPr>
        </p:nvSpPr>
        <p:spPr>
          <a:xfrm>
            <a:off x="1295402" y="2556932"/>
            <a:ext cx="6256866" cy="3318936"/>
          </a:xfrm>
        </p:spPr>
        <p:txBody>
          <a:bodyPr>
            <a:normAutofit/>
          </a:bodyPr>
          <a:lstStyle/>
          <a:p>
            <a:r>
              <a:rPr lang="en-GB">
                <a:solidFill>
                  <a:srgbClr val="262626"/>
                </a:solidFill>
              </a:rPr>
              <a:t>IoT-based smart parking systems use sensors to detect parking space occupancy and transmit this data to mobile apps, helping drivers find available parking spaces more efficiently. This reduces the time spent searching for parking and decreases traffic congestion.</a:t>
            </a:r>
          </a:p>
        </p:txBody>
      </p:sp>
      <p:pic>
        <p:nvPicPr>
          <p:cNvPr id="7" name="Graphic 6" descr="Security Camera Sign">
            <a:extLst>
              <a:ext uri="{FF2B5EF4-FFF2-40B4-BE49-F238E27FC236}">
                <a16:creationId xmlns:a16="http://schemas.microsoft.com/office/drawing/2014/main" id="{2DC60CD0-F4A3-C302-BA1B-2AA189A210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1629282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ultiple interweaving highways with cars driving in different directions">
            <a:extLst>
              <a:ext uri="{FF2B5EF4-FFF2-40B4-BE49-F238E27FC236}">
                <a16:creationId xmlns:a16="http://schemas.microsoft.com/office/drawing/2014/main" id="{879908DC-98CE-2710-D1BB-B74DC48E0487}"/>
              </a:ext>
            </a:extLst>
          </p:cNvPr>
          <p:cNvPicPr>
            <a:picLocks noChangeAspect="1"/>
          </p:cNvPicPr>
          <p:nvPr/>
        </p:nvPicPr>
        <p:blipFill rotWithShape="1">
          <a:blip r:embed="rId2">
            <a:alphaModFix amt="35000"/>
          </a:blip>
          <a:srcRect t="3398" b="6961"/>
          <a:stretch/>
        </p:blipFill>
        <p:spPr>
          <a:xfrm>
            <a:off x="20" y="10"/>
            <a:ext cx="12191980" cy="6857990"/>
          </a:xfrm>
          <a:prstGeom prst="rect">
            <a:avLst/>
          </a:prstGeom>
        </p:spPr>
      </p:pic>
      <p:sp>
        <p:nvSpPr>
          <p:cNvPr id="2" name="Title 1">
            <a:extLst>
              <a:ext uri="{FF2B5EF4-FFF2-40B4-BE49-F238E27FC236}">
                <a16:creationId xmlns:a16="http://schemas.microsoft.com/office/drawing/2014/main" id="{F017AAE3-CE76-6701-A889-35576245E656}"/>
              </a:ext>
            </a:extLst>
          </p:cNvPr>
          <p:cNvSpPr>
            <a:spLocks noGrp="1"/>
          </p:cNvSpPr>
          <p:nvPr>
            <p:ph type="title"/>
          </p:nvPr>
        </p:nvSpPr>
        <p:spPr>
          <a:xfrm>
            <a:off x="1295402" y="982132"/>
            <a:ext cx="9601196" cy="1303867"/>
          </a:xfrm>
        </p:spPr>
        <p:txBody>
          <a:bodyPr>
            <a:normAutofit/>
          </a:bodyPr>
          <a:lstStyle/>
          <a:p>
            <a:r>
              <a:rPr lang="en-US">
                <a:solidFill>
                  <a:srgbClr val="FFFFFF"/>
                </a:solidFill>
              </a:rPr>
              <a:t>Quote</a:t>
            </a:r>
            <a:endParaRPr lang="en-GB">
              <a:solidFill>
                <a:srgbClr val="FFFFFF"/>
              </a:solidFill>
            </a:endParaRPr>
          </a:p>
        </p:txBody>
      </p:sp>
      <p:cxnSp>
        <p:nvCxnSpPr>
          <p:cNvPr id="22" name="Straight Connector 2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F45B505-7D2D-273F-54FC-4C04CC8968A5}"/>
              </a:ext>
            </a:extLst>
          </p:cNvPr>
          <p:cNvSpPr>
            <a:spLocks noGrp="1"/>
          </p:cNvSpPr>
          <p:nvPr>
            <p:ph idx="1"/>
          </p:nvPr>
        </p:nvSpPr>
        <p:spPr>
          <a:xfrm>
            <a:off x="1295401" y="2556932"/>
            <a:ext cx="9601196" cy="3318936"/>
          </a:xfrm>
        </p:spPr>
        <p:txBody>
          <a:bodyPr>
            <a:normAutofit/>
          </a:bodyPr>
          <a:lstStyle/>
          <a:p>
            <a:pPr lvl="1"/>
            <a:r>
              <a:rPr lang="en-GB" b="0" i="0">
                <a:solidFill>
                  <a:srgbClr val="FFFFFF"/>
                </a:solidFill>
                <a:effectLst/>
                <a:latin typeface="Google Sans"/>
              </a:rPr>
              <a:t>A developed country is not a place where the poor have cars. It's where the rich use public transportation. </a:t>
            </a:r>
          </a:p>
          <a:p>
            <a:pPr marL="457200" lvl="1" indent="0">
              <a:buNone/>
            </a:pPr>
            <a:r>
              <a:rPr lang="en-GB">
                <a:solidFill>
                  <a:srgbClr val="FFFFFF"/>
                </a:solidFill>
                <a:latin typeface="Google Sans"/>
              </a:rPr>
              <a:t>												</a:t>
            </a:r>
            <a:r>
              <a:rPr lang="en-GB" b="0" i="0">
                <a:solidFill>
                  <a:srgbClr val="FFFFFF"/>
                </a:solidFill>
                <a:effectLst/>
                <a:latin typeface="Google Sans"/>
              </a:rPr>
              <a:t>― Gustavo Petro.</a:t>
            </a:r>
            <a:endParaRPr lang="en-GB">
              <a:solidFill>
                <a:srgbClr val="FFFFFF"/>
              </a:solidFill>
            </a:endParaRPr>
          </a:p>
        </p:txBody>
      </p:sp>
    </p:spTree>
    <p:extLst>
      <p:ext uri="{BB962C8B-B14F-4D97-AF65-F5344CB8AC3E}">
        <p14:creationId xmlns:p14="http://schemas.microsoft.com/office/powerpoint/2010/main" val="1817663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F01BD1-E3CB-4562-A77C-00A3ED246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92030E9-8BC2-4840-8C6B-991B68C51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651493CA-1EAE-4C5B-9C46-8437DD51C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81B01891-F01D-4D0D-A631-E29F0EA8E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5" name="Picture 14">
              <a:extLst>
                <a:ext uri="{FF2B5EF4-FFF2-40B4-BE49-F238E27FC236}">
                  <a16:creationId xmlns:a16="http://schemas.microsoft.com/office/drawing/2014/main" id="{38B1DE3F-E4E6-4E5E-9213-CB6C7AA92C8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8AFE6BB3-9290-46EA-8067-AA9277C708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AE4574A-ED46-BC85-32E7-28030AC0C491}"/>
              </a:ext>
            </a:extLst>
          </p:cNvPr>
          <p:cNvSpPr>
            <a:spLocks noGrp="1"/>
          </p:cNvSpPr>
          <p:nvPr>
            <p:ph type="title"/>
          </p:nvPr>
        </p:nvSpPr>
        <p:spPr>
          <a:xfrm>
            <a:off x="4626508" y="982132"/>
            <a:ext cx="6270090" cy="1303867"/>
          </a:xfrm>
        </p:spPr>
        <p:txBody>
          <a:bodyPr>
            <a:normAutofit/>
          </a:bodyPr>
          <a:lstStyle/>
          <a:p>
            <a:r>
              <a:rPr lang="en-US">
                <a:solidFill>
                  <a:srgbClr val="262626"/>
                </a:solidFill>
              </a:rPr>
              <a:t>6. Environmental Impact</a:t>
            </a:r>
            <a:endParaRPr lang="en-GB">
              <a:solidFill>
                <a:srgbClr val="262626"/>
              </a:solidFill>
            </a:endParaRPr>
          </a:p>
        </p:txBody>
      </p:sp>
      <p:sp>
        <p:nvSpPr>
          <p:cNvPr id="18" name="Rectangle 17">
            <a:extLst>
              <a:ext uri="{FF2B5EF4-FFF2-40B4-BE49-F238E27FC236}">
                <a16:creationId xmlns:a16="http://schemas.microsoft.com/office/drawing/2014/main" id="{75325209-1BB3-4A1C-97C2-17DCDC165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lectric Car">
            <a:extLst>
              <a:ext uri="{FF2B5EF4-FFF2-40B4-BE49-F238E27FC236}">
                <a16:creationId xmlns:a16="http://schemas.microsoft.com/office/drawing/2014/main" id="{019C3CC5-F56D-4066-0CE7-E72547681A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2683" y="2122701"/>
            <a:ext cx="2433793" cy="2433793"/>
          </a:xfrm>
          <a:prstGeom prst="rect">
            <a:avLst/>
          </a:prstGeom>
        </p:spPr>
      </p:pic>
      <p:cxnSp>
        <p:nvCxnSpPr>
          <p:cNvPr id="20" name="Straight Connector 19">
            <a:extLst>
              <a:ext uri="{FF2B5EF4-FFF2-40B4-BE49-F238E27FC236}">
                <a16:creationId xmlns:a16="http://schemas.microsoft.com/office/drawing/2014/main" id="{043EE5F5-AF73-46E3-90B6-27EEFDAC35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7EF6688-08B5-20E5-1C42-35AF66E24336}"/>
              </a:ext>
            </a:extLst>
          </p:cNvPr>
          <p:cNvSpPr>
            <a:spLocks noGrp="1"/>
          </p:cNvSpPr>
          <p:nvPr>
            <p:ph idx="1"/>
          </p:nvPr>
        </p:nvSpPr>
        <p:spPr>
          <a:xfrm>
            <a:off x="4636482" y="2556932"/>
            <a:ext cx="6260114" cy="3318936"/>
          </a:xfrm>
        </p:spPr>
        <p:txBody>
          <a:bodyPr>
            <a:normAutofit/>
          </a:bodyPr>
          <a:lstStyle/>
          <a:p>
            <a:r>
              <a:rPr lang="en-GB">
                <a:solidFill>
                  <a:srgbClr val="262626"/>
                </a:solidFill>
              </a:rPr>
              <a:t>IoT can enable the development of electric vehicles (EVs) and support charging infrastructure by providing real-time data on charging station availability and performance. Additionally, IoT-enabled logistics management can optimize delivery routes and reduce emissions.</a:t>
            </a:r>
          </a:p>
        </p:txBody>
      </p:sp>
    </p:spTree>
    <p:extLst>
      <p:ext uri="{BB962C8B-B14F-4D97-AF65-F5344CB8AC3E}">
        <p14:creationId xmlns:p14="http://schemas.microsoft.com/office/powerpoint/2010/main" val="2431716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9" name="Group 1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1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5" name="Picture 1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6" name="Picture 1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2" name="Straight Connector 1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3" name="Rectangle 19">
            <a:extLst>
              <a:ext uri="{FF2B5EF4-FFF2-40B4-BE49-F238E27FC236}">
                <a16:creationId xmlns:a16="http://schemas.microsoft.com/office/drawing/2014/main" id="{BC004D7F-4B2C-49DD-84E7-6685948CA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1">
            <a:extLst>
              <a:ext uri="{FF2B5EF4-FFF2-40B4-BE49-F238E27FC236}">
                <a16:creationId xmlns:a16="http://schemas.microsoft.com/office/drawing/2014/main" id="{E4929BB6-2614-469C-B2DC-14288A41EE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23" name="Picture 22">
              <a:extLst>
                <a:ext uri="{FF2B5EF4-FFF2-40B4-BE49-F238E27FC236}">
                  <a16:creationId xmlns:a16="http://schemas.microsoft.com/office/drawing/2014/main" id="{0F9303EB-6869-4D98-89A4-11F721A73C2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5" name="Rectangle 23">
              <a:extLst>
                <a:ext uri="{FF2B5EF4-FFF2-40B4-BE49-F238E27FC236}">
                  <a16:creationId xmlns:a16="http://schemas.microsoft.com/office/drawing/2014/main" id="{B0B2CEAC-0FA7-40BF-AFDC-86D21BF94F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25" name="Picture 24">
              <a:extLst>
                <a:ext uri="{FF2B5EF4-FFF2-40B4-BE49-F238E27FC236}">
                  <a16:creationId xmlns:a16="http://schemas.microsoft.com/office/drawing/2014/main" id="{CFC5E682-2A3D-4D7E-A460-0164698D2CB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48343B0D-4B8E-48D5-940C-60507FF437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C33E19D-2997-C743-4053-E16E8D5E7817}"/>
              </a:ext>
            </a:extLst>
          </p:cNvPr>
          <p:cNvSpPr>
            <a:spLocks noGrp="1"/>
          </p:cNvSpPr>
          <p:nvPr>
            <p:ph type="title"/>
          </p:nvPr>
        </p:nvSpPr>
        <p:spPr>
          <a:xfrm>
            <a:off x="1072267" y="1041401"/>
            <a:ext cx="6528018" cy="2345264"/>
          </a:xfrm>
        </p:spPr>
        <p:txBody>
          <a:bodyPr vert="horz" lIns="91440" tIns="45720" rIns="91440" bIns="45720" rtlCol="0" anchor="b">
            <a:normAutofit/>
          </a:bodyPr>
          <a:lstStyle/>
          <a:p>
            <a:r>
              <a:rPr lang="en-US" sz="5400">
                <a:solidFill>
                  <a:srgbClr val="262626"/>
                </a:solidFill>
              </a:rPr>
              <a:t>Thank You</a:t>
            </a:r>
          </a:p>
        </p:txBody>
      </p:sp>
      <p:cxnSp>
        <p:nvCxnSpPr>
          <p:cNvPr id="28" name="Straight Connector 27">
            <a:extLst>
              <a:ext uri="{FF2B5EF4-FFF2-40B4-BE49-F238E27FC236}">
                <a16:creationId xmlns:a16="http://schemas.microsoft.com/office/drawing/2014/main" id="{0EE67EC5-3FEB-443B-8CD7-446D2BBA8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8045" y="3541181"/>
            <a:ext cx="6492240"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D98D9C15-E7B4-462B-9B16-D45AA97C1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4662"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A1244E06-E4E2-086A-3264-34BDBEC1A6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74701" y="2122701"/>
            <a:ext cx="2433793" cy="2433793"/>
          </a:xfrm>
          <a:prstGeom prst="rect">
            <a:avLst/>
          </a:prstGeom>
        </p:spPr>
      </p:pic>
    </p:spTree>
    <p:extLst>
      <p:ext uri="{BB962C8B-B14F-4D97-AF65-F5344CB8AC3E}">
        <p14:creationId xmlns:p14="http://schemas.microsoft.com/office/powerpoint/2010/main" val="3546784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1E7E8FF7-64C7-8321-1C74-254D09BA32D1}"/>
              </a:ext>
            </a:extLst>
          </p:cNvPr>
          <p:cNvSpPr>
            <a:spLocks noGrp="1"/>
          </p:cNvSpPr>
          <p:nvPr>
            <p:ph type="title"/>
          </p:nvPr>
        </p:nvSpPr>
        <p:spPr>
          <a:xfrm>
            <a:off x="1055599" y="1055077"/>
            <a:ext cx="2532909" cy="4794578"/>
          </a:xfrm>
        </p:spPr>
        <p:txBody>
          <a:bodyPr>
            <a:normAutofit/>
          </a:bodyPr>
          <a:lstStyle/>
          <a:p>
            <a:r>
              <a:rPr lang="en-US">
                <a:solidFill>
                  <a:srgbClr val="262626"/>
                </a:solidFill>
              </a:rPr>
              <a:t>Quick Facts about IoT</a:t>
            </a:r>
            <a:endParaRPr lang="en-GB">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60E5F367-6E5F-CF99-014E-21698DB92D0A}"/>
              </a:ext>
            </a:extLst>
          </p:cNvPr>
          <p:cNvGraphicFramePr>
            <a:graphicFrameLocks noGrp="1"/>
          </p:cNvGraphicFramePr>
          <p:nvPr>
            <p:ph idx="1"/>
            <p:extLst>
              <p:ext uri="{D42A27DB-BD31-4B8C-83A1-F6EECF244321}">
                <p14:modId xmlns:p14="http://schemas.microsoft.com/office/powerpoint/2010/main" val="2328169412"/>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0874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8FF7-64C7-8321-1C74-254D09BA32D1}"/>
              </a:ext>
            </a:extLst>
          </p:cNvPr>
          <p:cNvSpPr>
            <a:spLocks noGrp="1"/>
          </p:cNvSpPr>
          <p:nvPr>
            <p:ph type="title"/>
          </p:nvPr>
        </p:nvSpPr>
        <p:spPr>
          <a:xfrm>
            <a:off x="1295402" y="982132"/>
            <a:ext cx="9601196" cy="1303867"/>
          </a:xfrm>
        </p:spPr>
        <p:txBody>
          <a:bodyPr>
            <a:normAutofit/>
          </a:bodyPr>
          <a:lstStyle/>
          <a:p>
            <a:r>
              <a:rPr lang="en-US">
                <a:solidFill>
                  <a:srgbClr val="262626"/>
                </a:solidFill>
              </a:rPr>
              <a:t>Quick Facts about connected cars</a:t>
            </a:r>
            <a:endParaRPr lang="en-GB">
              <a:solidFill>
                <a:srgbClr val="262626"/>
              </a:solidFill>
            </a:endParaRPr>
          </a:p>
        </p:txBody>
      </p:sp>
      <p:graphicFrame>
        <p:nvGraphicFramePr>
          <p:cNvPr id="5" name="Content Placeholder 2">
            <a:extLst>
              <a:ext uri="{FF2B5EF4-FFF2-40B4-BE49-F238E27FC236}">
                <a16:creationId xmlns:a16="http://schemas.microsoft.com/office/drawing/2014/main" id="{4D8D88C2-1144-DEDF-96CC-067E56B90ED6}"/>
              </a:ext>
            </a:extLst>
          </p:cNvPr>
          <p:cNvGraphicFramePr>
            <a:graphicFrameLocks noGrp="1"/>
          </p:cNvGraphicFramePr>
          <p:nvPr>
            <p:ph idx="1"/>
            <p:extLst>
              <p:ext uri="{D42A27DB-BD31-4B8C-83A1-F6EECF244321}">
                <p14:modId xmlns:p14="http://schemas.microsoft.com/office/powerpoint/2010/main" val="257335265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5431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CC1F487-E04C-B5CB-9634-49A08CDFAA6C}"/>
              </a:ext>
            </a:extLst>
          </p:cNvPr>
          <p:cNvSpPr>
            <a:spLocks noGrp="1"/>
          </p:cNvSpPr>
          <p:nvPr>
            <p:ph type="title"/>
          </p:nvPr>
        </p:nvSpPr>
        <p:spPr>
          <a:xfrm>
            <a:off x="952108" y="954756"/>
            <a:ext cx="2730414" cy="4946003"/>
          </a:xfrm>
        </p:spPr>
        <p:txBody>
          <a:bodyPr>
            <a:normAutofit/>
          </a:bodyPr>
          <a:lstStyle/>
          <a:p>
            <a:r>
              <a:rPr lang="en-US" sz="4100">
                <a:solidFill>
                  <a:srgbClr val="FFFFFF"/>
                </a:solidFill>
              </a:rPr>
              <a:t>Purpose of the presentation</a:t>
            </a:r>
            <a:endParaRPr lang="en-GB" sz="4100">
              <a:solidFill>
                <a:srgbClr val="FFFFFF"/>
              </a:solidFill>
            </a:endParaRP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2A3B86-A927-6501-52B9-3DD77EAED691}"/>
              </a:ext>
            </a:extLst>
          </p:cNvPr>
          <p:cNvSpPr>
            <a:spLocks noGrp="1"/>
          </p:cNvSpPr>
          <p:nvPr>
            <p:ph idx="1"/>
          </p:nvPr>
        </p:nvSpPr>
        <p:spPr>
          <a:xfrm>
            <a:off x="5150360" y="469900"/>
            <a:ext cx="5953630" cy="5405968"/>
          </a:xfrm>
        </p:spPr>
        <p:txBody>
          <a:bodyPr anchor="ctr">
            <a:normAutofit/>
          </a:bodyPr>
          <a:lstStyle/>
          <a:p>
            <a:r>
              <a:rPr lang="en-US">
                <a:solidFill>
                  <a:schemeClr val="bg1"/>
                </a:solidFill>
              </a:rPr>
              <a:t>The main purpose of the presentation is to shine light on the effect of IoT in Transportation, and how it changed and will change the whole experience of transportation.</a:t>
            </a:r>
            <a:endParaRPr lang="en-GB">
              <a:solidFill>
                <a:schemeClr val="bg1"/>
              </a:solidFill>
            </a:endParaRPr>
          </a:p>
        </p:txBody>
      </p:sp>
    </p:spTree>
    <p:extLst>
      <p:ext uri="{BB962C8B-B14F-4D97-AF65-F5344CB8AC3E}">
        <p14:creationId xmlns:p14="http://schemas.microsoft.com/office/powerpoint/2010/main" val="1617627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5E5A9C6-8945-1D52-9D99-C2D3C6281D4D}"/>
              </a:ext>
            </a:extLst>
          </p:cNvPr>
          <p:cNvSpPr>
            <a:spLocks noGrp="1"/>
          </p:cNvSpPr>
          <p:nvPr>
            <p:ph type="title"/>
          </p:nvPr>
        </p:nvSpPr>
        <p:spPr>
          <a:xfrm>
            <a:off x="1055599" y="1055077"/>
            <a:ext cx="2532909" cy="4794578"/>
          </a:xfrm>
        </p:spPr>
        <p:txBody>
          <a:bodyPr>
            <a:normAutofit/>
          </a:bodyPr>
          <a:lstStyle/>
          <a:p>
            <a:r>
              <a:rPr lang="en-US">
                <a:solidFill>
                  <a:srgbClr val="262626"/>
                </a:solidFill>
              </a:rPr>
              <a:t>Outline.</a:t>
            </a:r>
            <a:endParaRPr lang="en-GB">
              <a:solidFill>
                <a:srgbClr val="262626"/>
              </a:solidFill>
            </a:endParaRPr>
          </a:p>
        </p:txBody>
      </p:sp>
      <p:sp useBgFill="1">
        <p:nvSpPr>
          <p:cNvPr id="16" name="Rectangle 1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317E9EA-DEA9-8EB0-A6D5-DBC50FCE4CA0}"/>
              </a:ext>
            </a:extLst>
          </p:cNvPr>
          <p:cNvGraphicFramePr>
            <a:graphicFrameLocks noGrp="1"/>
          </p:cNvGraphicFramePr>
          <p:nvPr>
            <p:ph idx="1"/>
            <p:extLst>
              <p:ext uri="{D42A27DB-BD31-4B8C-83A1-F6EECF244321}">
                <p14:modId xmlns:p14="http://schemas.microsoft.com/office/powerpoint/2010/main" val="2512255062"/>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5440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44A7-BA32-8A96-5B45-08BD2FD1DB19}"/>
              </a:ext>
            </a:extLst>
          </p:cNvPr>
          <p:cNvSpPr>
            <a:spLocks noGrp="1"/>
          </p:cNvSpPr>
          <p:nvPr>
            <p:ph type="title"/>
          </p:nvPr>
        </p:nvSpPr>
        <p:spPr>
          <a:xfrm>
            <a:off x="1295402" y="982132"/>
            <a:ext cx="9601196" cy="1303867"/>
          </a:xfrm>
        </p:spPr>
        <p:txBody>
          <a:bodyPr>
            <a:normAutofit/>
          </a:bodyPr>
          <a:lstStyle/>
          <a:p>
            <a:r>
              <a:rPr lang="en-US">
                <a:solidFill>
                  <a:srgbClr val="262626"/>
                </a:solidFill>
              </a:rPr>
              <a:t>Transportation problems</a:t>
            </a:r>
            <a:endParaRPr lang="en-GB">
              <a:solidFill>
                <a:srgbClr val="262626"/>
              </a:solidFill>
            </a:endParaRPr>
          </a:p>
        </p:txBody>
      </p:sp>
      <p:graphicFrame>
        <p:nvGraphicFramePr>
          <p:cNvPr id="5" name="Content Placeholder 2">
            <a:extLst>
              <a:ext uri="{FF2B5EF4-FFF2-40B4-BE49-F238E27FC236}">
                <a16:creationId xmlns:a16="http://schemas.microsoft.com/office/drawing/2014/main" id="{AF534656-022C-F66D-C2AE-54B12AA53387}"/>
              </a:ext>
            </a:extLst>
          </p:cNvPr>
          <p:cNvGraphicFramePr>
            <a:graphicFrameLocks noGrp="1"/>
          </p:cNvGraphicFramePr>
          <p:nvPr>
            <p:ph idx="1"/>
            <p:extLst>
              <p:ext uri="{D42A27DB-BD31-4B8C-83A1-F6EECF244321}">
                <p14:modId xmlns:p14="http://schemas.microsoft.com/office/powerpoint/2010/main" val="4258113562"/>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8909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527DADDF-1948-951A-2EFB-9B5E7E9F7ECF}"/>
              </a:ext>
            </a:extLst>
          </p:cNvPr>
          <p:cNvSpPr>
            <a:spLocks noGrp="1"/>
          </p:cNvSpPr>
          <p:nvPr>
            <p:ph type="title"/>
          </p:nvPr>
        </p:nvSpPr>
        <p:spPr>
          <a:xfrm>
            <a:off x="952108" y="954756"/>
            <a:ext cx="2730414" cy="4946003"/>
          </a:xfrm>
        </p:spPr>
        <p:txBody>
          <a:bodyPr>
            <a:normAutofit/>
          </a:bodyPr>
          <a:lstStyle/>
          <a:p>
            <a:r>
              <a:rPr lang="en-US">
                <a:solidFill>
                  <a:srgbClr val="FFFFFF"/>
                </a:solidFill>
              </a:rPr>
              <a:t>1. Traffic Congestion</a:t>
            </a:r>
            <a:endParaRPr lang="en-GB">
              <a:solidFill>
                <a:srgbClr val="FFFFFF"/>
              </a:solidFill>
            </a:endParaRPr>
          </a:p>
        </p:txBody>
      </p:sp>
      <p:sp>
        <p:nvSpPr>
          <p:cNvPr id="16" name="Rectangle 1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DE3697E-E10D-2DCE-4DAA-910F7C45E852}"/>
              </a:ext>
            </a:extLst>
          </p:cNvPr>
          <p:cNvSpPr>
            <a:spLocks noGrp="1"/>
          </p:cNvSpPr>
          <p:nvPr>
            <p:ph idx="1"/>
          </p:nvPr>
        </p:nvSpPr>
        <p:spPr>
          <a:xfrm>
            <a:off x="5140934" y="469900"/>
            <a:ext cx="5953630" cy="5405968"/>
          </a:xfrm>
        </p:spPr>
        <p:txBody>
          <a:bodyPr anchor="ctr">
            <a:normAutofit/>
          </a:bodyPr>
          <a:lstStyle/>
          <a:p>
            <a:r>
              <a:rPr lang="en-GB"/>
              <a:t>Heavy traffic congestion leads to increased travel times, fuel consumption, and pollution, impacting both commuters and the environment.</a:t>
            </a:r>
          </a:p>
        </p:txBody>
      </p:sp>
    </p:spTree>
    <p:extLst>
      <p:ext uri="{BB962C8B-B14F-4D97-AF65-F5344CB8AC3E}">
        <p14:creationId xmlns:p14="http://schemas.microsoft.com/office/powerpoint/2010/main" val="37903552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8BE53695-0F02-DB79-E0B6-7F56EF2CFE79}"/>
              </a:ext>
            </a:extLst>
          </p:cNvPr>
          <p:cNvSpPr>
            <a:spLocks noGrp="1"/>
          </p:cNvSpPr>
          <p:nvPr>
            <p:ph type="title"/>
          </p:nvPr>
        </p:nvSpPr>
        <p:spPr>
          <a:xfrm>
            <a:off x="952108" y="954756"/>
            <a:ext cx="2730414" cy="4946003"/>
          </a:xfrm>
        </p:spPr>
        <p:txBody>
          <a:bodyPr>
            <a:normAutofit/>
          </a:bodyPr>
          <a:lstStyle/>
          <a:p>
            <a:r>
              <a:rPr lang="en-US" sz="3700">
                <a:solidFill>
                  <a:srgbClr val="FFFFFF"/>
                </a:solidFill>
              </a:rPr>
              <a:t>2. Fleet management inefficiencies</a:t>
            </a:r>
            <a:endParaRPr lang="en-GB" sz="3700">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8B48F2-9A6F-E448-0215-39294C1B7B7C}"/>
              </a:ext>
            </a:extLst>
          </p:cNvPr>
          <p:cNvSpPr>
            <a:spLocks noGrp="1"/>
          </p:cNvSpPr>
          <p:nvPr>
            <p:ph idx="1"/>
          </p:nvPr>
        </p:nvSpPr>
        <p:spPr>
          <a:xfrm>
            <a:off x="5140934" y="469900"/>
            <a:ext cx="5953630" cy="5405968"/>
          </a:xfrm>
        </p:spPr>
        <p:txBody>
          <a:bodyPr anchor="ctr">
            <a:normAutofit/>
          </a:bodyPr>
          <a:lstStyle/>
          <a:p>
            <a:r>
              <a:rPr lang="en-GB" dirty="0"/>
              <a:t>Fleet managers often struggle with optimizing routes, monitoring vehicle health, and efficiently managing maintenance schedules.</a:t>
            </a:r>
          </a:p>
          <a:p>
            <a:pPr marL="0" indent="0">
              <a:buNone/>
            </a:pPr>
            <a:endParaRPr lang="en-GB" dirty="0"/>
          </a:p>
        </p:txBody>
      </p:sp>
    </p:spTree>
    <p:extLst>
      <p:ext uri="{BB962C8B-B14F-4D97-AF65-F5344CB8AC3E}">
        <p14:creationId xmlns:p14="http://schemas.microsoft.com/office/powerpoint/2010/main" val="3213788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325</TotalTime>
  <Words>659</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Google Sans</vt:lpstr>
      <vt:lpstr>Organic</vt:lpstr>
      <vt:lpstr>IoT and Transportation</vt:lpstr>
      <vt:lpstr>Quote</vt:lpstr>
      <vt:lpstr>Quick Facts about IoT</vt:lpstr>
      <vt:lpstr>Quick Facts about connected cars</vt:lpstr>
      <vt:lpstr>Purpose of the presentation</vt:lpstr>
      <vt:lpstr>Outline.</vt:lpstr>
      <vt:lpstr>Transportation problems</vt:lpstr>
      <vt:lpstr>1. Traffic Congestion</vt:lpstr>
      <vt:lpstr>2. Fleet management inefficiencies</vt:lpstr>
      <vt:lpstr>3. Lack of Real-Time info for travelers</vt:lpstr>
      <vt:lpstr>4. Road safety and accident prevention</vt:lpstr>
      <vt:lpstr>5. Parking Inefficiencies</vt:lpstr>
      <vt:lpstr>6. Environmental Impact</vt:lpstr>
      <vt:lpstr>IoT Solutions</vt:lpstr>
      <vt:lpstr>1. Traffic Congestion</vt:lpstr>
      <vt:lpstr>2. Fleet management systems.</vt:lpstr>
      <vt:lpstr>3. Lack of real-time information for travellers</vt:lpstr>
      <vt:lpstr>4. Road safety and accident prevention</vt:lpstr>
      <vt:lpstr>5. Parking Inefficiencies</vt:lpstr>
      <vt:lpstr>6. Environmental Impact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and Transportation</dc:title>
  <dc:creator>احمد عبدالرازق عبدالعظيم حسن</dc:creator>
  <cp:lastModifiedBy>احمد عبدالرازق عبدالعظيم حسن</cp:lastModifiedBy>
  <cp:revision>4</cp:revision>
  <dcterms:created xsi:type="dcterms:W3CDTF">2023-08-01T22:37:43Z</dcterms:created>
  <dcterms:modified xsi:type="dcterms:W3CDTF">2023-08-02T04:04:48Z</dcterms:modified>
</cp:coreProperties>
</file>