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CF2D8-E1E6-42A6-BB60-AA01331C228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B048D-74F8-4A7D-AD85-7B3B8742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7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1EB-E62A-4383-BE53-70A512A6D40B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4E6F-BF8F-4E17-B8F5-9E87E94B6521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42FA-860D-4D68-AF2B-0BD362BC1D82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111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42FA-860D-4D68-AF2B-0BD362BC1D82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31806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42FA-860D-4D68-AF2B-0BD362BC1D82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619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42FA-860D-4D68-AF2B-0BD362BC1D82}" type="datetime1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544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42FA-860D-4D68-AF2B-0BD362BC1D82}" type="datetime1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292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239E-99C5-4C30-A76E-401DCBC2C6A2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6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77D0-D12B-48C3-B419-3506CD53D7A5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B7A1-DC0F-437C-89F2-87A6D9C6BCF2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5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704-6152-4591-BFA7-402AC1FECDE1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8B2-84B6-4AE0-8354-008B46BB82AC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3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D5B-AEFB-4B8E-A850-BFEE12A5030B}" type="datetime1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6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00B2-05E8-442B-8BB3-B0FAF5CE6D11}" type="datetime1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1449-DB2C-49D7-8C49-F033A0A9C1E5}" type="datetime1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82CC-B2BA-4B2E-B3C8-7FE198470DAD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8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5B6-A14C-4DDA-823C-85823B1B4D23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 EXCEL Presentation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8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6742FA-860D-4D68-AF2B-0BD362BC1D82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MS EXCEL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C62DEC-8486-458E-B921-B1355AB0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5789-4B11-136F-7D09-32E15FC12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304" y="125362"/>
            <a:ext cx="8915399" cy="226278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Microsoft</a:t>
            </a:r>
            <a:r>
              <a:rPr lang="en-US" dirty="0"/>
              <a:t> </a:t>
            </a:r>
            <a:r>
              <a:rPr lang="en-US" dirty="0">
                <a:latin typeface="Arial Rounded MT Bold" panose="020F0704030504030204" pitchFamily="34" charset="0"/>
              </a:rPr>
              <a:t>EXCEL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95999-7AF6-407A-852E-8C5A05AAB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625" y="3148769"/>
            <a:ext cx="8915399" cy="11262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Presented by : </a:t>
            </a:r>
          </a:p>
          <a:p>
            <a:r>
              <a:rPr lang="en-US" dirty="0" err="1"/>
              <a:t>M.Ali</a:t>
            </a:r>
            <a:r>
              <a:rPr lang="en-US" dirty="0"/>
              <a:t> Farhan </a:t>
            </a:r>
          </a:p>
          <a:p>
            <a:r>
              <a:rPr lang="en-US" dirty="0"/>
              <a:t>M.AOUN KHAN</a:t>
            </a:r>
          </a:p>
        </p:txBody>
      </p:sp>
    </p:spTree>
    <p:extLst>
      <p:ext uri="{BB962C8B-B14F-4D97-AF65-F5344CB8AC3E}">
        <p14:creationId xmlns:p14="http://schemas.microsoft.com/office/powerpoint/2010/main" val="14066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013F-AF81-F557-C8B2-056635E0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43" y="663439"/>
            <a:ext cx="8911687" cy="838930"/>
          </a:xfrm>
        </p:spPr>
        <p:txBody>
          <a:bodyPr>
            <a:noAutofit/>
          </a:bodyPr>
          <a:lstStyle/>
          <a:p>
            <a:r>
              <a:rPr lang="en-US" b="1" dirty="0"/>
              <a:t>What is MS Excel?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1C2E-AE4E-9E6A-A756-F38C31E35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499" y="1256563"/>
            <a:ext cx="9660571" cy="2987040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 spreadsheet program developed by Microsoft.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Part of the Microsoft Office suite.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Used for data organization, analysis, and visualization.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Features include formulas, functions, charts, and pivot tables.</a:t>
            </a:r>
          </a:p>
          <a:p>
            <a:endParaRPr lang="en-US" dirty="0"/>
          </a:p>
        </p:txBody>
      </p:sp>
      <p:pic>
        <p:nvPicPr>
          <p:cNvPr id="5126" name="Picture 6" descr="What is MS Excel? | An Overview, Features &amp; History">
            <a:extLst>
              <a:ext uri="{FF2B5EF4-FFF2-40B4-BE49-F238E27FC236}">
                <a16:creationId xmlns:a16="http://schemas.microsoft.com/office/drawing/2014/main" id="{0183E993-FF35-FA86-8B36-29709420D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61" y="3429000"/>
            <a:ext cx="7692887" cy="349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1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D842-BBC0-5DBF-B63D-5F6096CD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99" y="74232"/>
            <a:ext cx="9905998" cy="1905000"/>
          </a:xfrm>
        </p:spPr>
        <p:txBody>
          <a:bodyPr/>
          <a:lstStyle/>
          <a:p>
            <a:r>
              <a:rPr lang="en-US" b="1" dirty="0"/>
              <a:t>Why is MS Excel Important?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DCAE-9E2C-1FB5-8429-2F33F1B58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503" y="1583456"/>
            <a:ext cx="8915400" cy="3777622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Widely used in various industries for data management.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Enhances productivity through automation of calculations.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Facilitates data analysis and decision-making.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User-friendly interface with extensive support and resources.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77D3C48-CEA7-77AB-C8BE-440C79445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41" y="3133254"/>
            <a:ext cx="7549879" cy="338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70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3758-75B5-3FE7-F19A-0253B45A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20959"/>
            <a:ext cx="8911687" cy="884650"/>
          </a:xfrm>
        </p:spPr>
        <p:txBody>
          <a:bodyPr>
            <a:noAutofit/>
          </a:bodyPr>
          <a:lstStyle/>
          <a:p>
            <a:r>
              <a:rPr lang="en-US" b="1" dirty="0"/>
              <a:t>When is MS Excel Used?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13D1-F8B7-AC5C-D505-1B6147BB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272" y="1280160"/>
            <a:ext cx="8915400" cy="3777622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In business for financial analysis and budgeting.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In education for grading and data tracking.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In research for data collection and analysis.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In personal finance for expense tracking and planning.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C408AAC-7656-2F50-ECD9-0FA2CDAC2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979" y="3375660"/>
            <a:ext cx="5760721" cy="25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6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AB86-DD3F-9E1B-FFF3-C0E01BA6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847" y="747252"/>
            <a:ext cx="8911687" cy="838073"/>
          </a:xfrm>
        </p:spPr>
        <p:txBody>
          <a:bodyPr>
            <a:noAutofit/>
          </a:bodyPr>
          <a:lstStyle/>
          <a:p>
            <a:r>
              <a:rPr lang="en-US" b="1" dirty="0"/>
              <a:t>Where Can MS Excel be Applied?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8B17-D628-86BB-4416-42C87D06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772" y="1264920"/>
            <a:ext cx="8915400" cy="3777622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Corporate environments for reporting and forecasting.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Academic institutions for research projects and assignments.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Non-profit organizations for budgeting and resource allocation.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Personal use for household budgeting and planning events.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6EF38D-6467-16AE-A791-3A832238D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430" y="3230880"/>
            <a:ext cx="507514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86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E9EE-D742-F9FA-284C-61D2BF42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833" y="2080619"/>
            <a:ext cx="8686800" cy="14688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06E59-6582-C989-FF67-57D63AA61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94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</TotalTime>
  <Words>175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Calisto MT</vt:lpstr>
      <vt:lpstr>Wingdings 2</vt:lpstr>
      <vt:lpstr>Slate</vt:lpstr>
      <vt:lpstr>Microsoft EXCEL </vt:lpstr>
      <vt:lpstr>What is MS Excel? </vt:lpstr>
      <vt:lpstr>Why is MS Excel Important? </vt:lpstr>
      <vt:lpstr>When is MS Excel Used? </vt:lpstr>
      <vt:lpstr>Where Can MS Excel be Applied?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M.Faiq Farhan</dc:creator>
  <cp:lastModifiedBy>M.Faiq Farhan</cp:lastModifiedBy>
  <cp:revision>9</cp:revision>
  <dcterms:created xsi:type="dcterms:W3CDTF">2024-10-14T15:03:00Z</dcterms:created>
  <dcterms:modified xsi:type="dcterms:W3CDTF">2024-10-14T15:34:20Z</dcterms:modified>
</cp:coreProperties>
</file>