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4" r:id="rId5"/>
    <p:sldId id="261" r:id="rId6"/>
    <p:sldId id="263" r:id="rId7"/>
    <p:sldId id="268" r:id="rId8"/>
    <p:sldId id="269" r:id="rId9"/>
    <p:sldId id="270" r:id="rId10"/>
    <p:sldId id="283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5" r:id="rId22"/>
    <p:sldId id="266" r:id="rId23"/>
    <p:sldId id="267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22:38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13818 8015 33 0,'0'0'64'0,"0"0"-19"0,0-2-10 15,0 2-4-15,0 0 7 0,0 0 17 0,0 0 23 16,0 0 23-16,0 0 20 0,6 0 13 16,-6 0-4-16,0-4-16 0,0 4-16 15,-6-3-20-15,6 3-23 0,0-4-17 16,6 4-8-16,-6 0-12 0,0 0-8 0,0 0-5 16,0 0-2-16,0 0-2 0,6 0-1 15,-6 0 0-15,0 0-1 0,0 0 1 16,0 0 1-16,0 0 0 0,0 0 0 0,0 0 2 15,0 0 2-15,0 0 0 0,0 0 4 16,0 0 0-16,0 0-1 0,-6 0 2 16,6 0 4-16,0 0 8 0,0 0 8 0,0 0 10 15,-6 0 6-15,6 0-1 0,0 0-6 16,-8 0-6-16,8 0-7 0,0 0-3 16,-6 0-2-16,6 0 0 0,0 0-4 0,-6 0-3 15,6 0-6-15,0 4-4 0,-7-4-3 16,7 3 0-16,-6-3 2 0,6 4-3 0,-7-2 0 15,7-2 1-15,0 5-1 0,-7-5 0 16,7 3 1-16,0-3 0 0,-7 0 1 16,7 4 3-16,0-4-1 0,-5 0 3 15,5 0 13-15,0 0 12 0,0 0 5 0,0 0 1 16,0 0 0-16,0 0-13 0,0 0-11 16,0 0-6-16,0 0-4 0,0 0 1 15,0 0-1-15,0 0 1 0,0 0-2 0,0 0 1 16,0 0 2-16,0 0 15 0,0 0 27 15,5 0 10-15,-5 4 6 0,0-4 4 0,7 0-15 16,-7 0-26-16,7 0-12 0,-7 0-7 16,0 0-2-16,7 0-2 0,-1 0 0 15,1 0-1-15,-7 0 1 0,12 0-1 0,-4 0 1 16,-2 0 2-16,0-4 28 0,1 0 29 16,6 4 13-16,-7-3 6 0,7-2 2 15,-7 3-27-15,8-2-29 0,-9 4-14 16,3-3-9-16,5 3 0 0,-6 0-4 0,6-4 0 15,-6 4 0-15,5 0-1 0,2 0 0 16,-2 0 0-16,1-4 0 0,1 4 0 0,-2-4 1 16,2 4-2-16,-2 0 1 0,2 0 1 15,5-4 0-15,-5 4-1 0,-2-4 3 0,2 4-2 16,5-3 1-16,-5 3-1 0,-2-4 0 16,0 4 0-16,2-2-1 0,-1 2 2 15,1 0-1-15,-2-5 0 0,2 5-1 16,-1 0 1-16,-2 0 0 0,-2 0-1 0,2 5 1 15,-4-5-1-15,6 0 0 0,-6 2 0 16,6-2 0-16,1 0 1 0,-2 0 0 0,-4 0 1 16,4 4-1-16,1-4 0 0,7 0 0 15,-9 0 0-15,4 0 0 0,-2 0 0 16,0 0 2-16,0 0-2 0,1 0 0 0,-2 0 0 16,1 0-1-16,0 3 0 0,0-3 1 15,1 0-1-15,-2 0 1 0,2 0 0 16,5 0 0-16,-5 0 1 0,-2 4-1 0,2-4-1 15,5 0 1-15,-6 4 0 0,-1-4-1 16,8 0 0-16,0 0 1 0,-7 4-1 16,6-4 1-16,1 0-1 0,-7 0 0 0,7 0 0 15,0 0 0-15,-7 0 1 0,6 0-1 16,-6 4 1-16,7-4 1 0,-7 0-1 0,0 0 0 16,0 4 0-16,1-4 0 0,4 0 1 15,-4 0-1-15,-1 0 1 0,0 0-1 16,0 0 0-16,7 0-1 0,-7 0 1 0,0 0 0 15,0 0 0-15,6 0 0 0,-6-4 3 16,7 4-1-16,-7 0 38 0,7 0 33 16,-8-4 16-16,8 4 7 0,-7 0 2 0,6 0-36 15,0-4-32-15,-4 4-16 0,5-4-7 16,-8 4-4-16,8-4-2 0,-7 4 1 16,7 0-2-16,-1-3-1 0,1 3 1 0,-8 0-1 15,8-4 0-15,0 4 0 0,-1-2 0 16,7 2 0-16,-6-5 1 0,0 5 0 0,5-3-1 15,-5 3 0-15,7-4 1 0,-7 4-1 16,-2-4 1-16,8 4 0 0,-5-4 1 16,-2 4-2-16,7 0 0 0,-6-3 0 0,0 3 0 15,-1-4 0-15,1 0 1 0,-1 4-1 16,0-3 2-16,8 0-1 0,-7 3 0 16,-1-5 0-16,1 5-1 0,-1 0-1 0,0 0 1 15,1 0-1-15,-1 0 1 0,1 0 0 16,6 0 1-16,-6 0-2 0,-1 0 1 15,8 0 1-15,-7 0 0 0,5 0-1 0,1 0 1 16,-6-3-1-16,6 3 0 0,1 0-1 16,-1-4 1-16,6 4 0 0,-5-4 0 0,-1 4 1 15,-1-3 1-15,0 3-1 0,3-4 0 16,-2 4-2-16,0-3 2 0,0 3-2 16,1-4 1-16,-2 4-1 0,1-4 1 15,0 4 0-15,1-4 1 0,-2 4-1 0,2-3 1 16,-8 3 0-16,7 0-1 0,1-4 0 15,-7 4-1-15,6 0 1 0,-1 0-1 0,-5 0 0 16,6 0 2-16,1 0-1 0,-10 0 0 16,11 0 1-16,-8-4-2 0,6 4 1 15,-7 0 0-15,1 0 1 0,0 0 0 0,-2 0 0 16,2 0-1-16,1 0 0 0,-9 0 0 16,8 0 0-16,-7 0 1 0,0 0-1 15,0 0 1-15,0 0-1 0,0 0 1 0,-1 4-2 16,3-4 2-16,-3 0-1 0,2 0 2 15,-2 0-2-15,1 0 1 0,7 0-1 16,-6 0 0-16,-3 0-1 0,3 0 2 0,6 0-2 16,-8 0 1-16,2 0 0 0,-1 0 0 15,0 0-2-15,6 0 2 0,-5 4 0 16,-3-4 0-16,4 0 0 0,-9 3 2 0,7-3-1 16,1 0-1-16,-2 4-1 0,2-4 2 15,-1 0-1-15,6 0 0 0,-12 4 0 0,5-4 0 16,2 0 0-16,-2 0 1 0,2 4-1 15,-1-4-1-15,1 0 1 0,-8 3 0 16,7-3 0-16,-7 0-1 0,7 4 2 16,0-4-1-16,-7 0 0 0,7 3 0 0,1-3 0 15,-8 4 0-15,8-4 0 0,-2 4 0 16,2-4 1-16,-2 3-1 0,2-3 1 0,-1 0 0 16,0 0 0-16,-6 0 0 0,12 0-1 15,-7 0 0-15,2 0 0 0,-1 0 1 0,0 0-1 16,1 5 2-16,-2-5-2 0,1 0 1 15,-6 3-1-15,6-3 0 0,1 3 1 16,-2-3 0-16,1 0 1 0,0 4 0 0,0-4 3 16,1 0 61-16,-2 0 31 0,2 0 17 15,5 0 5-15,-13 0 2 0,8 0-60 16,-2 0-33-16,2 0-13 0,-8 0-8 16,0 0-4-16,1 0-1 0,0 0 1 0,0-4-2 15,-1 4 0-15,-6 0 0 0,6 0 0 16,-6 0 0-16,0 0 1 0,0 0 0 0,0 0-1 15,0 0-1-15,0 0 1 0,0 0-1 16,0 0 0-16,7 0 0 0,-7 0 0 16,7 4-1-16,-7-4 1 0,6 0 0 0,1 0 0 15,-7 0-1-15,6 0 1 0,0 0 0 16,1 4-2-16,0-4 1 0,-1 0 0 16,0 0-3-16,2 0-4 0,-3 0-29 15,2 0-122-15,-14 0-243 0,2 0-270 0,-9 0-121 16,-6-8-26-16,-12-6 96 0,6-4 235 15</inkml:trace>
  <inkml:trace contextRef="#ctx0" brushRef="#br0" timeOffset="3322.1584">2862 9399 75 0,'0'0'271'0,"-6"-2"18"0,6-2-17 16,0 4-124-16,0 0-80 0,0-4-36 16,0 4-16-16,0 0-10 0,6 0-2 0,-6 0-3 15,0 0-1-15,0 0 2 0,0 4 6 16,0-4 3-16,7 0 5 0,-7 0 3 15,0 0-1-15,0 4 1 0,6-4-4 0,-6 0 0 16,6 2-2-16,-6-2-2 0,8 0 1 16,-8 5-2-16,6-5-2 0,0 0-4 15,7 0 2-15,-6 3-1 0,0-3 0 0,5 0 2 16,2 0 14-16,-8 4 21 0,7-4 10 16,6 0 5-16,-6 0 1 0,7 0-13 15,-6-4-21-15,5 4-12 0,1 0-4 0,0-3-2 16,-8-2-3-16,8 5 0 0,-1-2 0 15,1-2-1-15,0 0 0 0,-1 0-1 16,1 1 2-16,5 3-2 0,-5-4 0 0,7 0 0 16,-7 4 0-16,6-4 0 0,0 4 0 15,-1-2 0-15,-5 2 43 0,6-5 32 16,1 2 14-16,-1-1 8 0,-1 1 2 0,-5-1-41 16,6 0-31-16,1 0-13 0,-1 1-6 15,-1-1-4-15,1 0-3 0,1 0 2 0,-7 2-3 16,6-3 2-16,-7 5-2 0,1-4 0 15,6 4 0-15,-6 0-1 0,-1 0 1 16,-5 0 0-16,4 4 0 0,2-4-1 0,0 0 2 16,-1 0-2-16,1 0 0 0,0 0 0 15,-1 0 0-15,1 0 0 0,-7 0 1 0,7 0-1 16,0 0 1-16,-1 0-1 0,0 0 1 16,-6 0 0-16,7 0 0 0,0 0 0 15,-7 0-1-15,7 0 0 0,-8 0 0 16,8 0 1-16,-7 5-1 0,0-5 0 0,6 0 0 15,-5 2 0-15,5-2 0 0,-6 0 0 16,6 0 0-16,-5 0 2 0,5 0-2 0,-5 0 1 16,-2 0 0-16,8 0-2 0,-7 4 1 15,0-4-1-15,6 0 1 0,-5 4 0 16,-1-4 1-16,7 4 0 0,-8-1-1 0,8 1 1 16,-7 0-1-16,7 0 0 0,-7-1 1 15,6 1 0-15,-5-1 0 0,5 2 0 16,1-5-1-16,-8 2 3 0,15-2-2 0,-7 4-1 15,0-4 1-15,-2 4 0 0,2 0 0 16,-1-4 0-16,8 3-1 0,-7 1 0 16,-1-4 1-16,0 4-2 0,1 2 1 0,-1-1 0 15,8-2 0-15,-7 1-1 0,-1-1 1 16,6 1 1-16,-4 0-1 0,5 0 0 0,0-1 0 16,-8-3 0-16,9 4 1 0,-7-4-1 15,7 0 2-15,-8 3 0 0,7-3 1 16,-6 0 1-16,0 0-2 0,6 0 1 0,-7-3-1 15,1 3 1-15,-1 0-1 0,1 0-1 16,6 0 0-16,-6 0-1 0,-1 0 0 16,1 3 1-16,0-3 0 0,5 0-1 0,-6 4 2 15,8-4-2-15,-7 0 0 0,5 0 1 16,-5 0-1-16,6 0 1 0,-6 0-1 16,-1 0 1-16,8 0 0 0,-7 0-1 0,-1 0 1 15,7-4-1-15,-6 4-1 0,6-3 2 16,-7 3 0-16,7-4 0 0,0 4 1 0,-6 0-1 15,6 0 0-15,0 0 0 0,-6 0 0 16,6 0 1-16,0 0-1 0,-7 4 1 16,1-4-1-16,6 0 0 0,-6 0-2 15,7 0 1-15,-8 0 0 0,7 0 1 0,-6 0 1 16,-1 0 0-16,7 0 14 0,-6 0 50 16,6 0 26-16,-7 0 10 0,7-4 4 0,-6 1-11 15,-1 3-50-15,1-4-23 0,0 4-12 16,-1-4-6-16,1 4-3 0,0-4 1 15,-1 4-2-15,-5 0 0 0,4 0 0 0,2 4 0 16,0-4 1-16,-8 4-2 0,8-4-1 16,-6 4 1-16,5-1 1 0,0 1-1 0,-5-4 2 15,6 3 0-15,-7-3-1 0,7 4 2 16,-2-4-1-16,-4 0 0 0,5 0 0 16,1 0-1-16,0 0 1 0,-1 0-1 15,1 0 0-15,0 0 0 0,-1 0 1 0,1 0-1 16,-8 0 0-16,8 0 0 0,0 0 0 15,-1 0 1-15,1 0-1 0,0 3 1 0,5-3-1 16,-5 4 2-16,0-4-4 0,-2 0 2 16,2 5-1-16,1-5 1 0,-2 0-1 15,1 3 2-15,0-3-1 0,-1 0 0 16,-7 0 0-16,16 0 0 0,-10 0-1 0,2 0 1 16,7 0-1-16,-8 0 0 0,7 0 0 15,-6 0 1-15,6 0 0 0,0 0 1 16,-7 0 0-16,1 0 0 0,6 0 1 0,-7 0 0 15,1 0-2-15,0 0 1 0,-7 0-1 16,7 0 1-16,-1 3 0 0,1-3 0 0,-8 4 0 16,8-4 1-16,0 4 0 0,-1-1 0 15,1 2-1-15,0-5 1 0,-7 3-1 16,7-3 0-16,-8 4 2 0,8 0-1 0,-1-4-1 16,-5 0 0-16,-2 0 0 0,2 0 0 15,5 0 1-15,-5 0 0 0,-2 0 0 0,2 0 1 16,-2 0 1-16,2 0-1 0,-1 0 2 15,-1 0-3-15,-4 4 0 0,4-4 0 16,8 0-2-16,-8 0 2 0,2 0-2 0,5 2 0 16,-5-2 0-16,5 0-2 0,1 4 2 15,0-4 0-15,-8 0 2 0,15 0-1 16,-8-4 0-16,1 4-1 0,0-2 1 0,-1 2 0 16,-6-4 0-16,6 4 0 0,1-4 2 15,0 4-2-15,-1 0 1 0,1 0-1 16,-8 0 0-16,8-4 0 0,-6 4 0 0,5 0-1 15,1 0 2-15,0 0-2 0,-1 0 1 16,1 0-1-16,-1 0 1 0,1 0-1 16,0-3 0-16,-1 3 0 0,0-5 1 0,1 5 0 15,-1-3 44-15,1 3 36 0,-1-4 23 16,0 4 9-16,-4-4 8 0,4 1-42 16,-6 3-34-16,6 0-21 0,1-3-9 0,-7 3-7 15,-1 0-3-15,7-5-1 0,-4 5-2 16,5 0 0-16,-7 0-1 0,-1 0-1 0,8 0 1 15,-6 0-1-15,-2 0 1 0,1 0 1 16,1 0-2-16,4 5 0 0,-4-5 0 16,-1 0 1-16,1-5-2 0,-2 5 2 0,2 0-1 15,5 0 1-15,-12 0-1 0,11 0 0 16,-3-4 0-16,-3 4 1 0,8-3 0 16,-1 3 0-16,-5 0-1 0,5-4 1 15,1 1-1-15,6 3 0 0,-6-4 0 0,-1 4-1 16,1-3 2-16,-1 3-2 0,1-4 1 15,6 0 0-15,-6 4 0 0,-1-4 0 0,1 4 0 16,0-3 0-16,-1 3-1 0,0-4 1 16,0 4 0-16,1 0-1 0,-6-3 1 0,5 3 0 15,1-5 0-15,0 5 0 0,-8 0 0 16,8 0 1-16,-8 0-1 0,2 0 0 16,-1 0 1-16,0 0-1 0,7 0 0 15,-14 0 0-15,8 0 1 0,-2 5-1 0,-5-5 1 16,5 0-1-16,2 0-1 0,-9 0 2 15,10 0-1-15,-9 0 2 0,0-5-1 0,1 5 9 16,0 0 53-16,6 0 43 0,-7 0 36 16,0-2 20-16,8 2 3 0,-8 0-49 15,1-4-42-15,0 4-35 0,-1-4-20 0,7 4-10 16,-7 0-5-16,-6 0-2 0,8 0-2 16,-2 0 1-16,-6 0-2 0,6 0 1 15,-6 0-1-15,0 0 1 0,0 0 0 0,0 0 2 16,0 0 0-16,0 0 2 0,0 0 0 15,0 0 0-15,0 0-1 0,0 0-2 16,0 0-1-16,0 4 0 0,-6-4-2 0,6 0-4 16,0 6-8-16,-6-1-145 0,-8 2-314 15,-5 4-279-15,-1-4-125 0,-6-7-46 0,-7-15 117 16,7-6 303-16</inkml:trace>
  <inkml:trace contextRef="#ctx0" brushRef="#br0" timeOffset="7761.0208">11696 12061 72 0,'0'-7'290'0,"6"-1"41"0,-6 1 8 15,0 0-90-15,0 0-50 0,0-1-21 16,0 4-9-16,0-4-7 0,0 1 0 0,0 5-6 16,-6-6-4-16,6 0-16 0,0 1-19 15,0 3-24-15,0 0-24 0,0 1-27 16,0 3-15-16,0 0-11 0,0 0-5 0,0 0-7 15,0 0-2-15,0 0-1 16,0 0 6-16,0 7 4 0,0-3 5 0,6 3 2 16,-6 4 2-16,0 1 2 0,0 2 3 0,0 1 2 15,0 4 2-15,0 2 0 0,0 4-1 16,-6 1-2-16,6 4-1 0,0-4 1 16,0 3 51-16,0 0 36 0,-7 0 13 0,7 1 4 15,0-1 1-15,-7 1-54 0,7 0-38 16,0-1-19-16,-6-4-9 0,6 1-4 15,0-4-3-15,0 0 0 0,0-4-2 16,-7 1-1-16,7-8 0 0,0-1-1 0,0 2 1 16,0-9-1-16,0 5 2 0,0-8-2 15,0 3 1-15,0-3 0 0,0 0 4 0,0 0 7 16,0 0 1-16,0-3 1 0,7-5-3 16,-7-3-9-16,0 0-16 0,6-3-71 0,1-2-96 15,-7-1-114-15,7-6-125 0,-1 1-140 16,0-3-101-16,1-4 17 0,0-5 82 15,6-2 114-15</inkml:trace>
  <inkml:trace contextRef="#ctx0" brushRef="#br0" timeOffset="8122.8008">11793 11969 102 0,'0'-10'326'0,"-6"2"35"16,0 1 21-16,6-1-158 0,-8 8-105 0,1 0-48 15,2 4-29-15,5 0-10 0,-6-1-2 16,-3 1 9-16,4 4 4 0,5-2 4 15,-6 5 0-15,6 1 3 0,-7-2-2 0,7 5-2 16,0 4 25-16,0 0 11 0,7-2 1 16,-7 2-3-16,6-5-4 0,8 8-20 15,-8-2 28-15,6-3 15 0,2 5 4 0,5 0 4 16,-5 0-9-16,-2 0 8 0,2 3 29 16,5-2 13-16,-5-1 4 0,3-1 2 15,-2 2-57-15,-2-5-51 0,0 0-23 0,0 1-13 16,1 0-4-16,-8-5-4 0,0 1-1 15,1-4 0-15,-1 3 0 0,-6-6 0 0,7-1-1 16,-7 1 1-16,0 0-1 0,0-6-1 16,6 2 1-16,-6-1 0 0,0 2 0 15,0-5 0-15,0 0 0 0,0 0 1 0,0 0-2 16,0-5-1-16,0 2-6 0,0-1-21 16,0-3-66-16,0 0-90 0,0-4-113 15,0 3-121-15,0-3-146 0,-6 0-66 16,6 1 33-16,0-5 87 0,-7 1 114 0</inkml:trace>
  <inkml:trace contextRef="#ctx0" brushRef="#br0" timeOffset="8425.6096">11755 12429 49 0,'0'0'309'0,"-9"0"45"16,9-4 36-16,0 4-108 0,-5-4-76 16,5 0-28-16,0 1-19 0,0 3-16 0,0-4-12 15,0 0-24-15,5 0-28 0,4 4-21 16,-3-4-21-16,-1 1-15 0,10 3-12 16,-3-3-4-16,-5 3-4 0,6 0-2 0,0 0 1 15,0 0-1-15,0 0 1 0,0-4 0 16,1 4-1-16,-2-3 1 0,-7 3-2 0,10-5 0 15,-2 2-1-15,-7 3-3 0,1-4-6 16,6 0-52-16,-13 1-91 0,6-1-130 16,-6-3-153-16,0 3-67 0,0-3 21 15,-6 2 78-15</inkml:trace>
  <inkml:trace contextRef="#ctx0" brushRef="#br0" timeOffset="9115.5716">11937 11742 183 0,'-13'-15'296'0,"-15"-2"23"0,11-3-42 0,-3 6-125 15,-7-1-56-15,1 8-27 0,1 0-23 16,-1-1-13-16,-1 8-15 0,1 0-8 16,0 4 5-16,-7 7 8 0,7-4 8 0,0 8 4 15,-1-1 6-15,2 6-4 0,5-3-6 16,0 4-4-16,1 2-4 0,-1 3 4 16,8-1 8-16,-2 5 4 0,-6-1-1 0,8 1-1 15,-1 3-7-15,-1-1-11 0,8 2-4 16,-8-1-4-16,8 0-1 0,6 3-1 15,-6-2 0-15,6-1 3 0,0-1 51 0,6 2 23 16,-6 2 12-16,6 1 5 0,2 0-2 16,4 0-51-16,-5 2 12 0,6-2 60 15,6 0 25-15,1 0 12 0,0 0 4 0,-1-8-33 16,7-3-69-16,0-1-30 0,1-2-16 16,5-5-2-16,1 0 77 0,0-3 41 0,6-1 20 15,0 1 8-15,-1-5 2 0,9 2-78 16,-8-5-43-16,5-3-18 0,4-4-10 15,-3 0-3-15,-6-6-3 0,7-3-2 0,0 1 2 16,-1-6 15-16,-5 3 69 0,-1-7 32 16,0 0 15-16,-6 0 5 0,-1-4-13 15,1-5-66-15,-1-2-34 0,1 4-15 0,-7-8-10 16,0-1-1-16,1-2-2 0,-1-5 0 16,-7-3 0-16,-6-3 0 0,0 0 0 15,1-6 0-15,-8 6-1 0,-6-4-1 0,-6 3 0 16,-1-4 1-16,-7 0-1 0,2-2 0 15,-14-1 1-15,6-1-2 0,-6 5 0 16,-7 4 1-16,0 3-1 0,-5 7 0 0,-1 4 0 16,-7 3 0-16,-7 8 0 0,1 8 1 15,-1-1 0-15,1 8-1 0,1 3-3 0,5 4 1 16,1 7-1-16,-8 1-3 0,7 6-21 16,1 1-98-16,6 6-157 0,-7 6-214 15,7-1-311-15,-2-1-121 0,9 8 32 0,7-6 130 16,5-2 201-16</inkml:trace>
  <inkml:trace contextRef="#ctx0" brushRef="#br0" timeOffset="10053.0207">17649 11848 11 0,'7'-4'274'0,"-7"-3"27"0,0 0 18 16,0-1-112-16,6-2-85 0,-6 2-32 15,8 1-6-15,-8-1 11 0,0 4 13 0,6-3 20 16,-6 0 16-16,6 0 4 0,-6 3-5 16,7 0-15-16,-7 1-23 0,0-2-26 15,0 5-26-15,0 0-20 0,0 0-12 16,0 0-9-16,0 5-3 0,0-2 0 0,6 5 1 16,-6 3 0-16,0-1 0 0,0 5-1 15,0 4 2-15,-6-1 0 0,6 5 3 0,0 2 3 16,0-4 2-16,-7 6-2 0,7 2-1 15,0-3-5-15,0 3-3 0,0-3-2 0,0-1 1 16,0 1 13-16,0 3 57 0,0-3 25 16,7 0 10-16,-7-4 5 0,6-3-13 15,1-2-57-15,-1 2-25 0,-6-5-10 16,7 1-7-16,-1 0-2 0,0-3-2 16,-6-6 1-16,0 5-2 0,8-7 0 0,-8 4-1 15,0-6 0-15,0-2 0 0,0 5-1 16,0-5 0-16,-8 0 2 0,8 0-1 0,-6-5-2 15,6 3-4-15,-6-6-23 0,6-3-58 16,0-4-76-16,0 1-95 0,6-5-106 0,-6-3-125 16,6 0-67-16,-6-3 18 0,8-1 71 15,-3-3 99-15</inkml:trace>
  <inkml:trace contextRef="#ctx0" brushRef="#br0" timeOffset="10718.1137">17689 11804 109 0,'-7'-7'256'0,"7"3"13"16,0 0-39-16,0-2-125 0,0 6-56 0,0-5-26 15,0 5 4-15,0-3 15 0,0 3 20 16,0 0 19-16,0 0 12 0,0 0-4 0,0 0-17 16,0 0-18-16,7 0-15 0,-7-4 0 15,6 4-2-15,7 0 1 0,0-3-1 16,1 3-5-16,-2-4-11 0,8 4-7 15,-7 0-5-15,7 0-2 0,-1 4 1 0,-6-1 2 16,7 1 3-16,-7-4 0 0,0 8 0 16,-1-6-2-16,2 2-2 0,-1 4-3 15,-6-1-1-15,5 1 1 0,-4 2-1 0,-2 5 0 16,0 0-1-16,-6 0 0 0,0 3-1 16,0 1-1-16,-6 2 2 0,-8-2-2 0,2 2 0 15,-2-2 1-15,-6 0-2 0,0-1 1 16,2-4 0-16,-2 2 2 0,0-2 24 0,8 1 23 15,-8-5 12-15,0 1 6 0,7 0 1 16,1-3-25-16,4-5-22 0,-4 0-9 16,5 2 13-16,7-5 17 0,0 0 9 15,0 0 3-15,7-5 0 0,-1 2-19 0,8-4-20 16,-2 3-10-16,8-3-4 0,-7-1-2 16,7 5 1-16,-1-1-2 0,1 1 2 15,0 3 0-15,-1 0 3 0,1-4 10 0,-1 4 13 16,0 0 5-16,-5 4 2 0,5-1 0 15,-5 4-12-15,-2-3-10 0,2 7-5 0,-8 0-4 16,7-3-2-16,-6 4 2 0,-1 2-2 16,-6 1-1-16,7 2 1 0,-7-2 1 0,-7 7-2 15,7-3 2-15,-6 0 1 0,-1-2 0 16,0 5 5-16,-5-3 29 0,6-2 19 16,-8 2 7-16,1 0 3 0,0-4-3 15,-6 3-28-15,-1-3-18 0,0-1-10 0,1 1-4 16,-1-1-2-16,0-3-2 0,-6 0 1 15,7-3 0-15,-1 3 0 16,0-4 0-16,7-2 0 0,-7-3-1 0,8-2 2 0,-1 0-4 16,6-2 2-16,1-6-1 0,-1 0-1 15,7 1-1-15,0-4-7 0,7-4-42 0,-1 1-94 16,7-5-131-16,0-3-181 0,6 3-134 16,-5-2-19-16,6-1 67 0,-8 4 119 15</inkml:trace>
  <inkml:trace contextRef="#ctx0" brushRef="#br0" timeOffset="11581.5802">18107 11756 57 0,'-13'-10'309'0,"6"-6"25"0,0 2 13 0,-5 3-136 15,4-1-114-15,2 6-52 0,-7-2-25 0,7 5-12 16,-8-5-4-16,2 4-2 0,-2 1 5 16,2-1 7-16,-8 1 7 0,7 3 3 0,-7 0 3 15,7 0-1-15,-6 0-4 0,-1 0-3 16,1 3-2-16,-1-3 4 0,-7 4 3 15,9-1 4-15,-2 1-1 0,0 0 0 0,1 3-5 16,-1-3-5-16,0 3-6 0,1 1-3 16,5-1-1-16,-5 4 0 0,5 3 1 15,2 2-1-15,-2 2 2 0,2-4 3 0,-1 5 0 16,6-1 2-16,-6 4-1 0,7-4-1 16,-1 2 0-16,0-3-2 0,1-3-1 15,0 5 0-15,-1-4 16 0,7 0 9 0,0 3 5 16,-7 0 0-16,7-4-1 0,-6 9-16 15,6-5-11-15,0 1-3 0,0 3-4 16,0 0 1-16,0 0-3 0,0-4 1 0,6 5 1 16,-6-6 8-16,7 5 60 0,-7-3 28 15,7-1 13-15,-1 4 4 0,-6-3-5 16,6 0-60-16,1-2-26 0,0 2-13 0,-1-1-5 16,1-3-3-16,-1 3-2 0,1 1-1 15,-1-2 1-15,1 6-2 0,5-5 1 16,-4 0-1-16,-2 1 0 0,0-1 0 0,0 1 2 15,8-5-2-15,-8 2 1 0,1-2 0 16,7-3 2-16,-8-4-1 0,7 4 2 0,-7-4-2 16,7 1 0-16,0-1 2 0,1-4 21 15,5 4 60-15,1-3 29 0,-8-4 14 16,8 0 8-16,0-4-22 0,-7 2-56 16,7-3-28-16,-1-2-11 0,1 4 44 0,-8-9 31 15,8 5 14-15,0-3 7 0,-1-5 1 16,1 4-49-16,0-1-34 0,-1-2-16 0,1 3-9 15,0-4-4-15,-1 1-3 0,1 2 2 16,-8-2-2-16,8-1-1 0,0-3 1 16,-8 0 2-16,9-1-2 0,-9 0 3 0,2-2 47 15,-1 2 52-15,-7-2 25 0,7-2 11 16,0-2 4-16,-7 0-46 0,2-6-52 16,-3 2-25-16,2 0-11 0,-7-3-5 0,0 1-3 15,0 2-2-15,0 0 0 0,0 0-1 16,-7 0 1-16,2-5 0 0,-3 5 0 15,-4 0 1-15,-2 2-2 0,-5 5 0 16,-13 0-3-16,5 8 0 0,-11-1-2 0,-9 4 0 16,2 3-5-16,-7 1-27 0,-7 4-127 0,-13 6-179 15,6 2-247-15,1 5-249 0,0-3-84 16,12 5 75-16,-5-12 156 0,6-4 237 16</inkml:trace>
  <inkml:trace contextRef="#ctx0" brushRef="#br0" timeOffset="18526.7015">12655 12278 33 0,'0'0'93'0,"0"0"6"0,0 0 3 16,-7 0 1-16,7 0-6 0,0 0-5 16,0 0-6-16,0 0-7 0,0 0-10 15,0 3-13-15,-6-3-15 0,6 0-14 16,0 0-12-16,0 0-10 0,0 4-1 0,0-4-3 15,0 0-1-15,0 4 1 0,0-4 0 16,-6 4 0-16,6-4-1 0,0 0 1 16,0 3 1-16,0-3-2 0,0 0-2 0,0 0 4 15,0 0 1-15,0 0 7 0,0 0 7 16,0 0 8-16,0 0 11 0,0 0 8 0,0 0 4 16,0 0 6-16,0 0 0 0,0 0-5 15,0 0-8-15,0 0-11 0,0 0-9 16,0 0-10-16,0 0-4 0,0 0-2 0,0 0 1 15,0 0-1-15,0 4 1 0,0-4 2 16,0 0 4-16,-6 3 7 0,6-3 5 16,0 0 3-16,0 5 1 0,0-5 3 15,-8 0-2-15,8 0-2 0,0 0-2 0,0 0-4 16,0 0-5-16,0 0-6 0,0 0-5 16,0 0-1-16,0 0-2 0,0 0-1 0,0 0 0 15,0 0 0-15,0 0 4 0,0 0-1 16,0 0 12-16,0 0 17 0,0 0 6 15,0 0 5-15,0 0 0 0,0 0-9 0,0 0-15 16,0 0-8-16,0 0-4 0,0 0-2 16,0 0-4-16,0 0-1 0,0 2 0 0,0-2-1 15,0 0 2-15,8 0-2 0,-8 4 1 16,0-4-1-16,0 4 1 0,6-4 1 16,-6 4 0-16,0-4 1 0,6 3-1 0,-6-3 0 15,6 0 3-15,-6 4 0 0,7-4 48 16,0 4 21-16,-7-4 10 0,6 4 2 15,1-4 1-15,-2 2-47 0,2-2-19 0,1 0-11 16,-3 0-5-16,2 5-1 0,0-5-2 16,0 0-1-16,-1 0 1 0,1 0-1 15,-1 3 1-15,0-3-1 0,2 0-1 0,-2 0 0 16,6 0 1-16,-5 0-1 0,0 0 1 16,-1 0 0-16,7 0 0 0,-8 0 0 15,10 0 2-15,-10-3-2 0,10 3 0 0,-2 0 0 16,-1-5-1-16,2 5 1 0,-2 0-1 15,8-2 1-15,-7-2-1 0,1 0 1 16,5 0 0-16,-6 4-1 0,0-3 2 0,0-1-1 16,0 4 0-16,1-4 0 0,-2 0 0 15,1 4 0-15,1-2 0 0,-2 2 0 0,1 0 2 16,0-5-2-16,1 5 0 0,-1 0 0 16,7 0-1-16,-8-3-1 0,8 3 1 15,-1 0-1-15,0-4 1 0,-4 4 0 0,4 0-1 16,1-3 0-16,-1 3-1 0,0-4 2 15,-5 4 2-15,5-4-1 0,1 4 1 16,-1 0 0-16,-5 0 0 0,5-4 1 0,0 4-1 16,1 0-1-16,-1 0 1 0,1 0 1 15,6 0-1-15,-6-3 0 0,6 3 0 16,-6-5 1-16,6 5-1 0,0-3 0 0,0 3 1 16,1-4 0-16,-2 2 1 0,0 2-2 15,9-4 3-15,-14-1-1 0,12 2 74 0,-6 3 37 16,1-4 16-16,-1 4 7 0,7-3 1 15,-7-1-71-15,-1 0-38 0,8 4-16 16,-7 0-8-16,0 0-1 0,7-4-3 0,-7 4 0 16,0 0-1-16,0-3 1 0,1 3-1 15,5 0 0-15,-5-4 0 0,-1 4 0 16,-1 0 0-16,1-4-1 0,1 4 0 0,-1 0 0 16,-6 0 0-16,6 0 0 0,-1 0 1 15,-5 0-1-15,6 0 0 0,-6 0-1 16,-1 4 1-16,1-4-1 0,-1 0 1 0,7 4 0 15,-6-4 0-15,0 0 1 0,-1 0-1 16,8 3 0-16,-8-3 0 0,0 0 1 0,8 0 2 16,-7 0-1-16,0 0 0 0,-1 4 0 15,0-4 1-15,8 0-1 0,-8 0-1 16,1 0 0-16,-8-4 1 0,8 4-1 0,0 0-1 16,-7 0 2-16,7 0-1 0,-1 0 0 15,-6 0-1-15,7 0 0 0,-1 0 1 0,-6-3-1 16,6 3 1-16,2 0 0 0,-1 0-1 15,-2 0 1-15,2 0 0 0,-1 0-1 16,8 0 2-16,-7 0-2 0,0 0 0 16,-2 0 1-16,2 0-1 0,7 0 1 0,-8 0-1 15,7 0 0-15,0 0 0 0,0-4-1 16,-6 4 1-16,7 0 0 0,-2-4-1 0,1 4 2 16,-6 0-1-16,6 0 2 0,-7-4-1 15,7 4 1-15,-6 0 1 0,7 0 0 16,-8 0 0-16,1-2 1 0,-1 2 0 0,8 0 1 15,-8 0-1-15,1 0 2 0,-1 0-1 16,0 0 2-16,8 0-1 0,-7 0-2 0,-1 0 2 16,7 0-3-16,-6-5 1 0,-1 5-1 15,1 0-1-15,0 0-1 0,-1 0 1 0,0 0 0 16,1 0-1-16,-1 0-1 0,1 0 1 16,0 0-1-16,-1 0 0 0,1 0 0 15,6 5 0-15,-7-5 1 0,1 0-1 16,0 2 1-16,-1-2 2 0,0 0-2 0,1 0 1 15,0 0-1-15,6 0 0 0,-6 0 0 16,-1 0 0-16,1 0-1 0,0 0 0 16,-1 0 2-16,1 0-2 0,0-2 1 0,-1 2 0 15,1 0 0-15,0-5 1 0,-2 5-1 16,2 0 0-16,-7 0-1 0,7 0 2 0,-7 0-1 16,0 0-1-16,0 0 2 0,1 0-1 15,-2 0-1-15,0 5 1 0,2-5 0 0,-7 0-1 16,6 2 1-16,0-2 1 0,0 0-2 15,0 4 1-15,0-4 0 0,1 0 1 16,-3 0 0-16,4 4 2 0,-3-8-2 16,8 4 1-16,-7 0 0 0,1 0 0 0,-2 0 0 15,8 0 2-15,-7 4 49 0,-2-4 52 16,10 4 24-16,-7-4 12 0,5 0 4 16,-5 3-49-16,-2-3-50 0,8 4-24 0,-7-4-12 15,7 0-6-15,-8 0-1 0,8 4-3 16,-7-4-1-16,7 0 1 0,0 4-1 0,-1-4 1 15,1 0 0-15,-8 0 0 0,8 0 1 16,0 0-2-16,-7-4 1 0,7 4-1 16,-1-4 0-16,-6 4 1 0,5-4 0 0,-3 4 0 15,4 0-1-15,-6 0 1 0,0-3 0 16,7 3-1-16,-7 0-1 0,-6 0 1 0,6-4 0 16,-1 4 0-16,-4 0 1 0,-2 0-1 15,5 0 1-15,-2 0-1 0,-3-4 2 16,0 4-2-16,1-4 1 0,-1 4-1 0,1 0 1 15,0 0-1-15,-1 0 0 0,0-2 0 16,-6 2 1-16,7 0-2 0,0 0 2 16,-7-5 0-16,6 5-1 0,-6 0 1 0,0 0-1 15,7 0 0-15,-7 0-1 0,0 5 1 16,6-5-1-16,-6 0 0 0,7 0 0 16,-7 0 0-16,6 0 1 0,-6 0-2 0,0 0 4 15,7 2-2-15,-7-2 1 0,0 0-1 16,0 0 0-16,6 0 0 0,-6 0-1 15,0 0-1-15,0 0 2 0,6 0 0 0,-6 0 2 16,0 0-4-16,0 0 2 0,0 4 0 16,0-4 0-16,0-4 0 0,0 4 2 0,0 0-1 15,0 0 0-15,0 0 0 0,0 0 0 16,0 0-1-16,0 0-1 0,0 0 1 16,0 0 0-16,0 0-1 0,0 0 2 0,0 0-1 15,0 0-2-15,0 0-3 0,-6 0-4 16,0 0-5-16,-1-2-81 0,1 2-185 0,-7-5-352 15,0 2-157-15,-1-8-66 0,-5-7 46 16,6-8 174-16</inkml:trace>
  <inkml:trace contextRef="#ctx0" brushRef="#br0" timeOffset="59526.6143">2556 12571 60 0,'0'-4'321'0,"-7"-3"34"15,7 0 20-15,0 0-118 0,-7 7-107 16,7-4-44-16,0 4-16 0,-6-4 1 16,6 4 6-16,0-3 10 0,0 3 10 0,0 0-4 15,0 0-6-15,0 0-8 0,0 0-18 16,0 0-17-16,0 0-3 0,0 0-7 16,0 0-8-16,0 0-6 0,0 3-5 15,-6 1-7-15,6 4-6 0,0 2-3 0,-7 6-3 16,0-2-2-16,1 8-4 0,6-4-1 15,-7 3 0-15,-5 2 1 0,4 0 1 16,2 2 10-16,-1-4 12 0,-6 2 6 0,6 0 3 16,2-2-1-16,-2-3-11 0,-6 4-14 0,6-8-7 15,1 1-5-15,6 0 0 0,-6-4-1 16,-2-4 0-16,8-2 0 0,0-2-1 16,0 0 0-16,0 1 0 0,0-4-1 0,0 0 1 15,0 0-4-15,0-4 0 0,0 1-6 16,0 3-9-16,8-8-60 0,-8 5-126 15,6-5-158-15,-6 1-188 0,6 0-76 16,-6-4 22-16,0-1 107 0</inkml:trace>
  <inkml:trace contextRef="#ctx0" brushRef="#br0" timeOffset="59875.9176">2307 12644 228 0,'-6'-7'411'0,"-1"0"43"0,-5-1 33 16,12 1-190-16,-8 4-89 0,2-1-55 0,6 1-24 15,-6 3-18-15,6-4-18 0,0 4-11 16,0 4-5-16,0-4-17 0,0 0-15 16,0 0-16-16,0 3-11 0,0 1-6 15,6 3-1-15,-6 0 2 0,6 4 0 0,8 1 2 16,-8-2-2-16,7 5 3 0,1-4 1 16,-2 4 6-16,2-1 1 0,5 1 2 0,-6-1-2 15,6-2-4-15,-5 3-6 0,-1-1-7 16,7-3-2-16,-8 4-3 0,8-4 0 15,-6 0 0-15,-2 0-1 0,1 0-1 0,1-3 0 16,-8 2 0-16,7-3 0 0,-6 1 0 16,-1-4 0-16,0 3 1 0,1-4 0 0,-7 1-1 15,5 0-1-15,-5-1 1 0,8-3-1 16,-8 0 2-16,0 0 0 0,0 0 2 16,0 0 2-16,0 0-3 0,-8-3-27 15,8-5-91-15,-5-2-120 0,-2-2-128 0,1-3-182 16,0-6-57-16,-1-1 51 0,0 0 103 15</inkml:trace>
  <inkml:trace contextRef="#ctx0" brushRef="#br0" timeOffset="60323.6401">2483 12546 52 0,'-6'-8'330'0,"-1"0"49"0,7 5 31 16,-6-3-99-16,-1 6-106 0,7-5-51 0,0 5-39 15,0 0-23-15,0 0-24 0,0 7-18 16,0 0-8-16,-7 5-4 0,7 6-1 0,0 4-2 15,0 8-7-15,7-1-6 0,-7 1-7 16,0-1-3-16,7 0-4 0,-7-3-4 16,6-4 1-16,-6 0-1 0,7 0-1 0,-1-4 0 15,-6 5-1-15,8-6-1 0,-8-2 0 16,0 3-1-16,6-3 0 0,-6 0-1 0,0-3 1 16,0-2 0-16,0-3 0 0,-6 5 1 15,6-5 0-15,-8 0 0 0,2-4 1 16,-1 1-9-16,-6-4-43 0,1-7-64 0,-1 0-61 15,-1-4-49-15,2-8-29 0,-8 1 28 16,7-4 58-16,-7 0 56 0,0 0 61 16,8 4 60-16,-2 3 42 0,1 0 29 0,7 8 27 15,0 4 22-15,-2-1 11 0,8 0-1 16,0 4-7-16,0-4-18 0,0 4-23 16,8 0-23-16,4 0-16 0,1-3-4 15,1-1-1-15,5 0-4 0,0-2-10 0,1 1-11 16,-1 1-9-16,1-4-8 0,0 6-3 0,-1-2-2 15,1-4 0-15,0 5-1 0,-1-5 0 16,1 4-1-16,0-3 0 0,-1 0-1 16,-6 0-23-16,-1-1-61 0,3 1-72 0,-9 0-69 15,0-5-86-15,-6 2-101 0,0-2 3 16,0-3 44-16,-6 1 57 0</inkml:trace>
  <inkml:trace contextRef="#ctx0" brushRef="#br0" timeOffset="60670.4251">2536 12479 165 0,'-20'-25'305'16,"1"2"50"-16,-1 2-39 0,0 9-87 15,1 2-55-15,-1 2-43 0,-6 5-40 16,7 6-27-16,-1 2-12 0,0 5-6 0,1 1-11 16,-1 8-6-16,8 2-2 0,-8 5-1 15,0 3-3-15,1 5 1 0,5 7 1 16,2 2 4-16,-2 4 3 0,8 1-3 16,-2 4 0-16,3-4-4 0,5 0-6 0,5-1-7 15,3-2-2-15,-2-6-2 0,8-3 2 16,5-2 2-16,0-5 3 0,8-6 55 0,-1-2 30 15,7-2 13-15,-7-8 5 0,6-3 42 16,7-2 5-16,-7-6 0 0,9-4 59 0,-9 2 96 16,1-13 29-16,-1 0-15 0,1-8 3 15,-7-6-39-15,0-4-83 0,0-7-62 16,-6-4-39-16,-8-8-30 0,-4-2-33 0,-2-1-23 16,-12-1-13-16,-2 1-6 0,-12 3-9 15,-5 2-2-15,-7-1-2 0,-7 6-1 16,-1 1-4-16,1 8-1 0,-6 9-1 0,4 9 0 15,9 7-15-15,0 15-83 0,5 3-192 16,8 8-286-16,6 4-336 0,0 3-142 0,6 0 19 16,7-4 163-16,7-4 273 15</inkml:trace>
  <inkml:trace contextRef="#ctx0" brushRef="#br0" timeOffset="62076.0779">2934 13554 258 0,'0'-6'334'0,"0"2"40"0,0-3-65 16,0 3-67-16,0-4-26 0,0 8-7 16,0-3 2-16,0-1 0 0,0 1 2 15,0-2-5-15,0 5-18 0,0-2-24 0,-6 2-37 16,6 0-36-16,0 0-40 0,0 2-27 15,0 3-15-15,0-2-6 0,6 8-2 16,-6 4-2-16,0 4 4 0,6 2-1 16,-6 4 2-16,8 5 1 0,-8 0 1 0,6-1-1 15,0 1 1-15,-6-1 1 0,7 0 0 16,-1-3 0-16,-6-1-1 0,7-3 1 0,-7-3-2 16,7 3-1-16,-7-8-1 0,5 5 0 15,-5-4-3-15,7-5-1 0,-7 2 1 0,0-5-1 16,0 0-1-16,0-4 2 0,0 2-1 15,0-5 0-15,0 0 0 0,0 0 0 16,0 0 2-16,0 0 0 0,0 0-1 0,0-5-7 16,0-1-13-16,0-2-78 0,0-3-139 15,0-3-159-15,0-5-209 0,0-3-85 16,0-3 36-16,0-1 116 0</inkml:trace>
  <inkml:trace contextRef="#ctx0" brushRef="#br0" timeOffset="62545.7941">3058 13462 195 0,'-6'-6'298'15,"-1"-2"14"-15,1 1-58 0,-8-1-138 16,1 5-63-16,0-1-26 0,1-3-6 0,-2 4 6 16,-5 3 12-16,-1 0 7 0,0 0 6 15,-5 3 4-15,-2 4-2 0,1-3 0 0,0 7 0 16,0 4-2-16,0 0-6 0,-1 7 2 15,2 0-5-15,-1 3-5 0,6 8-3 16,-6 1-6-16,7-2-7 0,4 9-7 16,3-5-1-16,-1 9 0 0,6-1 2 15,1 0 1-15,6 0 1 0,6 0 0 0,1 0 0 16,6 0 1-16,-1-4 1 0,3 0 3 16,4-6 42-16,7-2 22 0,0-6 6 0,-1-4 3 15,9 0-2-15,-2-8-1 0,1 1 27 16,6-7 15-16,1-4 7 0,5 0 58 0,-6-8 23 15,7 0 1-15,-7-7 49 0,1-3 44 16,-1-1-34-16,-7-11-54 0,1-3-37 0,-2-4-22 16,3-4-23-16,-8-7-12 0,-6-4-9 15,-7-3-13-15,-1-5-52 0,-4-2-32 16,-16-1-15-16,2 0-6 0,-6 1-4 16,-2 3 2-16,-5 7-5 0,-7 11-2 0,-7 7-4 15,1 9-2-15,-1 6 0 0,0 8-1 16,-6 2-1-16,0 10-3 0,6 2 2 0,1 4-8 15,-1 8-75-15,0-1-137 0,13 0-198 16,-6 5-248-16,13 2-290 0,0 4-57 16,7-3 79-16,6-8 172 0,0-3 240 15</inkml:trace>
  <inkml:trace contextRef="#ctx0" brushRef="#br0" timeOffset="63344.2885">3744 13548 174 0,'0'0'312'0,"0"0"40"0,0-4-50 0,0 4-73 16,0 0-58-16,0 0-43 0,0 0-34 15,0-4-26-15,0 4-20 0,0 0-15 16,0 0-7-16,0 0-4 0,0 0 1 0,0 0-1 15,0 0 0-15,0 0 5 0,0 0 15 16,0 0 24-16,0 0 25 0,0 0 21 16,0-3 5-16,0-1-8 0,-6 0-10 0,6-3-12 15,0 3-7-15,-8-4 8 0,2 2 13 16,6-2-4-16,-6 1 3 0,-1-3-3 0,1 2-20 16,-1-1-21-16,0 6-14 0,1-4-18 15,0 7-13-15,6-4-7 0,-8 4-2 16,1 0 0-16,2 0-1 0,-1 4 0 0,-2 0-1 15,2-1 1-15,0 5-1 0,-1 4 1 16,1 2 0-16,0 3 2 0,-2 6-1 0,8 3 0 16,0 3 3-16,0 4-1 0,0 1 4 15,0 2 0-15,8-3 0 0,-2 0 1 16,0 0-1-16,1-8-2 0,-1 5 2 16,8-9 1-16,-3 2-1 0,4 0 1 0,4-6 0 15,-6-3 1-15,6 1 0 0,1-3 1 16,0-9 1-16,-1 5 5 0,1-8 22 15,-7 0 14-15,7-4 7 0,0 0 0 0,-8-3 33 16,2-4 11-16,-2-1 7 0,1-2-2 16,-6-3 0-16,-1-2-36 0,1 0-38 0,-1-3-21 15,-6 4-12-15,0 4-56 0,0-1-125 16,0 3-158-16,-6 5-190 0,-1 0-248 16,7 4-62-16,-6-1 72 0,6 4 132 0,0 0 184 15</inkml:trace>
  <inkml:trace contextRef="#ctx0" brushRef="#br0" timeOffset="63760.0778">4175 13617 12 0,'6'-15'289'0,"-1"1"41"15,4 3 30-15,-9 0-93 0,0-1-72 0,0 2-25 16,0 3-2-16,-9-1 0 0,9 4-14 15,-5 1-20-15,-1 3-29 0,-2-4-35 0,3 4-28 16,5 4-15-16,-7-1-10 0,0 1-5 16,1 4-5-16,0-5-1 0,-2 5 0 15,2 3 0-15,0-1 0 0,6 1 2 0,-7 5 0 16,7-3 0-16,0 7-2 0,0-3 0 16,0 2-1-16,0 3-2 0,7-4 0 15,-7 5 0-15,6-5 0 0,0-3 1 0,2 0 1 16,4-5 2-16,-5 1 2 0,0-3 1 15,6-1 25-15,-2-4 24 0,-2 2 45 0,3-5 44 16,2-5 50-16,-8 2 37 0,7-4 34 16,-7-5 14-16,8-2-14 0,-8-4-35 0,-6-1-54 15,6-2-58-15,-12-2-55 0,6-3-35 16,-13 0-17-16,6 5-10 0,-12 3-3 16,5 3-6-16,-4 3-4 0,-2 5-2 15,7 11-3-15,-7 3-81 0,6 5-153 0,2 1-232 16,5 7-304-16,-6-3-137 0,7 2 19 15,6-4 130-15,0-4 222 0</inkml:trace>
  <inkml:trace contextRef="#ctx0" brushRef="#br0" timeOffset="65383.5718">4404 13515 29 0,'0'-5'207'16,"0"5"25"-16,0-2-34 0,-8 2-52 15,8-4-34-15,0 4-15 0,0-4-10 0,-6 4-11 16,6 0-2-16,-6 0 0 0,6 0 2 16,-7 0-2-16,7-4 2 0,-7 4-8 15,7 0-5-15,0 0-6 0,0 0-6 0,0 0-10 16,0 0-11-16,0 0-7 0,0 0-9 15,0 0-6-15,0 0-2 0,0 4-2 0,0-4 2 16,0 0 12-16,0 0 8 0,0 0 6 16,0 0 13-16,0 0 6 0,0 0-6 15,0 0-7-15,0 0-5 0,0 0-12 16,7 4-4-16,-7 0 6 0,0 3 3 0,7 0 2 16,-1 4 1-16,0 0-4 0,2 4-10 15,-2-5-2-15,0 5-3 0,-6 1-2 0,6-7 1 16,1 3-2-16,0-1-2 0,-1 0 2 15,0 1-1-15,1-2-1 0,-1-3 0 16,-6 5-1-16,7-2-2 0,0-3 1 0,-7 1-2 16,6-1 0-16,-6-2 0 0,0-2 0 15,7 1 0-15,-7-2 2 0,0-2 0 0,0 5 59 16,0-5 77-16,0-5 91 0,0 5 88 16,0-2 50-16,0-2-35 0,-7-4-65 15,7-3-86-15,0 0-86 0,-6-3-52 16,-1-8-24-16,7 3-12 0,-7-3-6 0,7-3-1 15,-6 6-2-15,6-3 1 0,0 8-1 0,0-1 0 16,6 1-2-16,-6 6-1 0,7-3 1 16,0 3-1-16,-1 6 1 0,1-3 1 15,0 2-1-15,-1 3 1 0,1 0 0 16,-1 0 1-16,8 3 0 0,-8 2 1 0,0 1 0 16,7 5 1-16,-6-3 0 0,-1 3-1 15,1-4 2-15,-7 4-1 0,5 0 0 16,3 4 2-16,-1-5-1 0,-7 5 0 0,5-3 0 15,2 1 2-15,-7 3-1 0,7-5-1 16,0-1 1-16,-7 2-1 0,6-1 0 0,-6-4 0 16,7-3 1-16,-7 0-1 0,0 3 0 15,0-7-1-15,0 3-2 0,0-3 0 16,0 4 0-16,0-8 0 0,0 4-3 0,0 0 0 16,6 0-5-16,-6 0-2 0,0 0-41 0,0-3-108 15,6-1-128-15,-6-3-160 0,7-4-176 16,-7 0-149-16,7-4 24 0,-7 4 92 15,0 0 145-15</inkml:trace>
  <inkml:trace contextRef="#ctx0" brushRef="#br0" timeOffset="65943.4813">4737 13522 114 0,'-8'-4'333'0,"8"-4"36"16,-6 2 31-16,0 2-145 0,6-3-78 16,0 3-38-16,-8 0-16 0,8 4-14 0,0-4-21 15,0 4-23-15,0 0-13 0,0 0-19 16,0 4-13-16,8 0-9 0,-2 0-2 16,0 3 1-16,2 1 1 0,-2-1 0 0,6 3 7 15,-5-2 3-15,6 3-1 0,-6-4 1 16,5 5-2-16,-4-6-4 0,4 2-5 0,-5 3-3 15,-1-3-1-15,1 5-4 0,0-5 0 16,-1 4-1-16,-6-2 0 0,0-3 0 16,6 2 1-16,-6-3-1 0,0-2 2 0,0 0 3 15,0-1 45-15,0-3 61 0,-6 0 78 16,6 0 46-16,0-3 21 0,0-5-36 16,-6-3-53-16,6 0-70 0,-7-7-17 0,7-3-8 15,0-6-4-15,7 2-5 0,-7-5-8 16,6 1-30-16,-6 2-15 0,6 6-5 15,1 3-4-15,-7 3-1 0,7 4-2 0,-1 1 1 16,0 2-1-16,1 4-1 0,0 1 2 16,-1 6-2-16,7 1 2 0,-7 4 3 0,8 6-1 15,-8 4 1-15,8 0 3 0,-8 4 0 16,1 4 0-16,-1-3 0 0,0-2 0 16,1-2-2-16,-1 2 1 0,1-6-1 15,-7 3-1-15,6-3 1 0,-6 0-2 0,6-4 0 16,-6 4-1-16,8-8-1 0,-8 0 0 15,0 1-2-15,0-4 0 0,6-1-1 0,-6 1-3 16,0-1-2-16,7-3-3 0,-7-3-59 16,6-1-108-16,-6-3-140 0,7-8-160 0,-7 0-176 15,7-3-80-15,-7-5 47 0,6-2 114 16,0 0 150-16</inkml:trace>
  <inkml:trace contextRef="#ctx0" brushRef="#br0" timeOffset="66357.2244">5100 13441 172 0,'0'0'440'0,"0"0"47"0,0 0 20 15,0 4-160-15,0-1-164 0,0 1-99 16,-5 0-44-16,5-1-19 0,0 5-9 16,5-1 0-16,-5 0-1 0,8 1 0 0,-8-1 2 15,7-3 1-15,-2 4 1 0,10-6-1 16,-3 3 0-16,-5-5-2 0,6 0 0 0,0-5 11 16,0 3 11-16,-6-2 5 0,5-4 2 15,2 1-1-15,-1-3-14 0,-2-2-11 16,4-3-8-16,-2 4-3 0,0-4-1 0,-6 1 1 15,-1 3-2-15,0-1 0 0,-6 5 1 16,0 0-2-16,0 0 1 0,0 3 0 16,0 0 0-16,-6 1 1 0,0 3-1 0,-1 0 0 15,-6 0 6-15,0 3 3 0,7 1 5 16,-8 4 3-16,0 2 5 0,2-3-2 16,5 5 1-16,-5-1-2 0,5 0-1 0,-6 3 0 15,7 1-1-15,-1 4 1 0,7-5 1 16,-7 1 0-16,7 0-2 0,7-5-2 15,-7 5-3-15,7-4-3 0,-1 4 0 0,7-4-4 16,0 0 1-16,0-3-2 0,-1-2 0 16,2 1-3-16,6-2 1 0,-7-5-1 0,7 0-1 15,-1 0-1-15,0 0-1 0,-5-5-4 16,5 3-8-16,1-3-51 0,-8-5-105 0,2 2-125 16,5-7-161-16,-5-3-115 0,-2 0-1 15,-4 0 80-15,4-4 115 0</inkml:trace>
  <inkml:trace contextRef="#ctx0" brushRef="#br0" timeOffset="66687.0186">5539 13364 185 0,'6'-7'468'0,"1"0"69"0,-7 3 37 16,-7 1-154-16,7-1-176 0,0 4-107 15,0 0-70-15,0 4-32 0,-6-1-15 16,6-3-6-16,0 4-4 0,0-1-2 0,0 1-3 16,0-1 0-16,0 1-3 0,0-4 0 15,0 4-1-15,0-4 2 0,6 0-1 0,-6 0 9 16,0-4 22-16,7 0 14 15,-7 1 14-15,0-4 9 0,0-4-4 0,0 3-19 16,0-3-12-16,0 0-6 0,-7 7-2 0,1-4-2 16,6 8 2-16,-7 0-2 0,-6 8-9 15,6-1-7-15,2 9-3 0,-9-1-1 16,8 6 0-16,-1-3 3 0,-5 4 1 16,12-3 0-16,-8-1 0 0,8 0-2 0,0-3-1 15,0 0-3-15,8-4-1 0,-8-1-1 0,6-2-1 16,0-1 2-16,7 1-4 0,-6-1 1 15,5-3-1-15,1-4-2 0,1 0-4 16,-1 0-6-16,0-4-43 0,0 1-88 0,1-5-114 16,-2-3-113-16,2 1-123 0,-8-5-79 15,7 1 34-15,-8-9 89 0,3 0 105 16</inkml:trace>
  <inkml:trace contextRef="#ctx0" brushRef="#br0" timeOffset="66988.2135">5657 13210 43 0,'-7'-34'304'0,"-1"2"55"16,3-1 48-16,-8 4-97 0,7 2-77 15,-8 6-33-15,8 2-25 0,0 4-19 16,-2 5-11-16,8 3-9 0,-6 3-15 0,6 0-22 16,0 4-26-16,0 4-24 0,0-4-19 15,0 7-7-15,6 0-2 0,-6 0 5 0,8 8 5 16,-2-1 7-16,7 9 19 0,-6 0 21 16,-1-2 3-16,7 9-4 0,-8-1 15 15,10 0 102-15,-10 4 42 0,2 1 17 0,7 2 7 16,-8-3-13-16,1 0-127 0,-1-4-64 15,1-3-29-15,0-4-13 0,-7 4-8 0,6-3-1 16,0-6-3-16,1 2 0 0,0-1-2 16,-7-7 0-16,6 4-1 0,-1-8 0 15,-5 0-1-15,8-3 0 0,-8 3-1 16,0-7 0-16,6 0-7 0,-6-4-70 0,0-3-139 16,6-3-175-16,-12-9-190 0,6-3-226 15,0 0-42-15,-6-7 91 0,-2-1 151 0,3 1 183 16</inkml:trace>
  <inkml:trace contextRef="#ctx0" brushRef="#br0" timeOffset="67144.6431">5683 13295 208 0,'0'0'441'0,"-7"0"53"0,0-4 24 0,0 4-186 15,7 4-147-15,0-4-91 0,0 0-50 16,0 2-23-16,7-2-9 0,0 5-6 16,0-5-1-16,-1 0-2 0,7 0-2 15,1 0-3-15,5-5-2 0,-6 5-10 0,6-6-56 16,1 2-73-16,-6-3-73 0,5-1-104 15,-6 1-110-15,0-4 3 0,-1 4 50 0,2-4 64 16</inkml:trace>
  <inkml:trace contextRef="#ctx0" brushRef="#br0" timeOffset="67551.3867">5931 13228 288 0,'6'11'352'16,"-6"1"44"-16,6-5-57 0,-6 0-93 0,7 4-48 15,-7-4-31-15,7 1-25 0,-1-4-16 16,-6-2-11-16,7 3-13 0,6-2-3 0,-6 1-9 15,5-4-25-15,-5 0-16 0,13 0-14 16,-8 0-18-16,1-4-8 0,7 1-5 16,-7-4-2-16,7-1-1 0,-7 1 1 0,7-1-4 15,-7-3 2-15,-7 4-1 0,8-4 1 16,-8 4 0-16,-1-4 1 0,-5 3 1 0,0-4 1 16,0 6 0-16,-5-5 2 0,-1 3 0 15,-2 4 8-15,-4-3 4 0,5 4 4 16,-5 3 0-16,4 0 2 0,-4 3-5 15,5 2-5-15,-6 1 1 0,0 2 1 16,-1 3-1-16,8 3 3 0,-6 1 2 0,4 4 6 16,-4 2 3-16,5-2 1 0,1 3 2 15,-1 0-3-15,7 0-6 0,0-3-5 0,0 2-3 16,0-6-2-16,7 3-3 0,-1-7-1 16,1 0-1-16,5 0-1 0,1-3 0 0,0-1-1 15,1-2-1-15,-1-3-1 0,7-2 1 16,-8 0-2-16,2-2 0 0,-1-3-2 0,7 2-1 15,-9-6-3-15,4-1-4 0,4-1-25 16,-6-4-80-16,0 1-130 0,1-9-147 16,-8 2-181-16,0-4-60 0,1-6 45 15,-1-1 111-15</inkml:trace>
  <inkml:trace contextRef="#ctx0" brushRef="#br0" timeOffset="68006.4004">6290 13012 121 0,'0'-15'406'0,"0"4"44"16,0-4 25-16,-7 4-129 0,7 5-172 0,0-2-72 15,0 4-19-15,0 1 1 0,0-2 15 16,0 2 15-16,0 3 1 0,0 0-19 16,0-4-22-16,0 4-26 0,0 4-21 0,0-4-11 15,0 3-7-15,7 2 0 0,-7 2 3 16,5 1 5-16,3 2 6 0,-2 5 6 0,-1 3 24 16,4 4 21-16,-3 0 7 0,0 4 1 15,1 3-1-15,6 1 44 0,-6 3 10 16,-1-4 5-16,0 0-2 0,8 1-2 15,-8-1-67-15,0-3-34 0,2 3-14 0,-2-3-5 16,0-4-5-16,-6 0-1 0,7 0-3 16,-1-8-1-16,-6 1-3 0,7 0-1 0,-7-3 0 15,0-2 0-15,6-6-2 0,-6 3 1 16,0-7 0-16,0 4 1 0,0-4 9 16,0 0 46-16,0-4 28 0,0 4 13 0,-6-7 5 15,6-5-6-15,-7 2-43 0,7-5-29 16,-6 0-14-16,-1 0-7 0,1 1-3 0,6 3 0 15,-6 3-2-15,-2 2 0 0,8 6-1 16,-6 2 1-16,0 6 0 0,0 7-1 16,-2-1 1-16,8 5 0 0,0-2 1 0,0 2 1 15,0-4 0-15,0-1 0 0,8 1-1 16,-8-3 0-16,6-5 0 0,0-3-1 16,0-1-2-16,2 0-5 0,-2-3-10 0,7 0-89 15,-7-6-159-15,1-2-234 0,-1-3-272 16,1-3-116-16,-1-1 34 0,0-11 134 15,2 0 227-15</inkml:trace>
  <inkml:trace contextRef="#ctx0" brushRef="#br0" timeOffset="69410.1403">3182 15163 37 0,'-6'0'226'16,"-1"0"15"-16,7 0-31 0,-6 0-93 0,6 0-56 16,-7 0-23-16,7 0-8 0,-7 0 1 15,7 0 2-15,0 0 8 0,0 0 6 16,0 0 9-16,0 0 12 0,0 0 15 0,0 0 8 16,0 0 0-16,0-5 5 0,0 2 0 15,0-4-2-15,0 0 11 0,7 3 20 0,-7-7 12 16,0 0 4-16,0 4-8 0,0-4-20 15,7 3-26-15,-7 2-29 0,0-2-22 0,6-1-16 16,-6 3-8-16,7 3-7 0,-1-5 0 16,1 4-1-16,6 0 0 0,-7 0 0 15,8 4-1-15,-3 0 1 0,-3 0-2 16,4 8-1-16,-4-4 1 0,4 7 1 16,-4-5-1-16,-2 11 2 0,0-3 1 0,-6 4-1 15,7 0 0-15,-7 4 0 0,0-4 0 16,0 4 0-16,-7 1-2 0,1 2 2 0,0 1-2 15,-8 0 0-15,0-4-1 0,2 3 4 16,-1-2 13-16,0-1 18 0,0-4 12 16,0 1 6-16,0-9 7 0,6 1 5 0,-6-3 14 15,6 0 18-15,1-6 25 0,0 3 17 16,-1-5-2-16,-1 0-2 0,8 0 0 0,-5-5-8 16,5 5-10-16,0-2-13 0,-7 2-24 15,14 0-30-15,-7-4-26 0,0 4-12 16,5 0-8-16,-5-4-3 0,8 4-1 15,-1 0-1-15,-1 0 1 0,0 0-1 0,8 0 0 16,-8 0 1-16,1 0 0 0,6 4-1 16,-6-4 1-16,5 0 0 0,-5 4-1 0,6-4 1 15,0 2-1-15,-7 3 2 0,8-5-4 16,-8 2 2-16,0 3-2 0,8-2 1 16,-8 1-1-16,1 0 2 0,6 0-1 0,-6-1 1 15,-1 1-3-15,0-1 0 0,0-3-4 16,2 0-5-16,-2 4-59 0,0-4-99 0,1-4-114 15,-7 4-143-15,0-7-142 0,7 0-113 16,-7-1-16-16,-7-2 62 0,7-5 120 16,0 0 139-16</inkml:trace>
  <inkml:trace contextRef="#ctx0" brushRef="#br0" timeOffset="69949.8094">3326 15071 21 0,'-6'-22'337'0,"-1"-4"41"16,0 4 25-16,1 0-86 0,-1 4-158 15,1 0-76-15,0 3-38 0,-2 0-24 0,-4 3-11 16,4-2-4-16,2 7-1 0,-8-1 3 16,3 5 2-16,4-1 2 0,-6 4 5 0,0 0 0 15,0 0 1-15,0 4 0 0,-1 3-1 16,2-3 1-16,-8 7 4 0,6-3 3 16,-5 6 2-16,7 1-2 0,-8 0-3 0,7 3-5 15,-7 0-4-15,6 0-3 0,-4 8-3 16,4-4-1-16,1 4 2 0,7 3 0 0,-8 0 1 15,8 0 0-15,0 1 1 0,-1 0-2 16,7 2 1-16,7-2-1 0,-1-1-1 16,0 4 1-16,8-4-1 0,-1 5 0 15,0-9 0-15,6 6 1 0,1-6-3 0,0 0 3 16,-1-3-1-16,7 0-1 0,-7 0 0 16,8 0 0-16,-1 1-1 0,0-1-1 0,0-4-1 15,-6-4 0-15,5 1-1 0,-5 0 1 16,7-4 10-16,-7 1 24 0,-2-10 13 15,-4 5 26-15,6-7 31 0,-7 5 28 0,6-10 23 16,-6 2 46-16,0-1 43 0,0-7 37 16,0 0 29-16,7-3 17 0,-7-5-7 0,0-6-26 15,-1-4-29-15,3-5-29 0,-10-6-44 16,8 0-34-16,-5 0-24 0,-2-9-31 16,-6-1-29-16,0-2-18 0,0-3-14 15,-6 0-8-15,-8 3-4 0,2 1-7 0,-8 4-4 16,0 2-2-16,-6 9-10 0,0 3-5 15,0 6-2-15,0 6-6 0,-1 2-3 16,-5 8-3-16,6 0-4 0,7 8 0 0,-9-1-10 16,8 8-61-16,9-1-111 0,-3 5-187 15,8 2-234-15,0 5-281 0,-1 5-156 0,7 1 15 16,7-4 146-16,-1 3 215 0</inkml:trace>
  <inkml:trace contextRef="#ctx0" brushRef="#br0" timeOffset="70673.0055">4116 14993 1 0,'6'-2'365'15,"0"2"68"-15,-6-5 34 0,8-2-72 16,-8 4-160-16,0-1-111 0,6 0-65 15,-6 1-32-15,6-5-15 0,-6 5-6 16,0-1-2-16,7-1 1 0,-7 3 17 0,0-3 16 16,0-1 11-16,0 2 8 0,0-8 13 0,-7 5-5 15,7-3-5-15,-6-2 8 0,6 1 8 16,-6 0 5-16,-2 4 2 0,-4-4 9 16,5 0 3-16,1 4-2 0,-7-1-9 15,6 4-7-15,-5 2-20 0,4-4-17 0,1 12-14 16,2 0-13-16,-10 5-6 0,10 4-5 15,-8 7-1-15,7 8 0 0,-2 3 0 16,2 0-1-16,6-1 3 0,-6 5-2 0,6-5 1 16,-7 2 0-16,7-1 1 0,7-3 0 15,-7-5-1-15,6 0 0 0,0 2 1 16,2-2-1-16,4-3-1 0,-5 0 2 0,6-3 2 16,-1-1-1-16,3-3 2 0,-3-5 0 15,8 2-1-15,-7-5 1 0,7-3-3 0,-8 3 0 16,7-7-2-16,-5-3-2 0,6-1-2 15,0-3-6-15,-1-1-26 0,1-6-71 16,-1-5-114-16,-6-2-125 0,0-6-145 0,0 2-115 16,0-8 7-16,-7 0 84 0,2-4 114 15</inkml:trace>
  <inkml:trace contextRef="#ctx0" brushRef="#br0" timeOffset="71008.7982">4377 14965 241 0,'7'-11'366'0,"-7"7"30"15,-7-3-43-15,7 7-143 0,-7 0-95 16,7 2-50-16,-6 3-24 0,-1 2-8 15,1 1-2-15,0-1 3 0,-2 7 3 0,2-3-1 16,0 12-2-16,-1-6-6 0,7 9-7 16,-6 0-6-16,6 4-6 0,0-5-2 15,6 4-2-15,-6-7 1 0,7 1 1 0,-1-5 1 16,0-4 0-16,2-2-1 0,-2-1 8 16,7-4 37-16,-7 0 38 0,8 1 47 15,-2-8 48-15,2 0 38 0,-2-4 4 0,2-3-2 16,-2-1-7-16,1-3-7 0,1-4-7 15,-8 1-6-15,8-4-10 0,-8 0-15 16,-6-5-21-16,0 4-27 0,0 2-30 0,0-2-23 16,-13 5-28-16,6-5-20 0,-13 1-13 15,1-1-5-15,6 4-5 0,-6 5 0 0,-1-1-2 16,0 7 0-16,7 4-4 0,1 0-1 16,4 4-3-16,2 3-3 0,0 4-10 15,6 0-92-15,0 1-147 0,0-3-174 0,6 3-194 16,0-1-219-16,2-3-14 0,4-1 103 15,1-3 154-15,-6-4 190 0</inkml:trace>
  <inkml:trace contextRef="#ctx0" brushRef="#br0" timeOffset="71774.6935">4644 14991 169 0,'7'-5'403'0,"-7"2"33"0,0-1 15 16,0 1-170-16,-7-1-152 0,7 4-69 0,-6-4-23 15,6 4-5-15,-6 0 7 0,-1 0 15 0,1 0 13 16,6 0 12-16,-7 0 4 0,7 4-6 16,0-4-13-16,0 0-16 0,0 0-16 0,0 0-13 15,0 0-1-15,0 4 6 0,0-8 0 16,0 4 1-16,0 0 0 0,7 4-6 16,-7-4-8-16,6 3-4 0,1 1-1 15,-1-1-3-15,0 2 0 0,1 1 3 16,0 2 13-16,-1-1 8 0,0 1 4 0,2-1 0 15,3 3-2-15,-3 5-13 0,-2-1-7 16,0 6-3-16,2-2-2 0,-2 0 0 0,-6 4-2 16,6 0-1-16,-6-4 0 0,0 2 0 15,0-6 0-15,0 4 2 0,-6-7-2 0,6 0 1 16,0-4 1-16,0-3 19 0,-6 0 61 16,6-4 81-16,0 0 92 0,0 0 82 15,0 0 31-15,0-4-41 0,0-7-73 0,0-4-87 16,0-7-84-16,-8 1-50 0,16-6-21 15,-8-2-9-15,0-3-6 0,6 3 0 0,0 3 0 16,2-1 0-16,-2 5-1 0,6 5 2 16,-5 2-1-16,6 4 0 0,0 3-2 15,-7 5 2-15,8-1-1 0,-1 8 2 16,-7-1 2-16,8 5-1 0,-8 3 3 0,7 4-1 16,-6 2 1-16,-1 2-1 0,0 3-1 15,1-5 0-15,-7 3 0 0,0-2 0 0,7 0 1 16,-7-3-1-16,0 0 0 0,-7-1 0 15,7-3 0-15,0 0 1 0,0-4-1 16,-7 2 2-16,7-6-2 0,0 1 2 0,0-4 3 16,0 0 2-16,0-4 2 0,0 1 1 15,0-6-1-15,0-5-3 0,0-1-4 16,0-7-2-16,0 0-2 0,7-7-2 0,-7 2 1 16,7-2-1-16,-1 0 1 0,1 4 0 15,-1 3 1-15,0-1-1 0,2 9 0 16,-2 3 1-16,7-1 0 0,-6 6 0 0,-1 6 1 15,7 0-1-15,-7 6 2 0,7 6 0 16,-6-1 3-16,5 8 0 0,-4-1 2 0,-2 4-2 16,7 0 2-16,-6 0-3 0,0 0-1 15,-1-5 1-15,0 6-2 0,1-4 1 16,0-1-1-16,-7-3 1 0,6-1-2 0,0 1 2 16,-6-4-4-16,0 0 0 0,7-3 0 15,-7-1-3-15,0-1-2 0,5-1-17 0,-5-5-77 16,0 0-133-16,0-5-154 0,8 3-181 15,-8-9-161-15,0-5-106 0,0 2 51 16,0-8 118-16,0 0 165 0</inkml:trace>
  <inkml:trace contextRef="#ctx0" brushRef="#br0" timeOffset="72363.3289">5147 14950 136 0,'7'-12'461'0,"-7"2"79"16,0 2 44-16,0 1-113 0,0 3-199 15,0 2-115-15,0 2-78 0,0 2-42 0,0 2-20 16,0-1-7-16,6 9 1 0,-6-2 8 15,0 6 19-15,7-2 22 0,-7 1 11 0,7-1 5 16,-7 5-5-16,6-1-19 0,0-3-22 16,-6 2-13-16,7 0-9 0,0-7-2 15,-1 5-3-15,-6-4-1 0,6-1-1 16,-6 2-1-16,0-1 0 0,0 0 0 0,7-4-1 16,-7 0 1-16,0-3 0 0,-7-1 3 15,7 1 2-15,0-4 30 0,0-4 28 0,0 1 14 16,0-5 4-16,0-7 2 0,0-2-29 15,7-2-26-15,-7-6-15 0,7-6-7 16,-2 2-3-16,-5-3-1 0,8 3-2 0,-2-2 0 16,8 6 0-16,-8 6 1 0,0 5 5 15,8 3 9-15,-8 4 6 0,7 3 6 16,-7 4 4-16,1 7-1 0,0 1-3 0,5 7-1 16,-5 3-3-16,-7 1-4 0,7 3-5 15,-1 0-4-15,-6-1-4 0,0 5-3 0,0-4 0 16,0-4-2-16,0 2-1 0,-6-3 0 15,6-2 1-15,-7-1-1 0,7-6 0 16,-7-1 2-16,7-3 5 0,0-4 0 0,0-4 1 16,0 1-1-16,0-9-1 0,0-5-4 15,0-2-1-15,7-3-2 0,0-4 0 16,-1-3-1-16,1-4 1 0,-1-5-3 0,8 6 3 16,-2-5-1-16,2 8 1 0,-2 3 1 15,1 8 2-15,1 3 6 0,-2 7 9 16,2 6 10-16,-1 2 16 0,0 6 19 0,-1 10 15 15,-5 1 28-15,6 2 8 0,-6 7-5 0,-1-1-15 16,1-3-19-16,0 5-36 0,-1-6-18 16,-6 1-8-16,0 0-7 0,0-3-2 15,0-2-3-15,0-2-2 0,0-1 0 0,0-2-1 16,-6-1-3-16,6-3-19 0,-7-1-101 16,7-3-147-16,0-8-198 0,-7 0-236 15,7-7-150-15,0 0 26 0,7-4 111 16,-7-3 185-16</inkml:trace>
  <inkml:trace contextRef="#ctx0" brushRef="#br0" timeOffset="72887.0044">5767 14809 74 0,'0'0'373'0,"0"-2"65"0,0 2 46 0,0 0-103 15,0-4-113-15,0 4-76 0,-6-3-51 0,6 3-37 16,0 0-28-16,0 0-22 0,0 3-17 16,0 1-10-16,-8-2-3 0,8 10-2 15,0-1 3-15,0 8 1 0,0-1-2 16,-5 8-1-16,5-1-3 0,0 0-4 0,5 6-3 15,-5-6-1-15,0-3-2 0,0 4-2 16,8-9 0-16,-2 6-3 0,-6-4 0 16,6-5-1-16,2 1 14 0,4-8 46 0,-4 1 35 15,4-5 26-15,-5-3 12 0,6-7-7 16,6 0-45-16,-5-8-34 0,-2-3-26 0,8-1-13 16,-13 1-6-16,5-8-3 0,2 1-2 15,-8-4 1-15,0-5 0 0,1 1 0 0,-7-4 1 16,0 4 1-16,0 4 32 0,0 4 41 15,-7 5 38-15,7 6 24 0,0 7 14 16,-6 3-27-16,6 4-33 0,0 7-33 16,-6 9-16-16,-1 6-9 0,7 7-2 0,0 0-1 15,0 0-3-15,0 0-5 0,7-2-3 16,-1-5-6-16,-6-1-3 0,6-2-7 16,8-1-1-16,-8-4-6 0,1 6-5 0,6-6-141 15,-13-2-298-15,7-2-309 0,-7-6-140 16,0-4-54-16,6-8 110 0,-6-6 285 15</inkml:trace>
  <inkml:trace contextRef="#ctx0" brushRef="#br0" timeOffset="74788.2645">6211 14809 7 0,'-6'-2'111'0,"6"-2"-49"16,0 4-34-16,0-3-15 0,0 3 3 15,0 0 11-15,0 0 22 0,0 0 29 0,0 0 27 16,0 0 15-16,0 0 3 0,0 0-18 16,0 0-22-16,0 0-24 0,0 0-10 0,0-5-1 15,0 5 5-15,0 0 4 0,6-7 8 16,-6 3 2-16,0 0 0 0,7-3 5 15,-7 4 6-15,0-1 3 0,0 0 3 0,0 1-8 16,0-1-11-16,-7 0-14 0,7 1-10 16,0 3-4-16,0-4-1 0,0 4 7 15,0-4 4-15,0 4-1 0,0 0 4 16,-6 0 6-16,6 0 5 0,0 0 10 0,0-3 10 16,0 3 4-16,0 0 2 0,0 0 0 15,0 0-6-15,0 0-14 0,0 3-13 0,0-3-15 16,0 0-15-16,0 0-13 0,0 0-5 15,0 0-3-15,0 4 0 0,0 0-1 16,0 3 2-16,0 4 4 0,6 3 3 0,-6 6 3 16,7 1 3-16,-7 1 1 0,7 0 1 15,-7 4 0-15,6-4 1 0,-6-3 1 16,7-1-2-16,-1 0-2 0,-6 0-4 0,6-7-3 16,2 4-3-16,-8-4-3 0,6-4-1 15,-6 0-1-15,6 1-1 0,-6-4-1 16,0-4 1-16,0 3 5 0,0-3 64 0,0 0 66 15,0 0 32-15,-6-7 15 0,6 3 1 16,-6-7-58-16,6-3-66 0,-8-1-32 0,2-3-13 16,0 0-6-16,6-9-5 0,-7 2-1 15,7-1-1-15,0-3-1 0,7 3-2 16,-7 1 1-16,12 6-2 0,-4 4 1 0,4 4 0 16,1 4 0-16,-1 3-1 0,2 8 1 15,0 0 2-15,-2 7 3 0,2 3 6 0,-8-3 4 16,7 9 2-16,-7-3-1 0,2 2-2 15,-2-1-5-15,0-3-3 0,0 2 0 16,-6-2-3-16,8 1-1 0,-8-3 0 16,0-1-1-16,6-1-1 0,-6-3-1 0,0-1 0 15,0 1-1-15,0-2 0 0,0-6-1 16,6 4-2-16,-6-4-2 0,7 0-2 16,-1-4-14-16,-6-2-42 0,7-6-47 0,-1 1-33 15,1-3-15-15,-1-4 5 0,0-5 39 16,-6 1 47-16,8-4 36 0,-8 1 20 0,6 2 12 15,-6 1 5-15,7 5 6 0,-7 1 8 16,0 5 14-16,6 4 13 0,-6 3 7 16,0 4 5-16,7 0 3 0,-7 8-4 15,0 6-7-15,7 2-3 0,-7 6-7 0,0 3-7 16,0 1-10-16,6-5-7 0,-6 6-4 16,0-6-4-16,0-3-1 0,0 1-4 0,0 0 0 15,6-9-2-15,-6 5-2 0,0-4-2 16,0-3-2-16,6-1-4 0,-6 0-27 15,8-7-89-15,-8 0-129 0,0-4-158 0,0-6-157 16,0-5-120-16,0-4 23 0,0-2 100 16,-8-12 146-16</inkml:trace>
  <inkml:trace contextRef="#ctx0" brushRef="#br0" timeOffset="74923.1768">6492 14675 176 0,'-6'-48'410'0,"-1"4"94"0,1 7 78 16,-2 7-114-16,2 9-83 0,0 6-55 15,-1 3-77-15,1 6-74 0,6 2-67 16,-7 8-57-16,7 2-30 0,-6 2-16 0,6 7-8 15,-7-1-4-15,7 8 0 0,0 1-10 16,7-1-85-16,-7-4-169 0,0 4-250 16,6-7-133-16,-6 0-54 0,7-5 60 0,-1-3 158 15</inkml:trace>
  <inkml:trace contextRef="#ctx0" brushRef="#br0" timeOffset="75292.948">6760 14612 174 0,'13'4'414'0,"-6"-1"35"0,-1-3 18 16,7 4-169-16,-13 0-147 0,7-1-72 0,-1 0-21 16,1 2 7-16,-7-1 14 0,0-1 10 15,0 2 3-15,6 1-5 0,-6 2-24 16,0-1-22-16,0 1-16 0,0-1-14 16,0-4-6-16,0 4-2 0,0-3-3 0,0-4 1 15,0 0 12-15,0 0 26 0,0 0 14 16,0-7 8-16,0 0 3 0,0 0-9 0,0-5-3 15,0 1 7-15,-6 0 18 0,-1-1 17 16,1 6 10-16,-1 2-18 0,0 0-17 0,1 8-24 16,0 0-20-16,-1 7-12 0,-6 3-4 15,6 9-2-15,1 2 1 0,0 5-1 16,-2-1 0-16,2 0 2 0,6 0-1 0,0-3-1 16,0-4-1-16,6 0-2 0,-6-8 0 15,8 1-2-15,-2 1-1 0,7-10-1 16,0 1-1-16,0-2-3 0,7-5-3 0,-1-5-31 15,1-2-85-15,0-3-129 0,-8-2-134 16,8-3-137-16,-1-2-117 0,-5-5 23 16,5-4 100-16,-6-1 122 0</inkml:trace>
  <inkml:trace contextRef="#ctx0" brushRef="#br0" timeOffset="75661.7224">7028 14650 76 0,'6'-31'387'0,"0"9"90"0,2 4 75 16,-8 0-57-16,0 7-112 0,0 0-76 15,-8 7-72-15,2 1-65 0,0 6-56 0,-7 8-46 16,5 4-23-16,-4 3-9 0,-8 7-1 15,7 4-1-15,0-3-3 0,7 4-2 0,-1-4-9 16,1-1-6-16,6-3-5 0,0 0-3 16,6-6-4-16,1-1-1 0,6-5 1 15,0-3-1-15,6 1-1 0,0-8 0 0,2 0 0 16,5-4 0-16,-7-3-1 0,1-1 2 16,0-4-1-16,-1 3 1 0,-6-7 0 0,6 2 0 15,-12-8 1-15,6-1 2 0,-7 6 0 16,-6-5 41-16,0 0 51 0,0 0 37 15,-6-1 35-15,0 5 22 0,-1-4-30 16,0 4-42-16,-5 3-33 0,5 1-35 0,7 6-23 16,0 5-11-16,-6 3-8 0,6 3-6 15,0 5-1-15,0 6-1 0,0 4 1 0,6 5 2 16,-6-2-2-16,7 4 1 0,-1-2-1 16,0 0 0-16,1-2-1 0,6-2 1 15,1-1-1-15,-8-4-1 0,7-3 0 0,-1-3-2 16,-4 0-2-16,3-6-6 0,4-2-68 15,-9 0-134-15,0-7-176 0,8-4-201 16,-14 0-215-16,6-3-30 0,-6-8 89 0,7 0 155 16</inkml:trace>
  <inkml:trace contextRef="#ctx0" brushRef="#br0" timeOffset="76170.6124">7334 14370 171 0,'0'-15'388'0,"7"5"27"0,-7-2 12 16,0 1-178-16,7 0-138 0,-7 4-61 15,6 0-27-15,-6-1 6 0,0 1 29 16,0 3 38-16,0 1 36 0,0-2 37 0,0 5 17 16,0-3-7-16,-6 3-13 0,6 0-14 15,0 0-18-15,0 0-18 0,0 0-18 0,0 0-21 16,0 0-18-16,0 3-13 0,0 5-11 16,0 3-8-16,0 4-4 0,6-1-1 15,-6 5-3-15,0 3 25 0,7 1 14 0,-7 2 8 16,0 4 2-16,6 1 0 0,-6-1-29 15,6 3-16-15,2 2-10 0,-8-5-5 16,6 0-2-16,-6-3-3 0,6-4-1 0,-6-3 0 16,6-1 0-16,-6-3-1 0,0-4 0 15,0-1-1-15,7-6 2 0,-7 0 1 16,0-4 3-16,7-4 0 0,-1-3 0 0,1-5 0 16,6-2-1-16,-6-4-3 0,5-8-1 15,2 4-1-15,-1-7 0 0,-7 3-1 0,7-3 0 16,0 3 1-16,0 3-1 0,0 9 1 15,0 3-2-15,-6 7 2 0,6 4 0 16,-7 8 2-16,1-1 1 0,0 11 5 0,-1 5 5 16,0-1 6-16,-6 4 2 0,7-1 3 15,-7-4 6-15,0 5 2 0,-7-3 4 0,1-5-1 16,0 4-1-16,-1-7-8 0,-6-1-9 16,0 1-5-16,-7-3-3 0,7-6-2 15,-7 2-3-15,1-5 0 0,6-3-2 16,0 0-1-16,-6-3 0 0,12-1-3 0,0-6-6 15,1 2-12-15,6-7-88 0,0 0-146 16,6-3-210-16,1 0-262 0,6-4-107 16,0-1 32-16,0-6 122 0,6 3 200 0</inkml:trace>
  <inkml:trace contextRef="#ctx0" brushRef="#br0" timeOffset="76353.4972">7948 14180 182 0,'13'-16'437'15,"-6"6"37"-15,-7-2 12 0,6 1-186 16,-6 5-225-16,-6-2-117 0,6 4-50 0,-7 0-17 16,-6 4 18-16,6 0 40 0,-5 0 33 15,-2 0 13-15,8 4 5 0,-7 0 2 16,6-1-1-16,-6 2-2 0,7 1-2 16,0 2-24-16,-8-1-68 0,8-3-156 0,-1 3-68 15,0-3-29-15,-5 3 9 0</inkml:trace>
  <inkml:trace contextRef="#ctx0" brushRef="#br0" timeOffset="76980.8215">7785 14180 280 0,'6'-5'314'0,"-6"1"23"0,0 1-93 0,7-4-84 15,-7 3-40-15,7-3-7 0,-7 3-10 0,0 0-9 16,0 4-23-16,0-3-14 0,0 3-12 15,0 0-10-15,0 0-7 0,0 0-2 16,0 0-8-16,0 0-10 0,0 0-4 0,0 0-2 16,0 0 6-16,0 3 7 0,0 1 12 15,0 4 11-15,0-1 14 0,0 7 6 16,0 1 0-16,0 0-6 0,0 3-11 16,0 4-9-16,-7 0-10 0,7 0 29 0,0 0 13 15,0 4 7-15,0 3 3 0,0 0-2 16,0 1-31-16,0-1 5 0,0 0 13 0,0 0 9 15,0-2 2-15,7-2 0 16,-1-2-23-16,1-6-24 0,-1-2-12 0,0-1-4 0,8 3-3 16,-8-3-2-16,8-3 0 0,-2 0-1 15,1-4 1-15,1 0 1 0,-2-3 42 16,2 0 35-16,-2-1 39 0,2-3 36 16,-1-3 37-16,-1-5-9 0,8-3-16 0,0 1-26 15,-1-10-32-15,1 3-34 0,-8-6-30 16,9-2-20-16,-1-1-11 0,-1-3-6 15,-6-1-4-15,-7 1-3 0,6-4-1 0,-4 4 0 16,-1-1-1-16,-7 4 1 0,0-3 0 16,0 7 0-16,-7 0 1 0,-1 8 1 15,3 2 1-15,-2 2 1 0,1 5 4 0,0 2 0 16,-1 6 0-16,-6 2 0 0,7 5-2 16,-8 5 0-16,1 7-3 0,7 0 3 15,-8 7 0-15,8 2 2 0,-1-3 1 0,1 5 3 16,6-8 3-16,0 2 6 0,0-10 3 15,6 3 4-15,1-2 22 0,5-7 27 16,2 0 12-16,5-4 29 0,1-7 19 0,0 0-14 16,6-7-28-16,0-1-13 0,0-6-37 15,7 3-24-15,-7-4-15 0,5 0-8 0,-3-3-11 16,-2 0-82-16,0-4-211 0,0-4-315 16,-7 0-311-16,-5-7-134 0,-2 0 17 15,2-3 181-15,-8-2 306 0</inkml:trace>
  <inkml:trace contextRef="#ctx0" brushRef="#br0" timeOffset="86757.0241">12675 12450 43 0,'-7'-4'188'0,"7"1"8"0,-6 3-72 16,6-4-62-16,-7 4-33 0,7-3-17 16,0 3-5-16,0 0-1 0,0 0 14 15,0 0 18-15,0-5 22 0,0 5 17 0,0 0 16 16,0 0-4-16,0 0-12 0,0 0-9 16,0 0-12-16,0 0-9 0,0 0-5 0,0 5-5 15,0-5-6-15,0 0-2 0,0 0-2 16,0 0 4-16,0 0 8 0,-7 0 9 0,7 0 7 15,0 0 7-15,0 0 0 16,-6 0-3-16,6 0 4 0,0 0-2 0,0 0-4 16,0 0-4-16,0 0-8 0,0 0-13 15,0 0-12-15,0 0-8 0,0 0-3 0,0 0 3 16,0 0 11-16,0 0 14 0,0 0 12 16,0 0 11-16,0 0 11 0,0 0-1 15,0 0-2-15,0 0-2 0,0 0-2 0,0 0-4 16,0 0-5-16,0 0-5 0,0 0-6 15,0 0-10-15,0 0-10 0,0 0-9 0,0 0-4 16,0 0-7-16,0 0-2 0,0 0-2 16,0 3 0-16,0-3-1 0,0 0 1 0,6 0 0 15,-6 0-1-15,7 0 2 0,-7 4-1 16,7-4 0-16,-1 0 1 0,1 0 0 16,-2 3 2-16,10-3-2 0,-10 0 0 15,9 0 1-15,-7-3-1 0,6 3 0 16,-7-4 1-16,8 1-1 0,-2 3 0 0,1-5-1 15,-6 5 0-15,6-2 1 0,-2-2-2 16,-2 4 2-16,2 0-1 0,4 0 0 0,-2 0 1 16,-7 0-1-16,7 0 0 0,0 4 1 15,1-4-1-15,5 2 0 0,-6-2 0 0,0 5 0 16,7-5 0-16,-8 0 0 0,8 0 1 16,-1 0-1-16,1 0 0 0,0 0 0 15,-1 0-1-15,1 0 0 0,0-5 0 0,-1 5 1 16,1 0-1-16,0 0 1 0,-1 0-1 15,6 0 2-15,-5 0-2 0,0 0 1 16,0 0 0-16,0 0 0 0,-8 0 0 0,7 0 0 16,0 0 1-16,2 0-1 0,-1 0 1 15,-1-2 0-15,7 2 0 0,-6 0-1 16,-1 0 1-16,1-4-1 0,0 4 0 0,-1-4 1 16,1 4-1-16,6-4 0 0,-6 4 2 15,-1-3-2-15,1 3 0 0,-1-4 1 16,1 4 0-16,0 0-1 0,-1-4 1 0,6 4 0 15,-10-4 0-15,11 4-1 0,-7 0 34 16,1-4 15-16,0 4 11 0,-1-3 3 16,7 0 2-16,-6 3-31 0,6-4-18 0,0 1-8 15,0-2-4-15,0 2-2 0,6-1 1 16,-5 0-2-16,5 1 1 0,1-1 0 0,-7 0 1 16,7 1-2-16,-1 3 0 0,-5-4 0 15,-1 0-1-15,-1 4 0 0,9-3 0 16,-8 3 0-16,0-5 0 0,7 5 1 0,-7 0-1 15,-1-2 1-15,8 2-1 0,-7 0 1 16,6-4 0-16,-5 0-1 0,5 4 0 16,1-4 0-16,0-3-1 0,0 3 2 0,0 0-2 15,-1 2 1-15,1-3 3 0,-1 2-1 16,-5 3-1-16,5-4 2 0,-5 1-2 16,-1 3 1-16,-1-4-2 0,1 4 1 0,1 0-1 15,-1 0 1-15,-7 0 0 0,7 0-1 16,0 0 1-16,-6 0-1 0,6 0 1 0,-7 4-1 15,8-4 0-15,-1 3-1 0,-6-3 1 16,6 0 0-16,-2 0 0 0,11 0 1 16,-10 0 0-16,9-3-1 0,-2-1 1 0,1 0-2 15,-1 0 2-15,1 1-1 0,0-2 2 16,-7-2 0-16,6 5 26 0,1-2 29 0,0-1 13 16,-7 2 5-16,6-1 5 0,1 1-27 15,-1 3-27-15,-5-4-14 0,4 0-6 16,3 4-4-16,-2 0-1 0,-5 0 1 0,5 0-2 15,-6 0 1-15,7 0-1 0,0-4 1 16,-7 4-1-16,6-3 0 0,1 3 0 16,-7 0 0-16,7-4 1 0,-8 0 0 15,9 4 0-15,-8-4 3 0,0 2-2 0,7-3 1 16,-7 2 17-16,0-1 23 0,0 4 10 16,-7-3 3-16,8 3 4 0,-1-4-20 0,0 4-19 15,-1 0-12-15,-5 0-5 0,7 4-3 16,-7-4 0-16,4 3 1 0,-3-3-2 0,5 0 0 15,-6 0 0-15,5 0 1 0,1 0-1 16,1 0 1-16,-1 0 0 0,0 0 0 16,1 0 0-16,5 0 0 0,-6-3 0 0,1 3 1 15,5 0-1-15,-6 0 0 0,7-4 0 16,-8 4 0-16,1 0-1 0,1 0 0 16,-1-4 0-16,0 4 0 0,-6 0 0 0,5 0 1 15,-5 0-1-15,0 0-1 0,-2 0 1 16,2 0 0-16,1 0 0 0,-2 0 1 15,1 4-1-15,-7-4 1 0,0 0 0 0,0 0-1 16,1 0 2-16,-2 0-1 0,-7 0 0 16,4 0 0-16,-3 0-1 0,0 0 1 15,1 0-1-15,-7 0 1 0,0 0-1 0,0 0 0 16,0 0 0-16,0 0-1 0,0 0-2 16,-7 0-3-16,1 0-3 0,0 4-52 0,-3-1-125 15,-2-3-209-15,5 4-271 0,-8-8-120 16,-5 1-3-16,5-5 101 0,-6-6 200 15</inkml:trace>
  <inkml:trace contextRef="#ctx0" brushRef="#br0" timeOffset="91245.2796">12648 12377 4 0,'7'0'288'0,"-7"-4"28"16,0 4 12-16,7 0-108 0,-7 0-113 0,6 0-59 15,1 4-26-15,-2-4-11 0,2 0-5 16,6 3-2-16,-6-3 7 0,7 0 10 0,-1 0 7 15,-1 0 5-15,8 5 5 0,-7-5-2 16,7 3-2-16,0-3-3 0,-1 4-3 0,1-1 1 16,6 0 0-16,0 1-2 0,0 0-1 15,7 0-3-15,-1 0-6 0,1-4-7 16,0 0-3-16,-1 0-3 0,1 0 21 16,-1 0 14-16,-5-4 7 0,4 4 3 0,3-4 0 15,-8 0-21-15,0 0-14 0,-1 1-9 16,-6 0-1-16,2 3-2 0,-1-4-1 0,-7 4 0 15,-7-3 0-15,1 3 2 0,0 0 1 16,-7-5 1-16,0 5-2 0,-7 0 0 16,0-3 0-16,-5 3-3 0,5 0-1 0,-13 0-1 15,8 0 1-15,-2 0 0 0,-5 0 1 16,5 3-1-16,-5-3 1 0,0 5 0 16,5-5 0-16,-6 0 0 0,0 3-1 0,1-3 1 15,7 0 0-15,-8 4 1 0,1-4-1 16,5 0 1-16,1 0 0 0,-7 0-1 15,7 0 0-15,0 0 0 0,1 0 1 0,-2 0 1 16,8 0 0-16,-1 0 0 0,1-4-1 16,0 4 1-16,-2 0 0 0,8 0-1 0,-6 0 0 15,6 0 0-15,0 0 0 0,0 0-1 16,0-3 1-16,0 3-2 0,0 0 1 16,0 0-1-16,6 0 1 0,2 0 0 15,-8 0 2-15,6 0-1 0,7 0 3 0,-7 3-2 16,1-3 0-16,6 0 0 0,0 0 1 15,0 4-1-15,-1-4 0 0,9 3-1 0,-1-3 0 16,-8 0 1-16,8 3-2 0,6-3 1 16,-7 0 0-16,1 0 1 0,7 0 3 15,-1 4 23-15,5-4 11 0,-3 4 7 0,4-4 3 16,1 4-1-16,-1-4-22 0,7 0-13 16,-6 4-4-16,6-4-3 0,1 0 0 15,-2 0-2-15,9-4 5 0,-2 4 19 16,-6-4 12-16,7 0 5 0,-1-3 0 0,8 4-4 15,-7-1-19-15,-1-4-11 0,7 5-6 16,-6-5 1-16,6 5-1 0,-6-1-2 16,0-3 1-16,0 3 0 0,-1 0-2 0,1 4-1 15,-1-3 0-15,2-2-1 0,-2 5-1 0,-7-2 1 16,9 2-1-16,-8-4 0 0,6 4 1 16,1-4-1-16,0 0 1 0,-8 1 1 15,8-1 1-15,1 0 2 0,-9 0 0 0,2 4-1 16,-1-2 1-16,0-3-2 0,0 5 0 15,1 0 1-15,-1-3-2 0,0 3 0 16,1-4-1-16,-8 4 0 0,7 0 0 16,-6 0-1-16,-1 0 0 0,7 4-2 0,-5-4 2 15,-2 0-1-15,7 0 1 0,-6 3 1 16,-1-3 0-16,0 0 1 0,1 0 0 16,-6 0 1-16,4-3-1 0,3 3 2 0,-8-4-2 15,6 4-1-15,-5-3 1 0,4 3 0 0,-3 0-1 16,-2-4 1-16,6 0-1 0,-5 4 0 15,-1-4 0-15,-7 4-1 0,7-3 1 16,-6 3-1-16,6 0 1 0,-7 0-1 0,1 0-1 16,6-5 0-16,-7 5 2 0,1 0 0 15,7 0 0-15,-9 0-1 0,2-3 1 16,0 3 1-16,7 0-1 0,-8-4 0 0,7 4 3 16,0-2-2-16,-6 2 0 0,6-4 0 15,-7-1 0-15,7 5 0 0,-6-3 0 16,-1 3 1-16,7-4-2 0,-6 1 1 15,-1 3 0-15,1 0-1 0,7 0 0 0,-7-4 0 16,-1 4 1-16,0 0-1 0,1 0 0 16,6 0 0-16,-6 0 1 0,0 0-1 0,-2 0 1 15,9-4 0-15,-1 4 2 0,0 0-2 16,1 0-1-16,5-4 1 0,-6 4-1 16,7-3 0-16,-7 3 0 0,7-4 1 0,-7 4 1 15,-1-4 0-15,1 4 2 0,1 0 0 0,-1-4 19 16,-7 4 7-16,8 0 4 0,-8 0 2 15,7 0-1-15,-6 0-17 0,-2 0-9 16,2 0-5-16,1 0 0 0,-2 4-3 0,7-4 0 16,-6 0 0-16,-7 4-1 0,7-4 0 15,-9 0 0-15,10 4-1 0,-8-4 1 16,-6 0-1-16,6 3 2 0,-7-3-1 0,1 4 1 16,0-4-1-16,-1 0 0 0,1 4 1 15,-7-4-1-15,6 0-1 0,1 4 2 16,-1-4-1-16,1 0-1 0,-1 3 1 0,0-3-1 15,2 0 1-15,-2 4-1 0,-6-4 1 16,6 0-1-16,0 3 1 0,-6-3 0 16,0 0 1-16,0 0 2 0,0 0 3 0,0 0-2 15,0-3 2-15,-6 3-2 0,6-4-1 16,-6 1-2-16,0-1 0 0,-8 0 0 0,8-3-1 16,-1 3 0-16,-6 0 0 0,0 0-1 15,7 4 1-15,-1 0 0 0,-6-2-1 16,7 2 0-16,-1 0 1 0,0 0-1 0,1 0 1 15,-1 0-2-15,7 0 4 0,-6 0-2 16,0 0 1-16,6-5 1 0,0 5 1 16,-9 0 18-16,9 0 13 0,0 0 13 0,0 0 3 15,0 0 2-15,0 0-15 0,0 0-16 16,-5 0-9-16,5-3-7 0,0 3-2 16,-6 0-2-16,6 0-1 0,-6 0 0 0,6 0-1 15,-8 0-1-15,2 0 2 0,0 0 0 16,-1-4 0-16,-6 4 0 0,6 0 0 15,-5 0-1-15,-2 0 1 0,-5 0 0 0,6 0 0 16,-6 0-1-16,-1 4 1 0,0-4 0 16,-7 0-1-16,9 3-1 0,-9 2 1 0,-5-3-2 15,5 2 2-15,-5 0-1 0,-7 0 2 16,6-1 0-16,-6 1 1 0,0 0 0 16,6 0 0-16,-6-1 1 0,-1 1-2 0,1-1 1 15,7-3-1-15,-7 5 1 0,-7-1 0 16,6-4-1-16,-5 2 0 0,-1 2-1 0,0-1 0 15,1 2-2-15,-1-2 2 0,-7 1 1 16,2 0-1-16,-2 0 1 0,-5-4 1 16,5 7 0-16,2-4-1 0,-8 2 2 15,6-3-2-15,1 2-2 0,-7 0 1 0,7-4 0 16,0 4 0-16,-1-1 0 0,2-3 0 16,-2 4 0-16,1-4 2 0,-1 4-1 0,8-4 1 15,-7 0 1-15,6 0-1 0,-1 0-1 16,9 0 1-16,-8 0-1 0,0 4 0 15,8-4 0-15,-2 2-1 0,1-2 1 0,7 0-1 16,-7 5-1-16,6-5 1 0,1 3 0 16,-2-3 0-16,9 0 1 0,-1 4 0 0,-1-4 1 15,0 0 1-15,7 0-1 0,-5 0 1 16,6 0-1-16,-1 0 2 0,-6 4-3 16,6-4 0-16,0 0 1 0,1 0 0 15,0 0-2-15,-1 0 2 0,8 3-1 0,-9-3 0 16,9 0 1-16,-8 0-1 0,0 0 1 15,7 0 0-15,-6 0-1 0,0 0-1 0,-1 0 1 16,0 4-1-16,1-4 1 0,-1 0-1 16,-6 4 1-16,7-1 0 0,-1 1 0 0,-7 0-1 15,0-1 1-15,2 2-1 0,6-2 1 16,-7 1-1-16,-7-1 1 0,6 0-2 16,2 1 2-16,-8 0 2 0,7 0-2 15,-7-4 1-15,7 4 0 0,0-4 0 0,-7 3 0 16,7-3 0-16,0 4 0 0,-1 0 0 15,2-4-1-15,-1 4 2 0,0-4-1 0,-1 2-1 16,-5 3 0-16,6-5-1 0,-7 3 1 16,6-3-2-16,2 4 4 0,-1-1-4 15,-7-3 2-15,7 4 0 0,0-4-1 16,0 4 1-16,0-4-1 0,6 0 1 0,-6 4-1 16,7-4 1-16,-8 3 0 0,6-3 1 15,2 0 0-15,0 0 0 0,0 0-1 0,0 0 2 16,-1 0-2-16,1 0 1 0,-1 0-1 15,0 0 1-15,7 0-1 0,-7 0 1 16,0 0-1-16,1 0 1 0,5 0 0 16,-5 0-1-16,6 0 1 0,-6 0-2 0,-1 0 0 15,8 4 1-15,-8-4-1 0,7 0 1 16,-7 0 1-16,0-4-1 0,8 4 0 0,-8 0 0 16,1 0 0-16,-1 0-1 0,0 0 1 15,1 0-1-15,-7 4 0 0,6-4 0 0,0 3-1 16,-5 1 2-16,5-4-1 0,0 4 1 15,1 4 0-15,-1-8 0 0,0 6-1 16,1-2 1-16,-1 0 0 0,0-1 0 16,7 1 1-16,-7 0-1 0,8 0 1 0,-2-1-1 15,2 2 0-15,5-5 2 0,-6 0-1 16,6 0 0-16,1 0 0 0,6 0 0 0,-6 0 0 16,6 0 0-16,-7 0 0 0,7 0 1 15,0 0 0-15,0 0-1 0,0 0 1 16,0 0-1-16,0 0 0 0,7-5-1 0,-7 5 2 15,6-3-4-15,0-1 2 0,1 4 0 16,0-4-1-16,-1 4 0 0,7-4 0 16,-7 1 1-16,8 3-1 0,-2-4 0 15,2 0 1-15,-2 1-2 0,9 0 2 0,-9-2 0 16,8 2 0-16,0-1 0 0,5 0 0 16,-5-3 0-16,7 4-2 0,-7-1 2 0,5 0-1 15,1 0 1-15,-1 1-1 0,3-1-1 16,-9 1 1-16,8-2 1 0,-2 3-2 15,1-2 2-15,-6-4-2 0,0 5 1 0,-1-1 0 16,1 4 1-16,-7-4-1 0,-7 0 1 16,8 0 0-16,-8 4 2 0,0-3-1 0,-6 3-1 15,0 0 0-15,7-3 0 0,-7 3 0 16,-7 0-1-16,7 0 0 0,-6 0 0 16,0 0-1-16,-8 0-2 0,1 3 2 15,1-3-1-15,-2 0 1 0,1 0-2 0,0 0 2 16,0 0 0-16,0 0-1 0,0 0 2 15,0 0 0-15,0 0 1 0,-6 0 0 16,11 0 0-16,-4 0 1 0,-2 0-1 0,2 0 1 16,5 0-1-16,-6 0 2 0,0 0-1 15,-2 0 0-15,10 0 1 0,-8 0-1 0,0 0-1 16,0-3 1-16,1 3-1 0,4 0 0 16,-4 0 0-16,5 0 1 0,1 0-1 15,-1 0 2-15,7-4-2 0,-7 4 1 0,0-3-1 16,7 3 1-16,-5-5 0 0,5 5 0 15,0-3 1-15,-8 3-1 0,8 0 2 0,0-4-2 16,-7 4 0-16,7-4 1 0,0 4-1 16,0-3 2-16,0 3-2 0,0 0 0 15,0 0 0-15,0 0-1 0,0 0 0 0,0 0-1 16,0 0 1-16,0 0-1 0,7 0 1 16,-7 0-1-16,8 0 2 0,-3 3-2 15,2-3 2-15,7 0-1 0,-8 0 0 0,1 4 0 16,5-4 1-16,-4 0 0 0,4 0-1 15,1 4 0-15,-6-4 0 0,6 3 1 16,-2-3-2-16,9 5 2 0,-5-2 0 0,-2-3 0 16,6 4-1-16,0-4 1 0,1 3-1 15,0-3 0-15,6 0 0 0,-7 3 0 16,1-3 0-16,-1 0 0 0,8 4 0 0,-7-4-1 16,-1 0 1-16,6 4 0 0,-4-4 1 15,5 0-1-15,-6 0 0 0,-1 0-1 0,6 0 1 16,-5 0 0-16,7 0-1 0,-1 0 1 15,0 0 0-15,-6-4 0 0,6 4 1 16,0-4 2-16,0 1-1 0,0 0 0 16,0 3-1-16,0-4 0 0,0 1-1 0,1-2 0 15,-1 2 0-15,0 3 0 0,0-4 0 16,-1 0 0-16,2 1 0 0,-1 3 1 16,7-4-1-16,-8 0 0 0,2 4 2 0,0-3-2 15,-1-1 0-15,5 0 1 0,-4 1 12 16,-1-2 9-16,0 3 3 0,0-2 2 0,1-4 2 15,-1 5-13-15,0-1-8 0,-7 0-4 16,7 0-2-16,-6 4-1 0,-1-2 0 0,1 2-1 16,0 0 1-16,-1 0-1 0,1 0 0 15,0 0 0-15,-1 2 1 0,1-2-1 16,0 4 0-16,-8-4 2 0,8 4-4 0,-1-4 2 16,1 4 0-16,-7-4 0 0,7 0 0 15,-9 0 2-15,10 3-2 0,-7-3 0 16,-1 0 1-16,7 0-1 0,-8 0 0 0,8 0 0 15,-7 0 1-15,0-3-2 0,6 3 1 16,-5 0-1-16,5 0 1 0,1 0 0 16,0 0 0-16,-8 0 1 0,8 0-2 0,-1 0 1 15,1 0 1-15,0 0-1 0,-1 0 0 16,7 0 1-16,-6-4-1 0,7 4 0 0,-8 0 1 16,7 0 1-16,-6-4 0 0,6 4 0 15,-1 4-1-15,1-4 0 0,-6 0-1 16,7-4 0-16,-1 4 0 0,0 0 0 0,-1 0-1 15,1 4 0-15,1-4 1 0,5 0 0 16,-5 4 1-16,-2-4 0 0,2 0-1 0,0 3 0 16,5-3 1-16,-8-3-2 0,4 3 1 15,4 0-1-15,-6-4 1 0,7 4-1 16,1-4 1-16,-2 4-2 0,1-4 2 0,-1 4 0 16,1-2 0-16,-7 2 2 0,7-5-1 15,-1 5-1-15,1-3 1 0,-8 3-2 16,9-4 1-16,-8 4 0 0,6-3 1 15,-5 3-1-15,-2-4 1 0,1 4-1 0,0 0 0 16,1-4 0-16,-1 4 0 0,0 0 1 16,-7 0-1-16,7-4 1 0,1 4-1 0,-7 0-1 15,5 0 1-15,-6 0 0 0,8 0-1 16,-7-3 1-16,6 3 0 0,-7 0-1 16,7 0 1-16,-6-5 0 0,-1 5 1 0,8 0-1 15,-8 0 1-15,0 0-1 0,0 0 0 16,2 0 0-16,-1 0 0 0,-1 0 0 0,1 0 0 15,-7 0 0-15,7 0 0 0,0 5 0 16,-2-5 0-16,2 0 0 0,-1 3 1 0,1-3 0 16,0 0-1-16,-1 0 0 0,1 0 1 15,0 0 1-15,-7-3-1 0,7 3 17 16,-1 0 17-16,1 0 10 0,0 0 5 0,-2-5 3 16,2 5-15-16,0-3-16 0,-1 3-9 15,1 0-6-15,7-4-3 0,-10 4-2 16,11-2-1-16,-2 2-1 0,-6 0 1 0,6-4-1 15,-7 4 1-15,1-5 0 0,0 5 1 16,-1-3 1-16,1 3-1 0,0-4-1 16,-1 4 0-16,1-3 1 0,-8 3-2 0,8-4 1 15,0 0 1-15,-7 4-2 0,7 0 0 16,-8-4 0-16,8 4-2 0,-7 0 2 16,7 0 0-16,-7-3 0 0,0 3 0 0,0 0 2 15,-1 0-2-15,2 0 1 0,-8 0-1 16,8-4 1-16,-8 4 0 0,1 0 0 0,-1 0 11 15,0 0 13-15,-6 0 8 0,8 0 2 16,-2 0 0-16,0 0-8 0,-1-4-14 16,4 4-7-16,-3 0-4 0,0 0 0 0,1-4-2 15,-1 4 0-15,1 0-2 0,-7 0 1 0,7-2-1 16,-1 2-1-16,-6 0-1 0,0 0-2 16,0 0-26-16,0 0-105 0,-6 0-190 15,-1 0-284-15,0-5-125 0,-6 2-31 16,13-1 78-16,-6-7 179 0</inkml:trace>
  <inkml:trace contextRef="#ctx0" brushRef="#br0" timeOffset="92732.155">17512 12222 70 0,'0'0'125'0,"0"-4"37"15,0 4 23-15,0 0 3 0,0 0-12 16,0 0-20-16,0 0-21 0,0 0-16 0,0 0-12 16,0 0-6-16,0 0 1 0,0 0 1 15,0 0-1-15,0 0-7 0,0 0-13 16,0-2-19-16,0 2-21 0,0 0-16 0,0-5-11 16,-6 5-6-16,6 0-3 0,0-3-4 15,-7 3-1-15,7 0 0 0,-6-4 0 16,0 4-1-16,-3 0 1 0,4-3 0 0,-1 3-1 15,0 0 2-15,-2 0-1 0,2 3-1 16,0-3 1-16,-1 0-1 0,-6 0 0 16,6 0-1-16,-5 0 1 0,-2 0 1 0,8 0-1 15,-7 0 0-15,0 4 0 0,-6-4-1 16,5 0 1-16,-6 0-1 0,1 3 1 0,-1-3 0 16,-7 0 0-16,8 0 1 0,-6 5 0 15,-8-5-1-15,7 0-1 0,-7 0 1 16,1 2 1-16,-1-2 0 0,1 0 0 0,-1 0 2 15,-2 0-1-15,4 0-1 0,6 0-1 16,-9 0 0-16,1 0 0 0,7 0 1 0,-6 4-2 16,-1-4 1-16,1 0-1 0,-7 0 1 15,6 0 0-15,-6 0 0 0,7 0 1 16,-8 0-2-16,1 0 1 0,6 4 0 16,-7-4 0-16,2 0 0 0,-1 0 1 0,0-4 0 15,6 4 1-15,1 0 1 0,-2 0-1 16,2-4-1-16,6 4 0 0,0-2-1 0,-7 2 1 15,7-5-1-15,-6 5 1 0,5-3-1 16,-5 3 0-16,-1-4-1 0,1 4 0 16,-1 0 0-16,0 0 0 0,0 0-1 0,0 4 2 15,-5-4 0-15,5 3-2 0,-6 2 2 16,7-5 0-16,-2 2 0 0,-5-2 1 0,6 4 2 16,7 0-2-16,-6 0 0 0,-1-4 0 15,7 3 0-15,0 1-2 0,-2-4 1 16,4 4-1-16,4 0 1 0,-6-4-1 0,0 3 0 15,7-3-1-15,-8 4 2 0,7-1-1 16,-6 2 1-16,7-1 0 0,-7-2 0 16,6 2 0-16,-6-1 0 0,7 2-1 0,-7-2 1 15,6 1-2-15,1 0 1 0,-1 0-1 16,0-4 0-16,1 3 0 0,-1 1 1 16,0-4 0-16,1 3 0 0,-2-3 0 0,1 5 2 15,2-5 0-15,-2 2 0 0,0-2 0 16,1 0 0-16,0 4-1 0,-1-4 1 0,1 4 1 15,-1-4-1-15,1 0 0 0,-1 4 0 16,0-4 0-16,1 3 1 0,5-3 2 16,2 0-2-16,-8 0 1 0,7 0 0 0,-7 0-1 15,8 0 0-15,-2 0 0 0,-5 0-1 16,5 0 5-16,-7 0 4 0,10-3 3 16,-9 3 1-16,7 0 2 0,-7 0-3 15,1 0-6-15,-1 0-3 0,0 0-2 0,2 3 0 16,-9-3 0-16,7 4 2 0,-6 0-2 15,-1 0 0-15,3-4-1 0,-3 2 0 0,-5-2 2 16,5 5 0-16,1-2 4 0,-6 1 0 16,5-4 3-16,-5 4 0 0,-1-1 1 0,1 1-2 15,-7 0-2-15,-1-1-3 0,-5 1-1 16,-8 0-3-16,0 4-3 0,-11-5-1 16,-8 7-41-16,-7 2-144 0,-18-1-194 0,-7-1-86 15,-22 2-38-15,-10-9 22 0</inkml:trace>
  <inkml:trace contextRef="#ctx0" brushRef="#br0" timeOffset="101652.0095">6388 13287 95 0,'0'0'142'0,"0"-4"-3"16,0 4 1-16,0 0 2 0,0-3-1 0,0 3-6 15,0 0-10-15,0 0-14 0,0 0-16 16,0 0-17-16,0 0-17 0,0 0-18 0,0 3-10 15,0-3-9-15,0 0-6 0,0 0-4 16,0 0 1-16,0 0 1 0,0 0 1 16,0 0 1-16,0 0 1 0,0 0-1 0,0 0 1 15,0 0 4-15,0 0 8 0,0 0 5 16,0 0 9-16,0 0 14 0,0 0 13 16,0 0 18-16,0 0 17 0,0 0 15 0,0 0-1 15,0 0-10-15,0 0-21 0,0 0-24 16,0-3-22-16,-6 3-18 0,6 0-8 15,0 0-5-15,0 0-3 0,-8 0-3 16,8 0-2-16,0 3-3 0,-6-3 0 0,6 4 1 16,-6 0 0-16,6 0 0 0,-7-4 4 0,7 2 1 15,-6 6 1-15,6-4 1 0,-7-1-1 16,7 5 0-16,-7 0-4 0,7-2 1 16,-6-1-1-16,6 2-1 0,-6 4-1 15,6-4 3-15,-9 1 1 0,4-1 2 0,5 3 1 16,0-2 1-16,-6-1 0 0,6 5-3 15,0-5-1-15,0 0-2 0,0 0-3 0,0 1-1 16,0-1 0-16,0-3 0 0,0-1 0 16,0 5 0-16,0-4 2 0,0-1-2 15,0 2 1-15,0-3 19 0,6 6 29 0,-6-4 13 16,0-1 7-16,5-3 2 0,-5 4-15 16,9-4-3-16,-3 4 2 0,0 0 3 15,1-4-1-15,0 0 0 0,6 0-26 0,-7-4-16 16,8 4-9-16,-8-4-16 0,6 0-86 15,-4 1-178-15,-8-1-283 0,6 0-127 16,-12-2-46-16,6-2 58 0,0-4 166 0</inkml:trace>
  <inkml:trace contextRef="#ctx0" brushRef="#br0" timeOffset="108175.8865">6701 13144 210 0,'0'0'267'0,"-6"3"8"0,6 1-102 16,0 0-86-16,0 0-28 0,0-1-4 0,6 1 7 15,-6-4 21-15,0 3 28 0,0 2 4 16,0-3 11-16,5 2 3 0,-5 0-13 16,0 0-3-16,9-1-4 0,-9 2-6 0,0 2 9 15,6-5 5-15,-6 3 8 0,6-5 1 16,-6 3-5-16,6 1 2 0,-6-4-4 15,0 5-22-15,0-5 6 0,0 0 4 0,0 3 8 16,8-3 25-16,-8 0 34 0,0 0 14 16,0 0 20-16,0-3 8 0,0 3-1 0,0 0-19 15,0-9-28-15,6 6-37 0,0-8-37 16,1 0-19-16,-1-8-12 0,8 1-7 16,-2-7-2-16,2-1-4 0,5-3-14 15,1-1-9-15,0-3-3 0,5 0-5 0,-5 4-3 16,0 0-4-16,-1-5-4 0,7 5 0 15,-6-4 0-15,0 1 19 0,-7 1 14 0,7-5 7 16,-8 2 1-16,8 1-2 0,-7 0-16 16,0 4-7-16,-1 0 7 0,2 3 4 15,-1 1 2-15,-6 6 0 0,5 4-10 16,-12 4-14-16,7 4-6 0,-7 0-6 0,7 3-1 16,-7 4-2-16,0-4 1 0,0 4-2 15,0 0-2-15,0 4 1 0,-7 0-2 16,7 0 0-16,0 3 1 0,0 4 0 0,0 0 1 15,0 0-4-15,0 4-80 0,0-5-114 16,0 2-171-16,0-1-176 0,0 0-210 0,7-4-201 16,-14 5-10-16,7-6 110 0,-7-2 153 15,7 0 204-15</inkml:trace>
  <inkml:trace contextRef="#ctx0" brushRef="#br0" timeOffset="108809.0728">6845 13232 144 0,'0'0'382'0,"-8"-4"52"16,3 1 37-16,5 3-145 0,-7 0-75 15,7-3-48-15,-6 3-28 0,6-5-13 16,-7 5-21-16,1 0-20 0,6-4-9 16,-7 4-1-16,0 0-2 0,7 0-7 0,-6 0-14 15,6 0-23-15,0 0-21 0,0 0-19 16,0 0-12-16,0 4-5 0,0-4-1 0,6 5 1 16,-6-2 1-16,7 4 27 0,0-3 44 15,-1 3 17-15,1-3 10 0,6 3 4 16,-8 0-7-16,9-3-4 0,6 3-1 0,-7-3 0 15,13 0 19-15,0-1 1 0,0 1-31 16,7-4 14-16,0 4 2 0,5-4-18 0,-6 0-20 16,9 0-10-16,-9 4-29 0,7-4-13 15,-6 2-5-15,-1-2-3 0,1 0 27 16,0 0 16-16,-1 0 6 0,1 0 6 16,-7 0 0-16,0 0-25 0,1 0-15 0,-8-2-11 15,-6 2-3-15,0-4-3 0,-6 4-2 16,-1 0-1-16,1 0 5 0,-7-4 1 0,0 4 0 15,0 0 0-15,-7 0-2 0,1 0-6 16,-1 0-7-16,0 4-11 0,1-4-126 0,-1 0-243 16,-6 0-419-16,1-4-193 0,-1 0-78 15,-1-7 86-15,2 0 227 0</inkml:trace>
  <inkml:trace contextRef="#ctx0" brushRef="#br0" timeOffset="110528.7948">7295 12131 157 0,'0'-5'258'16,"0"2"8"-16,0 0-32 0,0-1-36 15,0 4-22-15,0-4-11 0,0 4-2 0,0 0 0 16,0 0 4-16,-6 0 3 0,6-3-6 16,0 3-14-16,0 0-18 0,0 0-19 15,0-4-22-15,0 4-11 0,0 0-6 0,-7 0 6 16,7 0 13-16,0 0 19 0,0 0 22 15,0-4 22-15,0 4 21 0,0 0 12 16,0-4 5-16,0 4-6 0,0 0-21 0,0 0-32 16,0 0-35-16,0 0-36 0,0 4-29 15,0-4-19-15,-7 4-10 0,7 3-5 16,0 4 1-16,0 0-1 0,0 1 0 0,0 2-1 16,0-2 1-16,0 2 0 0,0-3-1 15,0 0 1-15,7-3-1 0,0 2 1 16,-7 1 2-16,6 0-2 0,1 1 1 0,-1-6-1 15,0 6 0-15,2-5 0 0,-2 1 0 16,0-1 1-16,1-4-1 0,0 2-1 0,-1-3 1 16,1 2-1-16,-1-4 0 0,0 4 1 15,2-4 0-15,-2-4 2 0,-6 4 2 0,6-4 1 16,0 2-1-16,-6-6 0 0,7-3-1 16,-7 0-2-16,0-1 1 0,0 1-2 15,0-3 1-15,0-1-1 0,0 5-1 0,0 2 1 16,0 1-1-16,0 3-1 0,0 0-1 15,0 4-4-15,0 0 1 0,0 0-4 16,0 4 2-16,7 0 1 0,-1 3 4 16,-6 3 1-16,7 2 2 0,6 3 0 0,-6-5 0 15,-1 1-1-15,7 1 1 0,-6-1 1 16,-1-4-2-16,7 0 0 0,0 0 1 0,-7-3-1 16,7 0 1-16,-6 0 0 0,0-1 0 15,6-3 0-15,-7-3 3 0,1-1 27 0,0 0 35 16,-1-2 29-16,0-2 21 0,-6-3 12 15,7-5-15-15,-7 3-20 0,7-6-18 16,-7 0-14-16,0 1-9 0,-7-7-8 0,0 3-9 16,1-4-7-16,0 0-1 0,-8 4-3 15,8 4-3-15,-7-1-6 0,-1 1-3 16,1 7-4-16,7-1-6 0,-7 5 0 0,7 0-4 16,-1 4 0-16,1 3-5 0,6 0-3 15,-7 0-2-15,7 3 0 0,7 2-1 16,-7 2-31-16,6 0-103 0,1 4-168 0,-1-4-195 15,7 4-247-15,-7 1-221 0,1-6-8 16,-1-2 118-16,8 0 175 0,-8-4 235 16</inkml:trace>
  <inkml:trace contextRef="#ctx0" brushRef="#br0" timeOffset="110832.4024">7759 12039 120 0,'0'0'389'0,"0"0"44"0,0 4 21 15,0-4-147-15,0 3-105 0,0-3-42 16,6 5 3-16,-6-2 33 0,0 0 32 16,0 1-3-16,0 3-8 0,5-3-28 0,-5 4-40 15,0-1-43-15,9 0-29 0,-9 0-36 16,0-3-22-16,6 3-10 0,-6 1-5 0,0-5-1 15,6 0-2-15,-6 5 0 16,7-8 0-16,-7 9 1 0,7-6-1 0,-1 0 1 16,-6 1-4-16,7 0 2 0,-7-1-28 15,6 0-71-15,-6-3-111 0,-6 0-151 0,6 0-202 16,-7-3-106-16,7-4 11 0,-6 0 84 16,-1-5 139-16</inkml:trace>
  <inkml:trace contextRef="#ctx0" brushRef="#br0" timeOffset="110984.1506">7680 11940 61 0,'-6'-11'411'16,"-8"4"96"-16,9-4 72 0,-3 0-33 16,1 3-127-16,2 5-53 0,5-5-64 0,-7 4-54 15,1 2-65-15,6 2-69 0,0 0-58 16,0 2-35-16,0 2-15 0,0 4-9 16,6-1-101-16,-6 8-212 0,0-4-283 0,7 0-126 15,-7 0-55-15,0-4 74 0,0-3 201 16</inkml:trace>
  <inkml:trace contextRef="#ctx0" brushRef="#br0" timeOffset="111510.4061">7818 12021 295 0,'0'-4'353'0,"6"0"44"0,-6 1-74 16,0-2-58-16,0 3-31 0,6-3-9 15,-6 3-7-15,7-3-14 0,0 5-25 0,-1-3-32 16,-6-1-35-16,6 0-33 0,8 4-23 16,-8 0-20-16,1 4-12 0,-1 0 4 15,1-1 15-15,0 4 11 0,5 5 15 0,-6-1 5 16,2 0-10-16,-2 0-17 0,0 0-13 16,8 3-14-16,-8 1-8 0,1-4-7 0,-1 4 1 15,-6-4-3-15,6-5 1 0,-6 2-1 16,8-4 0-16,-8 4 3 0,0-5 1 15,0 1 22-15,0-4 40 0,0 0 54 16,-8 0 53-16,8 0 46 0,-6-4 13 0,0-2-11 16,-1-6-35-16,7-3-40 0,-6-4-39 15,-1 2-32-15,7-2-26 0,-7 1-22 16,7 0-12-16,0-2-12 0,0 6-7 0,7 3-3 16,0 0-2-16,-1 4-7 0,1 4-45 15,-1-1-105-15,0 4-143 0,8 4-166 0,-8-1-208 16,1 0-195-16,-1 5-4 0,1 3 95 15,0-4 146-15,-7 0 201 0</inkml:trace>
  <inkml:trace contextRef="#ctx0" brushRef="#br0" timeOffset="111972.1221">8092 12028 28 0,'6'4'392'15,"-6"-1"53"-15,6-3 20 0,-6 0-76 16,8 0-188-16,-2 0-109 0,0 0-34 16,1 4-3-16,0-4 9 0,5 0 8 15,-5 0 4-15,-2 4-10 0,3-1-19 0,-1-3-17 16,5 5-11-16,-5-5-4 0,0 3 16 16,6-3 25-16,-7-3 26 0,1 3 27 0,0-5 25 15,-1-2-3-15,0 0-10 0,1 0-17 16,0-1-15-16,-1-4-11 0,-6 3-5 15,5-3-6-15,-5-3-5 0,0 1-10 0,0-5-15 16,0 5-14-16,-5-4-11 0,-1 3-4 16,-1 1-4-16,0 2-1 0,1 9-2 0,-7-5-2 15,0 8 1-15,6 0-1 0,-6 8-1 16,-6-1 1-16,4 1 2 0,3 6 1 0,0 3 2 16,-2 2 5-16,8 3 9 0,0 0 7 15,-2 0 2-15,2-3 1 0,6 3-1 16,0-3-6-16,6-5 54 0,2 1 25 15,-2-1 22-15,0-3 27 0,8 0 9 0,-2-4-53 16,0-4-27-16,3-3-24 0,4 0-27 16,-6-3-14-16,7 0-6 0,-7-5-5 0,0 1-2 15,0-1-10-15,0-2-73 0,-1-1-117 16,-4 0-139-16,3 0-181 0,-2-4-213 16,-9-3-87-16,6 0 43 0,-6-1 108 0,0-3 166 15</inkml:trace>
  <inkml:trace contextRef="#ctx0" brushRef="#br0" timeOffset="112521.7816">8360 11643 167 0,'6'-15'384'0,"-6"5"43"0,0-2 33 16,-6 1-154-16,6 3-93 0,0 5-28 16,0-5-1-16,-7 4 15 0,7 1 6 0,0 3-5 15,0-4-14-15,0 4-30 0,0 0-39 16,0 0-36-16,0 0-28 0,0 4-23 15,0-4-13-15,0 3-2 0,0 5 6 0,0-1 4 16,7 1 3-16,-7 6 3 0,6 1 28 16,-6 0 28-16,6 3 10 0,0-3 5 0,2 3 0 15,-2 2-31-15,0-3-34 0,1 2-15 16,6-1-7-16,-6 3-3 0,5 2-4 0,-5-1-3 16,6 0 0-16,1 1-3 0,-2 2-1 15,1-3 0-15,1 0 1 0,-2 3 0 16,2-6-1-16,-1-2 1 0,-7 3 0 0,8-6 2 15,-2 1 0-15,-5-4-1 0,-1-4 1 16,1 1-1-16,-7-5-1 0,6 1 2 16,-6-4 0-16,0 3 21 0,0-3 49 15,0 0 26-15,0-3 13 0,-6-1 3 0,-1-3-16 16,1-1-51-16,-1 1-25 0,0 0-13 16,2-1-5-16,-9 1-3 0,8 3-2 15,-7-3 1-15,6 7-4 0,0-3 1 0,1 3-1 16,-7 0 0-16,6 3 0 0,-6 8-1 15,7-4 2-15,0 4 0 0,-2 4 0 0,8-4 0 16,-6 3 0-16,6 5 1 0,-6-1 0 16,6-3 0-16,6-4 0 0,-6 4 1 0,0-8-2 15,6 4 1-15,2-7 0 0,-2 3 1 16,0-7 0-16,1 4 0 0,-1-8 1 16,1 1 2-16,6-1-2 0,-7-7 0 15,8 4-1-15,-1-4-3 0,-7 0-33 0,8-3-130 16,-14-3-202-16,5 0-336 0,-5-2-195 15,-5 5-56-15,-2-1 90 0,0 5 182 16</inkml:trace>
  <inkml:trace contextRef="#ctx0" brushRef="#br0" timeOffset="113440.9236">7811 13295 307 0,'0'-4'386'0,"0"0"33"15,-6 0-63-15,6 4-136 0,0 0-65 16,0 4-16-16,0-4 8 0,0 4 29 16,0 0 31-16,0-2 5 0,0 6-17 15,6-1-8-15,-6 5-25 0,7 3-40 0,-7-1-27 16,6 1-20-16,0-1-35 0,1 5-20 16,0-4-9-16,-1-1-5 0,0 1-2 0,2-4 28 15,-2 0 42-15,0-4 20 0,1 0 10 16,6-3 6-16,-6 0-25 0,-1-4-27 15,0-4-5-15,0 0-4 0,2 2 1 0,-2-10-3 16,-6-3-14-16,6 0-16 0,-6 1-7 16,7-5-3-16,-14 2-4 0,7-2 0 15,0-3-2-15,-6 4 2 0,6-1-2 0,-6 5 1 16,6 2 15-16,-8 1 8 0,8 7 3 16,0 4 0-16,0 0-1 0,0 4-15 15,8 4-8-15,-8 7-3 0,6-1-1 0,0 5 0 16,1-4 1-16,6-1 0 0,-6-3 2 15,5 3 2-15,8-3 24 0,-7-3 25 0,1-1 9 16,5 1 7-16,-6-5 2 0,-1-3 1 16,9 0-7-16,-9-3 5 0,2-1 8 15,-1-4 2-15,0-3-19 0,-7 0-7 0,6-3-1 16,-4-1-3-16,-8-4-2 0,7-3-4 16,-14 1-8-16,7-5-13 0,-8 4-12 15,-4-4-3-15,6 5-3 0,-7-1-2 16,0 3-1-16,-1 0 0 0,2 4-3 0,-1 5 0 15,-1 3-4-15,8 3-2 0,-7 4-4 16,13 0-3-16,-7 4-3 0,0 3-59 0,7 0-120 16,-5 5-181-16,5-2-218 0,0 5-287 15,0-4-109-15,0-1 46 0,0 2 151 16,0-1 205-16</inkml:trace>
  <inkml:trace contextRef="#ctx0" brushRef="#br0" timeOffset="113683.7853">8209 13092 470 0,'7'-3'639'16,"-1"-4"72"-16,1 2 32 0,0-1-286 0,-7 6-200 15,0-4-126-15,6 8-20 0,-6 0-6 16,6 3 17-16,-6 3 13 0,0 5 5 0,0-1-26 16,7 5 0-16,-7-4-18 0,0 4-11 15,0-5-10-15,7-3-22 0,-7 0-27 16,6 1-14-16,-6-6-6 0,5 5-3 0,-5-7 0 15,8 4-2-15,-8-5-1 0,6 4 0 16,-6-3-3-16,6-4-46 0,-6 3-121 0,0-3-170 16,0-3-247-16,0-1-218 0,0-3-54 15,-6-4 77-15,0-4 149 0</inkml:trace>
  <inkml:trace contextRef="#ctx0" brushRef="#br0" timeOffset="113863.6774">8222 12905 475 0,'0'0'786'16,"-6"-4"142"-16,-7-3 81 0,-1 0-198 0,7 3-297 16,2 0-209-16,5 4-136 0,-7 0-79 15,7-3-47-15,0 3-25 0,0 0-12 16,0 0-7-16,0 3-3 0,0-3-3 0,7 8-77 16,-2-4-188-16,2 3-238 0,0 0-321 15,0 0-141-15,-1-2 12 0,1-2 158 16,-7-3 228-16</inkml:trace>
  <inkml:trace contextRef="#ctx0" brushRef="#br0" timeOffset="114272.4198">8431 13075 338 0,'0'0'477'16,"-6"0"50"-16,6-4-27 0,-7 4-178 16,7 0-133-16,0 0-91 0,0 0-46 0,0 0 11 15,0 4 23-15,7 3 30 0,-7-5 25 16,6 6 11-16,0 4 7 0,8-5-10 16,-8 8-24-16,0-5-24 0,8 1-12 0,-8 4-42 15,7-3-24-15,-6 2-12 0,6-3-4 16,-7 0-4-16,1 1-2 0,0-2 0 15,-7 1-1-15,6-3 1 0,-6-1-1 0,7 0 2 16,-7-4 2-16,0-3 3 0,0 4 19 16,-7-4 60-16,7-4 43 0,-6 1 43 0,6-1 32 15,-7-6 11-15,0-2-38 0,1-2-32 16,6-1-37-16,-6-4-35 0,6-3-29 16,0 0-20-16,0 1-14 0,6-1-9 15,-6 0-4-15,6 3-3 0,8 2-31 0,-8 5-90 16,7 1-134-16,-6 3-140 0,0 5-162 15,5-1-152-15,-5 8-105 0,-1-1 47 0,1 5 100 16,-7-2 148-16</inkml:trace>
  <inkml:trace contextRef="#ctx0" brushRef="#br0" timeOffset="114653.7778">8711 13089 451 0,'0'7'620'0,"8"-3"51"16,-2-4 23-16,-6 0-275 0,6 0-212 0,-6 0-115 16,7 0-49-16,0-4-21 0,-1 4-10 15,1-4-6-15,-1 4-1 0,0-3-5 16,8-4 1-16,-8 2 1 0,7-1-1 0,-1-2-1 16,-4 0 1-16,-2-1 1 0,8 1-4 15,-8-4 4-15,-6 1-1 0,6 0 1 0,-6-3 0 16,0-1 2-16,-6 0-2 0,0 4 1 15,-3 4-1-15,-2-1 1 0,-2 5 0 16,0-1 14-16,0 4 25 0,-7 7 24 16,7 1 15-16,-7 4 9 0,8-2-8 0,-3 12 2 15,4-4-4-15,3 7-5 0,8-2-7 16,-6 2-1-16,6-6-27 0,6 3 20 0,-6-7 9 16,8-1 6-16,3-2 1 0,-4-2 1 15,13-3-39-15,-6-3-21 0,-1 0-8 0,7 0-6 16,-1-8-8-16,-1 0-91 0,1-2-135 15,-4-6-174-15,-2 1-195 0,0-4-195 16,-6 0 1-16,-1-2 93 0,0-5 156 16</inkml:trace>
  <inkml:trace contextRef="#ctx0" brushRef="#br0" timeOffset="115246.4128">8823 12743 115 0,'6'-7'367'0,"-6"0"38"0,0 0 27 16,5-1-126-16,4 1-97 0,-9 0-18 0,6 0 9 15,0 2 11-15,-6 5-12 0,0 0-33 16,0 0-45-16,7 5-12 0,-7-1 4 16,0-1 14-16,0 8 14 0,0 0 13 15,0 0-21-15,0 3-23 0,0 5-15 0,0-1-2 16,0 1-1-16,0-1-1 0,7 4-10 0,-7-1-13 15,0 2 2-15,6 2-3 0,1-3-6 16,-7 4-4-16,6-3-5 0,0-2-21 16,2 1-16-16,-2-2-7 0,6 1-5 0,-4-4-1 15,4-1-1-15,1-1-1 0,1 0-1 16,-8-5 2-16,6 1-1 0,2-3 2 16,-1-1-1-16,1-4 1 0,-8 2 0 15,6-5 0-15,2-5 3 0,-1 2-2 0,-6-4 2 16,6-1-1-16,-1 1 0 0,-4-7 0 15,-3 2 1-15,2-2-1 0,0-6 1 16,-1 3-1-16,-6-2 1 0,7-3-3 0,-7 4-1 16,-7-4-1-16,7 4-1 0,-6-1 0 15,-1 4 0-15,7 4 0 0,-7 0-1 0,2 0 1 16,-3 8 1-16,1-4-2 0,7 7 0 16,-5 0 0-16,-2 3-1 0,7-3 1 0,-6 4 0 15,6 3 1-15,-7 5 0 0,7-2-1 16,0 2 2-16,0 3-1 0,0-1 2 15,0 1-1-15,0-1 2 0,0-3 3 16,7 4 17-16,-7-4 7 0,6 1 5 0,1-6 2 16,-2 5-3-16,2-3-12 0,6-2-10 15,-6-1-4-15,0-5-2 0,6 2-1 16,-7-4-2-16,7 2 0 0,1-7-3 0,-8 3-36 16,7-4-97-16,-6 0-129 0,6-1-146 15,-7-3-175-15,-1-3-179 0,4 0-43 0,-3 1 65 16,-6-1 115-16,5-4 166 0</inkml:trace>
  <inkml:trace contextRef="#ctx0" brushRef="#br0" timeOffset="115711.1244">9371 12770 56 0,'0'0'373'0,"0"-4"64"0,-6 0 45 0,-2 0-78 16,8 4-116-16,-5-3-62 0,5 3-21 15,0-4-6-15,-7 4-6 0,1 0-22 0,6 4-26 16,-7-1-32-16,7 1-26 0,-6 4-15 15,6 6 0-15,-7-3 7 0,0 8 11 16,7-5-5-16,0 5-10 0,0-4-1 0,7-5 2 16,0 1-6-16,-1 0 4 0,1 0 15 15,-1-4 2-15,1-2 5 0,-2-2 11 0,9 4-1 16,-8-7-14-16,8 4-16 0,-1-1-23 16,0 2-19-16,0-2-16 0,1 1-7 15,-2-1-5-15,-5 4-3 0,-1 1-2 0,1-1 0 16,-1 1 1-16,-6-1-1 0,-6 4 1 15,6 0 0-15,-7-4 0 0,-6 4 0 16,1 1-1-16,-2-4 0 0,1-2 0 0,6 1 0 16,-6-3-2-16,7-4-14 0,-8 4-70 15,14-8-127-15,-6 0-153 0,0-3-193 0,6 1-238 16,0-6-62-16,0-3 65 0,6 0 122 16,0-3 185-16</inkml:trace>
  <inkml:trace contextRef="#ctx0" brushRef="#br0" timeOffset="116007.9399">9586 12726 167 0,'14'-12'504'16,"-14"1"87"-16,6 5 62 0,-12-3-87 15,6 6-207-15,-6 0-120 0,-2 3-83 0,-4 0-58 16,6 6-43-16,-8 3-17 0,1 1-4 16,-1 5 1-16,8-1 16 0,0 1 5 15,-1-4-4-15,7 4-4 0,0-1 3 16,0 1 10-16,0 0 5 0,7-4 17 0,-1 0 17 15,0 0 10-15,8-1-1 0,5-2 8 16,-5 3 11-16,6-3 13 0,-1 2 19 0,1-2 20 16,-1 0 23-16,1 2-4 0,-1 2-22 15,-6-2-29-15,1 5-30 0,-2-4-31 0,-5 7-21 16,-1-7-9-16,-6 4-2 0,-6 0-17 16,-7 3-18-16,-1 1-12 0,-11-1-14 15,-2 0-69-15,-5 1-141 0,0-9-276 0,-2-2-442 16,1-5-193-16,7-6-28 0,7-8 101 15,0-11 254-15</inkml:trace>
  <inkml:trace contextRef="#ctx0" brushRef="#br0" timeOffset="132752.1102">14013 11540 120 0,'0'0'375'0,"0"-4"62"16,0 0 36-16,-6 4-95 0,6-3-80 15,0 0-41-15,0-1-11 0,0 4 2 0,0-4 7 16,0 0-1-16,0 1-7 0,0-1-24 16,6 0-42-16,-6 4-47 0,0-3-48 0,6 3-41 15,1 3-25-15,0-3-12 0,-1 8-6 16,0-5 0-16,8 9-1 0,-1-2 2 16,-7 1-2-16,8 4 1 0,-8-5 0 0,7 5 0 15,-6-1 1-15,-1 3 0 0,1-3 2 16,-1 1 0-16,-6-1 1 0,0 1-1 15,0-1 2-15,0 1-1 0,-6-4 1 0,6 0-2 16,-7 4 1-16,7-9-2 0,-6 2 1 16,6 0-1-16,-7-4 2 0,7-1 34 15,0-3 49-15,0 4 59 0,-7-8 40 0,7 4 17 16,0-7-25-16,0-1-47 0,0-2-33 16,0-6-29-16,0 2-10 0,7-4-6 0,0-4-2 15,-1 3-26-15,1-3-12 0,-1 0-9 16,0 4-5-16,2-1 1 0,4 1-2 15,0 3 0-15,2 1-4 0,-1 7 1 0,1-1-2 16,-2 5-1-16,8-1-2 0,-7 8 3 16,1-1 2-16,-3 5-2 0,4-1 3 15,-3 7 2-15,1 1 0 0,-6-1 0 0,6 1 1 16,-7 4-1-16,2-4 2 0,-2-1-2 16,0 1 2-16,-6-4-2 0,0 4 0 15,0-8-2-15,0 3 1 0,0-2 1 0,-6 1 3 16,0-3 2-16,-2-3 2 0,8-3 1 15,-6 0 0-15,0-3 0 0,-1-1-4 16,0-3 1-16,1-5 26 0,6-2 14 0,-7-4 8 16,7 0 4-16,7-4 1 0,-1-4-27 15,1 0-14-15,6 4-8 0,1-3-7 0,-2 6-2 16,8 1-1-16,-7 4-4 0,7 2 0 16,-8 4 1-16,8 5-1 0,-7-1-1 15,7 8 0-15,-7-1 2 0,0 9 0 0,0 3 0 16,-7-1 2-16,1 8 2 0,0-4-1 15,-1 1 0-15,0-1 2 0,0 0 0 16,-6-4 0-16,8 3 0 0,-8-3 3 0,0-3-2 16,0 0-1-16,0-1 1 0,0-2 0 15,0-1-1-15,-8 1-4 0,8-5 1 0,0 0-2 16,0 2-4-16,0-2-5 0,8-3-47 16,-8 0-82-16,0-3-129 0,6-2-158 15,-6-1-149-15,6-2-118 0,1-7-100 16,7 5-51-16,-8-9 76 0,6 5 119 0,-4-6 150 15</inkml:trace>
  <inkml:trace contextRef="#ctx0" brushRef="#br0" timeOffset="133139.8694">14738 11500 293 0,'0'3'432'0,"0"5"32"16,-7-5-17-16,7 5-198 0,0-1-127 16,0 0-22-16,7 4 0 0,-7-7 24 0,6 3 29 15,0 0 23-15,2-3-27 0,-2-1-24 16,0 1-35-16,7 0-32 0,1 0-26 15,-3-4-16-15,4 0-7 0,-2-4-2 16,0 0-2-16,0-3-2 0,-7 0 0 0,8 0 1 16,-2-5-1-16,-5 1-1 0,0 1 3 15,-1-1 31-15,1-4 25 0,-7-1 19 0,0 7 16 16,0-7 12-16,-7 5-10 0,7-3-4 16,-6 6-3-16,-1-3-9 0,0 7-6 15,-5 2-21-15,4 2-17 0,-4 2-17 0,-1 6-9 16,0 3-4-16,-6 5-2 0,5-3 1 15,1 5 2-15,0 1 5 0,6 3 4 0,-5-4 6 16,4 5 21-16,2-6 19 0,6 6 7 16,0-5 0-16,0 1-4 0,0-4-18 15,6-1-24-15,8-3-9 0,-8 0-5 16,7-1 0-16,1-2-4 0,-3-4-1 0,9 3-1 16,1-7-2-16,-8 4-3 0,7-8-2 15,-1 4-25-15,1-2-93 0,-8-7-116 0,2 1-133 16,-2 2-162-16,2-9-182 0,-1 4-50 15,-7-3 53-15,8-5 105 0,-8 0 151 16</inkml:trace>
  <inkml:trace contextRef="#ctx0" brushRef="#br0" timeOffset="133818.7959">15188 11202 57 0,'7'-15'377'0,"-1"4"71"15,0 0 57-15,-6 0-73 0,0 0-124 0,8 7-62 16,-8-3-31-16,0 4-12 0,0 3 0 15,0-4 8-15,0 4-9 0,0 0-24 16,0 0-37-16,0 4-20 0,0-1-17 0,0 4 9 16,0 8 30-16,0-1 37 0,0 5 0 15,5 8 8-15,-5-6-22 0,0 4-35 16,0 5-38-16,0-1-26 0,0 2-32 0,0-6-16 16,7 0-6-16,-7 1-5 0,0-1-1 15,7-3-2-15,-7 1 1 0,5-1-4 0,3 0 1 16,-8-4-1-16,7-4 0 0,-1 1-1 15,-6-4 1-15,6 0 1 0,2-2-2 16,-2-3 0-16,-6 2-2 0,6-5 3 0,-6-3 1 16,0 0 3-16,6 0 2 0,-6-3 0 15,0-1-1-15,0-3-4 0,0-5-2 16,0 1-2-16,-6 0-1 0,0-7-1 0,6 4 2 16,-6-5 0-16,-2 5 1 0,2 3 1 15,-7-4-1-15,5 8 0 0,3-2-1 16,-2 7 0-16,-5 2-2 0,4 2 2 0,-4 7-4 15,5 2 2-15,-6 3 0 0,6 4 3 16,1 1-1-16,0-1 2 0,6 5 1 0,-6-6-4 16,6-2 0-16,0 4 1 0,6-8 0 15,0-1 1-15,0 2 1 0,1-5 1 16,0 0-1-16,6-4 2 0,7-3-3 0,-8 5 1 16,8-10-2-16,-7 2 1 0,7-4 0 15,-1 0 1-15,1-1-1 0,0-3 1 16,-9-3 0-16,10-1-2 0,-2 0-1 15,1 0-1-15,-6 1 2 0,-2-1 2 0,1-3 2 16,1 3-1-16,-8 1 2 0,0-1 1 16,2 0-2-16,-8 3 2 0,0 5 23 0,0 5 19 15,0-2 8-15,0 4 6 0,0 4 1 16,0-2-22-16,-8 5-14 0,8 5-10 16,-6-1-5-16,6 4-2 0,0 3-3 0,0-3 1 15,0-1 2-15,0 1-3 0,0 0 2 16,0-1 0-16,6-2-3 0,-6-1-3 0,8 0 0 15,-2-4 0-15,-6 0 0 0,6 0-5 16,0-3 0-16,1 0-33 0,-7 0-81 16,7-4-146-16,-7-4-179 0,0 0-213 15,0-3-229-15,0-4-84 0,-7 0 73 0,7 0 145 16,-7-8 200-16</inkml:trace>
  <inkml:trace contextRef="#ctx0" brushRef="#br0" timeOffset="133986.6886">15521 11327 327 0,'0'-8'618'0,"0"2"126"16,0-6 114-16,-6 5-102 0,6 3-188 16,0 0-113-16,-7 4-108 0,7-3-104 0,0 3-95 15,0 0-77-15,0 0-40 0,0 0-20 16,0 3-10-16,0 5-7 0,7-1-56 0,-1 5-191 16,-6-2-238-16,7-3-295 0,-1 5-169 15,0-4-21-15,2-6 155 0,4 2 223 16</inkml:trace>
  <inkml:trace contextRef="#ctx0" brushRef="#br0" timeOffset="134398.4377">15698 11375 310 0,'6'0'492'16,"1"0"40"-16,-7 0 18 0,0 0-228 0,6 0-124 15,-6 4-40-15,0-1 5 0,0 4 29 16,0 1 14-16,-6 6-21 0,6 1-41 15,0 1-40-15,0 1-46 0,0 2-26 0,0-1-17 16,0 0-4-16,6-3 10 0,0 3 42 16,1-7 24-16,5 3 9 0,-5-2 7 0,6-4-13 15,1-5-43-15,-8 0-23 0,8-3-12 16,-2-3-5-16,2 3-3 0,-2-8-2 0,2 1 3 16,-1-1-3-16,7-2 0 0,-14-1 2 15,7-4-2-15,-7 5 0 0,8-9-1 16,-8 4 2-16,-6-4-3 0,6-3 2 0,-6 7 0 15,7-2 0-15,-7 3 2 0,0 2 43 16,0 5 31-16,-7 0 18 0,7 7 11 16,0 0 7-16,-6 7-24 0,6 0-16 15,-6 7-12-15,-1 5-6 0,7-1-5 0,0 1-17 16,-7-4-17-16,7 3-8 0,7 0-4 16,-7-3-1-16,7-1-3 0,-7 1 0 0,6-1-2 15,0-2-3-15,1-1 1 0,6 0-45 16,-7-4-138-16,1 1-164 0,0-5-208 15,-1-3-258-15,7-3-102 0,-7-5 70 0,2-4 136 16,4-2 196-16</inkml:trace>
  <inkml:trace contextRef="#ctx0" brushRef="#br0" timeOffset="134982.3314">16082 11360 265 0,'0'-4'590'0,"7"0"74"15,-7 2 33-15,0-4-155 0,0 12-257 16,0-4-155-16,0 2-71 0,0 4-27 0,0-1 11 15,0 1 13-15,7 2 8 0,-7 1 6 16,6 4-3-16,-6 0-7 0,7-1 15 16,-1 5 4-16,1-4 5 0,-7-1 0 0,7 1-13 15,-1 0-31-15,-6-5-16 0,6 5-8 16,1-4-6-16,-7 0-6 0,6-4-2 16,-6 1-1-16,7 0-2 0,-7-5 1 0,0 0 3 15,0-3 3-15,0 0-1 0,0-3 2 16,0 0-1-16,0-9-1 0,6 1 1 15,-6 0-2-15,0-4 1 0,6-2-1 0,-6-2 0 16,7-8 28-16,7 6 16 0,-8-4 8 16,8-2 2-16,-2 6 2 0,1 2-30 0,1 4-16 15,-2 7-10-15,2 2-4 0,-2 3-2 16,-5 6-2-16,6 3 1 0,-6 2 2 16,-1 7 6-16,-6 4 16 0,6 0 9 15,-6-2 6-15,8 3 0 0,-8 1-2 0,0-4-15 16,0-1-9-16,6 2-4 0,-6-6-3 15,0-2 1-15,0-3-2 0,0 1-1 0,0-1 1 16,0-3 3-16,0-4-1 0,0 0 1 16,-6-4 2-16,6 1-1 0,0-1 24 15,0-4 19-15,0-3 18 0,6 1 7 0,0-9 6 16,1 1-22-16,6-4-22 0,0 3-14 16,-1-3-12-16,2 0-5 0,-1 4-1 0,0 0-3 15,0 6-1-15,1 2-1 0,-8 6-2 16,7 1 1-16,-6 3 0 0,-1 3 15 15,0 3 27-15,1 10 21 0,-1 3 30 0,1 2 18 16,-7 1 11-16,7 0-7 0,-7 1-13 16,0-5-25-16,6 0-15 0,-6-3-26 0,0-1-18 15,6-3-4-15,-6 1-8 0,8-5-4 16,-8 0-5-16,6 0-80 0,-6-7-229 16,0-4-403-16,0-3-297 0,-6-3-129 15,-2-9 15-15,2-3 201 0,6-7 392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41:36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4357 5755 3 0,'-6'0'276'0,"6"0"36"0,-6-3 27 0,6 3-97 15,0 0-66-15,0-4-29 0,0 4-20 0,0 0-12 16,0-4-16-16,0 1-21 0,6-2-15 16,0 2-10-16,-6-1-9 0,7 1-6 15,-1-2-6-15,-6 5-1 0,7 0 3 16,-7 0 3-16,0 0 8 0,7 0 4 0,-7 0-4 15,6 0-5-15,0 5-6 0,-6-5-8 16,8 3-5-16,-2-3 21 0,0 4 15 16,0-1 13-16,1-3 10 0,6 0 5 0,-7 0-20 15,7 0-15-15,1 0-14 0,-8 0-12 0,8 0-11 16,-1 0-3-16,-1-3-3 0,-4 3-1 16,4 0-2-16,-6 0 1 0,8 0-1 15,-1 0-1-15,0 0 0 0,-6 3 0 16,5-3-1-16,2 5 2 0,-1 2 0 15,6-3 39-15,-6-1 31 0,7 5 15 0,-7-4 9 16,7-1 1-16,0 1-35 0,-2-1-30 16,-4 1-16-16,5-1-8 0,-5-3-3 0,5 4-2 15,1-4 0-15,-8 0 8 0,2 0 23 16,5 0 18-16,-6 0 10 0,6 0 5 16,-5 0-6-16,-1 0-22 0,0 0-18 0,6 0-9 15,-6 0-8-15,0 0-2 0,1 0-3 0,5 4 0 16,-5-4 1-16,-2 0 2 0,8 4-1 15,-2-4 0-15,-3 0 2 0,5 0-2 16,-1 0 1-16,-6 0 7 0,6 0 36 16,1 3 24-16,0-3 13 0,-1 0 6 15,1-3-4-15,-7 3-35 0,7 0-24 0,-1-4-14 16,0 4-5-16,-5 0-4 0,5 0-1 16,-5 0-1-16,4 0 0 0,-4 0-2 0,5 0 1 15,-5 0 2-15,6 0-1 0,-8 0 0 16,8 4 3-16,-8-4-1 0,8 0 3 15,0 0 0-15,-7-4 0 0,6 4 1 0,-5-4-2 16,6 4-3-16,-1 0 1 0,-6 0-2 16,6 0 0-16,-5 0-1 0,5 0 2 15,1-4-1-15,0 4 0 0,-1 0 0 0,1-3 1 16,0 3 1-16,-1-4 68 0,7 4 39 16,-6-3 20-16,6 3 8 0,-1-4 1 15,-5 4-65-15,6-3-38 0,1 3-20 0,-8-4-9 16,6 4-3-16,-5-5-2 0,7 5-3 15,-8 0 2-15,7-3 1 0,1 3-2 0,-7-3 0 16,6 3-1-16,0-4-1 0,7 0 0 16,-8 1-1-16,1-2 2 0,0 2 3 15,7-4-2-15,-7 2 1 0,0-1-1 16,0 2-1-16,1 0-1 0,-1 1 0 0,-1-1 1 16,8 0 1-16,-7 0 0 0,7 1 0 15,-7-1-1-15,0 1 1 0,7-1 1 0,-7 4-2 16,0-3 0-16,1 3 2 0,-1-4-3 15,-7 4 0-15,7 0 1 0,0-4 0 16,-6 4-2-16,7 0 4 0,-2 0-4 0,1 0 4 16,0-4-4-16,-6 4 0 0,7-3 1 15,-2 3 3-15,0 0-1 0,-5 0 1 0,7 0 0 16,-1-4-3-16,1 4 0 0,-8 0-1 16,7 0 0-16,0-4 2 0,0 4 0 0,1 0 0 15,-1 0 1-15,-1 0-1 0,-5 0 0 16,6 0-1-16,1 0 2 0,-1 0 0 15,-7 0 1-15,7 4-1 0,-6-4-1 16,6 0-1-16,-7 0-2 0,1 4 2 0,6-4 0 16,-7 0 2-16,1 3-1 0,0-3 0 15,-1 4 0-15,7-4 0 0,-7 0 0 16,0 4 1-16,9-4 0 0,-8 4 1 0,-1-4-1 16,0 3 0-16,1 1 0 0,0-4-1 15,-1 3 0-15,7-3-2 0,-6 0 1 0,7 0 1 16,-8 0-2-16,6 0 2 0,-5 0 2 15,7 0-2-15,-2 0-2 0,-5 0 2 0,6 0-1 16,1 0 1-16,-1 0-1 0,0-3 0 16,0 3 1-16,0 0 1 0,0 0 0 15,0 0 0-15,1 0 1 0,-1 0-1 0,0 0-1 16,-1 3 0-16,1-6-1 0,1 3-1 16,5 3 1-16,-5-3 0 0,-2 0 0 15,2 0 1-15,-1 0 0 0,1 4-1 16,-2-4-1-16,7 0 2 0,-5 3-1 0,5-3 2 15,1 0 0-15,-2-3 0 0,4 3-1 16,-2 0 1-16,-1 0-2 0,1 0 1 16,-1 0 1-16,1-4 0 0,-7 4-2 0,7 0 2 15,-1 0-1-15,-6-3 0 0,7 3-1 16,-7 0 0-16,7 0 0 0,-7 0 0 0,7 0 1 16,-7-4 2-16,5 4 0 0,-3 0-1 15,4 0 0-15,1 0-1 0,-1-3 0 0,7 3-1 16,-6-4 2-16,-1 0-2 0,8 4 4 15,-8-4-2-15,8 1 1 0,-1 3 1 16,-8-4 0-16,10 0-2 0,-2 1 0 0,-6 0-1 16,5-2 0-16,2 1 0 0,-1-4 0 15,-7 6 0-15,7-2 0 0,2 1 0 16,-3-1-1-16,-6 0 1 0,8 4-3 0,-8-4 3 16,6 4-1-16,3 0 2 0,-2-4-1 15,0 4 2-15,-7 0-2 0,8 0 0 0,-7-4 0 16,0 4 1-16,-1-2 0 0,1 2 0 15,-1-5-1-15,1 5 0 0,-8 0-1 16,2-2 0-16,0 2 2 0,-1 0-1 16,-1 2 1-16,0-2-1 0,-4 5 0 0,-1-3-1 15,5-2 1-15,-5 4-1 0,0-4 1 16,-1 4-1-16,1 0-1 0,0 0 1 0,-1-4 0 16,1 4 0-16,6-4 2 0,-6 3-2 15,-1 1 1-15,1-4 1 0,-1 2-1 16,1-2-1-16,0 5 1 0,-7-5 0 0,7 3 0 15,-2-3-1-15,2 0 2 0,0 0 0 16,-1-3 0-16,1 3 2 0,0 0-1 16,-7 0-1-16,7-5-1 0,-1 5 1 0,-6-2-1 15,6 2 1-15,1-4-1 0,0 1 0 16,-7-1-1-16,7 0 1 0,-2 4-1 16,-4-4-1-16,-1 4 2 0,1-4 0 0,-2 4-1 15,2-4 1-15,-8 4 1 0,7-2-2 16,-6 2 2-16,-1-5-1 0,1 5-1 15,-7 0-50-15,0-2-193 0,6 2-363 0,-6 0-293 16,-6-12-131-16,-1 1-13 0,-6-3 166 16,6-9 351-16</inkml:trace>
  <inkml:trace contextRef="#ctx0" brushRef="#br0" timeOffset="1083.145">18401 5583 64 0,'-14'0'293'0,"1"0"40"0,0 0 27 15,0 0-87-15,0 0-37 0,6 0-1 16,-5 0 7-16,5 0 1 0,-1 0-17 16,-4-4-25-16,5 4-25 0,2-4-25 15,5 4-29-15,-8 0-28 0,8 0-30 0,-6 0-26 16,6 4-20-16,0-4-10 0,0 0-5 15,0 0-2-15,0 4 0 0,6-1-1 16,-6 2 2-16,8-3-2 0,4 3 2 0,-5-3 0 16,6 2 17-16,0 0 21 0,7 0 11 15,-8 4 7-15,15-5 2 0,4 1-12 0,3-2-19 16,5-2-10-16,13 5-5 0,-6-2-5 16,6-3-3-16,6 0 0 0,2 4-2 15,-2-4 0-15,1 0 0 0,5-4 0 0,3 1 0 16,5-2 2-16,6-1 7 0,-6-1 28 15,0-1 13-15,-7 4 9 0,0-2 2 0,1-1-6 16,-8-1-28-16,-6 0-13 0,1-3-9 16,-8 4-4-16,-6-1-2 0,-5 1-2 15,-8 0 0-15,0 3 0 0,-13 1 0 0,-7-1 1 16,0 4-1-16,-6 0-2 0,-6 0-22 16,0 0-69-16,-7 0-110 0,-7 0-147 15,-6 4-178-15,-7 3-181 0,-6-3-21 0,-7-1 69 16,1 0 130-16</inkml:trace>
  <inkml:trace contextRef="#ctx0" brushRef="#br0" timeOffset="1435.9263">18322 5685 248 0,'-21'-3'441'16,"9"-1"59"-16,0 1 25 0,4-1-186 0,8 4-121 15,0-4-79-15,0 4-52 0,8-4-33 16,-3 1-21-16,2 3-12 0,5-4-5 0,9 4-5 16,-1-4-2-16,6 4-1 0,7 0 16 15,-1 4 21-15,7-4 20 0,6 4 16 16,1 3 34-16,7 1 0 0,-1-5-11 0,6 4-4 16,8 0 49-16,0 1 33 0,10-1 32 15,-2 1 27-15,3-8 18 0,2 4-25 16,-1-4-43-16,6 0-38 0,-4 0-32 0,-2 0-32 15,0-8-39-15,-6 4-24 0,0-3-12 16,0-4-9-16,-13 4 0 0,-1 0-4 16,1-1 0-16,-15 1 0 0,-3-1 1 0,-8 2 1 15,-7 1-3-15,-13 5-52 0,-7-4-184 16,-6 8-308-16,-19-4-312 0,-1 5-139 0,-12 1-16 16,-7-2 156-16,-1-4 293 0</inkml:trace>
  <inkml:trace contextRef="#ctx0" brushRef="#br0" timeOffset="3013.0305">13086 12429 82 0,'-7'-12'315'0,"1"-3"53"16,-7 1 48-16,0 3-125 0,6-4-64 15,-5 4-32-15,-2-3-31 0,-5 2-26 0,5 1-17 16,-5 0-15-16,6 1-21 0,-7-2-17 16,1 1-20-16,-7 5-22 0,6-3-14 0,-14 6-6 15,9-4-4-15,-8 7-2 0,1 0-1 16,-8 0-1-16,-5 3 1 0,6 1 1 15,-7 4 13-15,1-4 27 0,-1 2 14 0,0 2 8 16,7-1 1-16,-1 1-12 0,2 2-23 16,-1 1-12-16,0 0-7 0,6 3 13 0,-7-2 23 15,8 6 13-15,-7 1 5 0,6-1 3 16,-7 1-15-16,8 2-24 0,-1 5-13 16,-6-4-4-16,1 7-2 0,-2 1 17 0,7 3 35 15,-7 0 19-15,2 3 9 0,6 2 30 16,-1-5 32-16,6-1-9 0,8-1-7 15,0-2-6-15,5 0-31 0,8 0-49 0,0 0-25 16,-2-3-12-16,8 3-4 0,0 4-4 16,0-3 1-16,0 2-1 0,8 2 37 15,-2 3 54-15,0-4 23 0,1 4 10 0,0-8 6 16,-1 4-37-16,7-4-51 0,1 0-21 16,5 1 46-16,0-1 23 0,1-3 11 15,6 3 4-15,5-7 2 0,4 5-55 0,-3-6-26 16,7 1-13-16,5-4-6 0,-3 1-2 15,-2-5-1-15,0-3-4 0,7 1 3 16,-7-6-3-16,7-1 2 0,-7-3-3 0,6-2 4 16,-6-2-2-16,8-3 2 0,-1 3-1 15,-1-2-1-15,7-4 0 0,1-3 1 16,-2-3-1-16,8-5 2 0,-6 0 2 0,-1 2-4 16,7-6 0-16,-7 0 0 0,0 2 2 15,1-4 8-15,-8-2 19 0,1-2 5 0,-1 3 4 16,-5 1-1-16,-7-1-5 0,-1 1-2 15,1-1 18-15,-8-1 12 0,-5 2 15 0,6 0 9 16,-12 0-1-16,-2-5-12 0,2 5-10 16,-9-4-12-16,3 2-9 0,-2-2-10 15,-12-1-9-15,6 1-9 0,-8-4-1 0,-4-1-4 16,5-5-8-16,-5 3-1 0,-8-6 2 16,-6 6-5-16,-1-1 1 0,1 0-1 0,-6 8 1 15,-7 0-2-15,-7 3 0 0,0 8-1 0,-13-1 1 16,1 8-4-16,-7 0-3 15,-7 7-5-15,0 1-17 0,-6 3-55 0,-1 7-94 16,-6 4-159-16,14 0-308 0,-8 3-402 0,14 2-133 16,0 2 9-16,-1-3 124 0,7-4 296 15</inkml:trace>
  <inkml:trace contextRef="#ctx0" brushRef="#br0" timeOffset="14225.6285">12740 12490 198 0,'-6'-3'264'0,"-1"0"26"0,-6-5-88 16,-1 8-47-16,1-4-18 0,6 0-2 15,-5 1 3-15,-1-1 1 0,0 1-4 0,1-5-6 16,-2 4-15-16,1-3-19 0,-1-1-20 16,2 2-21-16,5 2-7 0,-6-3-9 15,7 3-3-15,-1-4-2 0,-6 4-5 0,7 1-11 16,-7 0-6-16,6-1-3 0,-6 1-3 16,7 3-1-16,-8 0-2 0,1 0-1 0,0 0 1 15,0 3 0-15,1-3 0 0,-8 4 1 16,7-1 1-16,-1 0 1 0,-6 1 4 15,8 4 11-15,-8-8 10 0,6 7 3 0,3-3 1 16,-3 0-2-16,0 2-12 0,2-1-8 16,-1-2-5-16,7 1-1 0,-2-1-3 15,-4-3-1-15,5 4 1 0,7 0-1 0,-6-4-1 16,-1 0 1-16,1 4-1 0,6-4 0 16,-7 3 1-16,0-3-1 0,1 4 0 15,-1-1-1-15,0 1 0 0,2 0 1 0,-2-1-1 16,0 2 0-16,1-2 1 0,-1 0-1 15,1 1 1-15,0 0-1 0,-2-1 1 0,-4 1-1 16,6 0 1-16,-2 3 1 0,2-2-2 16,-1-3 1-16,1 2 0 0,-8-1 0 15,8 2 0-15,-7-2 0 0,6 1 1 0,-5 4 0 16,5-5-1-16,-6 1 0 0,0-1 1 16,7 4 5-16,-8-3 27 0,8 1 16 15,-7 1 6-15,0-2 5 0,6 0-3 0,-5 2-28 16,3-1-15-16,4-1-8 0,-1-1-2 15,-7 1-3-15,6-1 0 0,1 4-2 0,-1-3 2 16,1 4-2-16,-1-5 1 0,0 4-2 16,-5 0 2-16,5 1-1 0,0 4 0 15,-6-5 1-15,7 0-1 0,-8 1 1 16,7 2 0-16,-4-2 0 0,2 3 0 0,4-4 0 16,-8 5-1-16,7-6 0 0,-8 5 0 15,8 1-1-15,0 2 0 0,-8-3 1 16,8 0 0-16,-1 1 0 0,1-2 1 0,-2 1-1 15,8 0 0-15,-5 1-1 0,5-2 1 16,-7 1 0-16,7-3-1 0,-7 2 1 0,7 1 0 16,-5 0 0-16,5 0 0 0,0 4 0 15,-8-4 0-15,8 4-1 0,0 0 1 16,0-1-1-16,0 1 1 0,-6 0-1 0,6 3 1 16,0-3-1-16,0 2-1 0,0 3 2 15,0-3 0-15,0 2 0 0,-6 0 0 0,6-2 2 16,6 3-1-16,-6 1 0 0,0 1 0 15,0-3 0-15,6 3 0 0,-6-5-1 16,8 2 0-16,-8 4 1 0,0-5-1 16,5-3 1-16,-5 2 1 0,7-2-2 0,-7 0 1 15,7-4-1-15,-7 0 1 0,5 0-1 16,3-1 1-16,-8 2 0 0,13-1 0 0,-7 0 1 16,1-3 1-16,6 3 0 0,-7-1 2 15,8 2 25-15,-1-5 25 0,-2 3 13 0,4 2 4 16,5-5 1-16,-8 4-25 0,8-3-23 15,-1 0-12-15,1 1-4 0,0-4-3 16,4 2-2-16,-3 1-1 0,6-1-1 0,-1-4 0 16,-7 1 0-16,7 3 0 0,0-2 1 15,0 1 16-15,7-2 36 0,-7-4 17 16,6 4 9-16,-5-4 4 0,6 0-15 0,-7-4-34 16,7 4-15-16,-7 0-10 0,6-4-2 15,1 1-2-15,0 3-2 0,-1-3 3 16,1-2 0-16,-1-2 3 0,1 3 4 0,-7-3 22 15,6 0 18-15,1-4 8 0,-7 4 5 16,6 0-4-16,-5-5-20 0,0 1-18 16,5 0-12-16,-6-1-5 0,1 2-3 0,5-5-2 15,-6 4-1-15,1 1-2 0,-2-5 0 16,1 3 0-16,0 2 0 0,1-5 0 0,-7 4-1 16,-1-1 1-16,1 2 0 0,-1-5 1 15,0 4 0-15,1 1 1 0,-7-2 2 16,7 1-1-16,-7 4 7 0,7-4 31 15,-8-1 18-15,2 2 14 0,-2-5 10 0,1 3 5 16,1 2-8-16,-8-5-3 0,8-3-6 16,-2 0-5-16,2-5-9 0,-2 1-20 15,2-3-16-15,-1-5-8 0,-7 1-5 0,8 4-2 16,-8-5-3-16,0 1 2 0,1 6-1 16,-7-2 18-16,0-1 11 0,0 0 4 0,6 1 1 15,-6-1 3-15,-6 1-17 0,6-1-11 16,0 4-2-16,-7-5-5 0,1 2 0 0,0-4 0 15,-3-4-3-15,4-3 0 0,-1-1-2 16,-7 1-2-16,6-5-2 0,-12 4 3 16,-1 0 0-16,0 7-1 0,-5 5 2 15,-9 4-1-15,2 2 1 0,-14 4-1 0,0 11-2 16,-5 4 2-16,-2 4-2 0,-12 11-3 16,-7-1 1-16,0 8-2 0,1 5-1 15,-14 2-29-15,0 0-133 0,-1 0-209 0,1 1-274 16,0-5-284-16,8 0-98 0,-9-6 78 15,-5-8 182-15,13-11 266 0</inkml:trace>
  <inkml:trace contextRef="#ctx0" brushRef="#br0" timeOffset="26545.4721">4272 5799 23 0,'-6'-3'211'16,"0"-5"44"-16,-1 1-28 0,0 3-45 0,1 1-14 0,-1-1-30 15,1 1-25-15,6 3-11 0,-6-4-21 16,6 4-14-16,0 0-10 0,0 0-15 16,0 0-21-16,0 0-11 0,0 0-5 15,0 0-3-15,6 4-1 0,0-4 0 0,1 0 0 16,-1 0 2-16,1 0 2 0,6 0 17 15,0 0 26-15,7 0 13 0,-7 0 4 16,6 0 0-16,-5 0-14 0,5 0-25 0,1 0-14 16,-8 0-5-16,8 3-2 0,0-3-1 15,-1 4-2-15,1-1 1 0,0-3 0 0,5 4-1 16,-5-1-1-16,6-3 0 0,-6 4 0 16,6-4 0-16,0 0 1 0,0-4 0 15,-1 1 0-15,3-1-1 0,4 1 1 16,-6-1 0-16,1 1-1 0,-2-6 0 0,1 6-1 15,7 0 1-15,-7-1-1 16,0 0 1-16,7 4-1 0,-7-3 2 0,7 3 1 0,-1 0-2 16,1 3 1-16,-8-3 0 0,9 0 0 15,-2 4 0-15,-6 0-1 0,7-4 0 0,0 3 0 16,-7-3 0-16,6 3 0 0,1-3 1 16,-1 0 2-16,8-3 0 0,-7 3 44 15,5 0 26-15,2 0 14 0,-8 0 6 0,8-3 2 16,-2 3-41-16,2 0-27 0,-7 0 14 15,13 0 36-15,-7 0 18 0,-1 3 7 16,9-3 5-16,-9 3-27 0,2-3-41 0,-1 5-20 16,0-5-10-16,7 0-5 15,-7 0-2-15,-1 0-1 0,9 0-1 0,-8 0 1 16,5 0-1-16,-3 0 0 0,-2 0-1 16,7-5 0-16,-7 5 0 0,6 0-1 0,2-3 1 15,-2 3 1-15,-5 0 0 0,-1 0 1 0,7 3 2 16,-14-3-1-16,7 5-1 0,-6-1 0 15,6-1 0-15,-7 1 0 0,1 3-1 16,6-4 0-16,-12 1 0 0,6 4-1 16,-1-5 0-16,-6 1 0 0,7 4-1 0,-8-2 1 15,9-2 0-15,-9 3 0 0,9-3 0 16,-2 4-1-16,1-5 1 0,-1 1 0 16,1-1 0-16,-1 1 1 0,7-1 0 0,-6 1 1 15,-1 0-2-15,1 0 2 0,7-4-1 16,-8 3-1-16,0 1 0 0,8 0 1 15,-8 0-1-15,6-2 1 0,3-2 0 0,-2 5-1 16,0-5 0-16,1 0 0 0,5 4 0 16,1-4-1-16,-1 0 0 0,2 0 0 0,-2-4 2 15,7 4 0-15,-6-5 1 0,6 3 0 16,1-2 0-16,-1 0-1 0,-7-3-2 16,8 3 1-16,-1 0-2 0,0-3 1 15,0 3 0-15,1 1 0 0,-2-1 0 0,2 1 1 16,-1-1 2-16,1 0 12 0,-8 0 31 15,8 1 17-15,-1-1 7 0,0 0 2 0,0-2-8 16,-8 1-29-16,10 2-18 0,-2-1-7 16,-7 1-5-16,8-5-2 0,-1 4 0 0,1-3-1 15,-2 0 0-15,1 4-1 0,-5-6 0 16,5 6 0-16,-6 0 0 0,-1-1-1 16,1 0 1-16,-1 1 0 0,2-2 0 15,-8 5 0-15,6-3 1 0,1-1-1 0,-7 1 1 16,6 3-1-16,1-5 0 0,-1 3 1 15,2 2 0-15,-1-4 0 0,-1 4 0 16,-5-4 2-16,-1 4-2 0,0 0-1 0,0-4 0 16,0 4 0-16,-6 0 0 0,6 0-1 15,-7 0 1-15,8 0 0 0,-7 0 0 16,-2 4 0-16,-3-4-1 0,4 0 1 16,1 0-2-16,-7 4 2 0,7-4 0 0,-7 4-1 0,6-2 1 15,-6 3 1-15,0-5-1 0,0 3 3 16,0 1-2-16,1-4 0 0,-7 3-1 15,-1-3 1-15,1-3 0 0,-2 3 0 16,2-4 0-16,-6 4 1 0,5-3-1 0,-5-2-1 16,-2 5 0-16,1-2-1 0,-1 2-1 15,2 0-40-15,-8 2-189 0,-6-2-310 16,0 0-140-16,0-6-63 0,0-5 11 0,-12-11 176 16</inkml:trace>
  <inkml:trace contextRef="#ctx0" brushRef="#br0" timeOffset="28127.0788">13144 12392 60 0,'-6'3'345'15,"0"-3"63"-15,6 0 60 0,-7 0-84 16,7-3-69-16,0-1-38 0,0 1-12 16,7-9-11-16,-1 1-4 0,0-4 11 0,8-3 10 15,6-3 0-15,5-6-23 0,9-2-39 16,-2-7-54-16,7-5-56 0,5 0-48 0,4-3-23 16,4-3 39-16,7 0 22 0,6-9 11 15,6-3 5-15,1-3 1 0,7-4-50 0,12-4-26 16,-6 0-9-16,6-3-8 0,7 4 1 15,-6-5 29-15,5 0 16 16,2 1 5-16,-1-1 2 0,-1-3 2 0,1 4-31 16,0 2-16-16,-13 2-6 0,0 4-5 15,-7 5-3-15,0 2-4 0,-12 7 1 0,-8 6-5 16,-5 8 1-16,-14 6-2 0,1 0 1 16,-21 13-1-16,1 4 2 0,-14 2 1 0,0 9-1 15,-12 3-2-15,-7 7 0 0,-7 1-1 16,-6 2-19-16,0 5-66 0,0 3-112 0,-7 2-160 15,0-3-195-15,1 2-218 0,6 3-149 16,-7 4 13-16,0-5 118 0,-5 1 175 16</inkml:trace>
  <inkml:trace contextRef="#ctx0" brushRef="#br0" timeOffset="28663.2657">13288 11940 252 0,'-6'-11'299'15,"0"4"21"-15,-1-1-72 0,0 8-79 16,7-3-22-16,-6 3 5 0,6 0 3 0,-7 0-9 16,0 7-14-16,7-3-14 0,-5 7-20 15,5 0-19-15,-8 7-14 0,1 4-24 0,7-1-19 16,-5 6-11-16,-2 2-4 0,-6-3-2 15,7 7-3-15,-1-4 0 0,-6 4 0 16,0 1 1-16,-1-5 35 0,8-1 36 0,-7 2 24 16,-1-4 38-16,8 0 22 0,0-4-27 15,-1-7-30-15,1-1-22 0,6-3-34 16,0-3 15-16,6-2 42 0,7-1 28 16,1-5 52-16,11-5 36 0,2-1-18 0,-1-2-44 15,6-7-26-15,1 1-52 0,7-5-38 16,-1 1-16-16,-7 4-12 0,1-5-6 0,-1 4-4 15,-5 5 0-15,-7-2-3 0,-2 4 1 16,-4 5 0-16,-1 3 0 0,-7 0-1 16,1 0-1-16,0 3-62 0,-7 5-165 0,-7-4-256 15,7 0-282-15,-13-4-128 0,6-4 5 16,1-3 137-16,0-7 246 0</inkml:trace>
  <inkml:trace contextRef="#ctx0" brushRef="#br0" timeOffset="29334.851">15782 10248 77 0,'-6'0'339'0,"6"0"33"0,-7 0 16 15,7 0-137-15,0 3-109 0,0 2-43 16,0-2-3-16,7 1 30 0,-7-2 25 15,0 3 18-15,0-2 3 0,6 1-2 0,-6 0-6 16,7-4-7-16,0 0-15 0,-7 0-10 16,6 0-9-16,0-4-22 0,1-3-3 0,-7 2-5 15,7-1-12-15,-7-5-14 0,0 3-15 16,0-6-21-16,-7 3-12 0,7-4 46 0,-7 0 33 16,1 4 16-16,-7 1 7 0,6 2 22 15,-6 1-39-15,1 2-27 0,4 5-15 16,-4 8-8-16,-2 0-21 0,8 6-17 15,-7 8-8-15,7 4-3 0,-1 3-1 0,0 5-2 16,7-5 0-16,7 4-1 0,-7-4-1 16,13-4 1-16,0-2-1 0,0 0 0 0,6-6 1 15,1-2 2-15,0-4-2 0,13-4 0 16,-7-3 1-16,-2-4-1 0,10-4-2 16,-1 0-82-16,-7-6-142 0,0-5-174 0,0 0-198 15,0-3-225-15,-6-4-24 0,-1-4 96 16,1-4 152-16,-7 1 189 0</inkml:trace>
  <inkml:trace contextRef="#ctx0" brushRef="#br0" timeOffset="29678.625">16102 10112 223 0,'-6'0'427'0,"-1"3"37"0,0-3 17 0,1 8-208 16,0 0-127-16,6 3-53 0,-7-4-2 0,7 4 18 16,7-4 36-16,-7 0 23 0,6 4-5 15,-6-3-14-15,6-5-23 0,8 1-37 16,-8 0-26-16,1-1-17 0,6-6-22 0,0-1-10 15,0-3-7-15,-7-1-1 0,7-3-3 16,0-3 0-16,-6-2-1 0,6-1-1 16,-7-2 1-16,-6 0-1 0,0-2 3 15,0 3-1-15,-6 3 2 0,0 0-2 0,-1 4 15 16,-7-1 17-16,2 9 7 0,-1 0 3 16,-6 9 2-16,5 3 26 0,-5 5 20 0,5 5 14 15,-5 2 7-15,12 5 4 0,-6 0-36 16,7-1-37-16,6 5-17 0,0-4-11 0,0-4-6 15,6-1-3-15,1-1-3 0,6-3-3 16,0-2 0-16,0-4-1 0,7-3-1 16,6-5 1-16,-7-3 2 0,7 0-6 15,-6-8-71-15,6 2-107 0,-6-5-131 0,-1-1-141 16,-5-5-154-16,-2-3-94 0,1 3 30 16,-6-6 97-16,0 1 127 0</inkml:trace>
  <inkml:trace contextRef="#ctx0" brushRef="#br0" timeOffset="30038.4046">16304 10079 55 0,'-6'-19'329'0,"-1"5"74"0,7 3 70 15,-7 0-76-15,7 3-87 0,0 6-68 16,0-3-63-16,0 5-62 0,7 0-25 0,0 0 3 16,-1 7 14-16,8-3 24 0,-2 4 27 15,-4 3-12-15,4 0-27 0,2 3-25 16,-8 1-29-16,0 0-31 0,7 3-16 0,-7 5-9 16,2-6-4-16,-8-2-4 0,6-1-1 15,-6 1-2-15,5 0 1 0,-5-4 0 0,0-4 1 16,-5 4 1-16,5-7 0 0,-6 0 3 15,-2-4-2-15,8-4 2 0,-6-4-1 16,6-2-3-16,-6-5-1 0,6-3 0 0,6-8-1 16,-6-4 0-16,6-1-1 0,2-3 0 15,3-3 0-15,-3 4 0 0,5-1-1 0,0 5 1 16,1 8 0-16,-2 2 0 0,2 8 0 16,5 8 2-16,-6 3 58 0,6 3 38 15,-5 4 52-15,5 5 39 0,-6 3 15 16,0 2-47-16,1 2-36 0,-2 3-49 0,2-5-36 15,-8 6-18-15,1-4-9 0,-1-1-4 16,0 0 1-16,-6-4-2 0,8-2-1 0,-8-1-40 16,5 0-125-16,-5-7-162 0,0-4-205 15,0 0-250-15,0-8-89 0,0-5 63 16,-5-7 136-16,5-2 190 0</inkml:trace>
  <inkml:trace contextRef="#ctx0" brushRef="#br0" timeOffset="30267.2613">16683 9646 101 0,'-7'-27'466'0,"2"10"104"0,-9-2 54 16,8 9-75-16,-1 1-228 0,1 9-120 16,6 5-76-16,0 2-22 0,0 7 50 15,0 2 57-15,0 2 57 0,6 4 31 0,1 4-4 16,5-1-58-16,-4 4-63 0,4-3-57 16,0 0-59-16,2-1-27 0,-1 2-14 15,1-2-6-15,-2-4-5 0,2 2-1 0,5-4-1 16,-5-1-1-16,-3 0-2 0,9-4 1 15,-13-2-1-15,6-1-1 0,-6 0 0 16,0-4-63-16,-1-2-157 0,-6-5-213 0,0-5-277 16,0-2-186-16,-6-1-23 0,-1-6 118 15,7-1 197-15</inkml:trace>
  <inkml:trace contextRef="#ctx0" brushRef="#br0" timeOffset="30607.0502">16671 9961 267 0,'-8'4'482'0,"2"-8"60"0,6-3 31 0,6 0-204 0,2-4-124 0,4-1-63 16,0-2-9-16,9-4 34 0,-1 2 41 16,6-1 35-16,-1-2 9 0,-6 5-24 15,8 3-52-15,0-3-58 0,-7 6-58 0,5 1-47 16,-5 3-28-16,6 0-13 0,-6 4-4 16,5 4-3-16,-5 3-2 0,0 0-1 0,-1 8 1 15,1 0-1-15,-8-1-2 0,2 8 0 16,-1-3 0-16,1-1 1 0,-14 5-2 15,6-6 2-15,-6-2 0 0,-6 3 0 0,-2-7 1 16,2 0 2-16,-1-3-1 0,-5-8 2 16,4 0-2-16,-4-8 0 0,6 1 1 15,-8-8-1-15,8-3-1 0,6-4 0 16,-7-3 0-16,14-1-2 0,-1 0-1 0,8 1 0 16,-8 2-1-16,6 5 0 0,8 0-1 15,-7 7-2-15,1-1 1 0,6 4-45 0,-8 2-128 16,1 3-151-16,1-2-169 0,-8 5-182 15,7-3-139-15,0-1 47 0,-1 4 114 16,3 0 154-16</inkml:trace>
  <inkml:trace contextRef="#ctx0" brushRef="#br0" timeOffset="31090.7509">17343 9682 163 0,'0'-7'434'0,"5"0"92"0,-5 0 90 0,-5-1-93 16,5 1-67-16,0 3-45 0,-6-3-55 15,-3 7-75-15,4 0-76 0,-1 7-75 16,-8 1-64-16,8 10-35 0,-7 0-16 15,7 0-7-15,-2 4-5 0,2-3-1 0,6-1-1 16,6 1-1-16,-6 0 1 0,8-9-1 16,-2 1 0-16,7-3 0 0,-7-1 2 15,8 0-1-15,-3-4 0 0,-2-3 0 0,2-3 0 16,-3-1 1-16,5-4-1 0,-7 2 2 16,1-9-1-16,-7 5-1 0,6-5 0 0,-6-4 0 15,0 4 0-15,0 1 1 0,-6-1-1 16,6 3-1-16,0 2 1 0,0 6-3 0,0-3-3 15,0 7 2-15,0 4-2 0,6-1 1 16,0 4 3-16,2 0 1 0,-2 1 0 16,7-1 0-16,0 1 0 0,-6-4 0 15,5-4 1-15,2 2-1 0,-3-4 1 0,4-2 0 16,-9-4 1-16,7-3 0 0,1-3 1 16,-8-5-1-16,7-2-1 0,-6-9 1 0,6 1-1 15,-7-4 1-15,-6-1 0 0,0-2-1 16,0-5 47-16,0 1 58 0,-6 0 26 15,-7 3 12-15,6 4 3 0,-6 3-45 0,7 13-54 16,-8 9-28-16,1 8-11 0,1 15-6 16,-2 7 0-16,2 7-2 0,-2 12 1 15,8 6 0-15,6 1 2 0,0-4-2 0,6-4 0 16,8-3 0-16,-2-3 1 0,8-2-2 16,-1-6 0-16,7-4-51 0,7-8-198 15,-1-7-310-15,1-3-282 0,7-10-127 0,-8-6-11 16,7-10 174-16,-6-7 298 0</inkml:trace>
  <inkml:trace contextRef="#ctx0" brushRef="#br0" timeOffset="31877.2676">18440 9330 94 0,'-7'0'412'0,"0"-4"79"0,7 4 53 16,-6-2-90-16,6 2-118 0,0-5-84 16,0 5-57-16,6-4-36 0,1-3-39 0,0 4-35 15,-1-5-31-15,7-3-22 0,-13 3-14 16,7 1-6-16,-7 4-7 0,0-4 1 0,0 3-2 16,-7-4-1-16,0 5-1 0,-5-1-1 15,-2 1 0-15,0-1-1 0,3 8 0 16,-9-1 0-16,0 4 5 0,-6 5 26 15,13-2 14-15,-8 9 7 0,9-1 4 0,0 8-4 16,4 0-27-16,8-1-14 0,0 1-6 16,0-1-2-16,13-3-2 0,-6-3 0 0,5-1 2 15,9-3 0-15,-1 0 0 0,-1-8-1 16,1 0 0-16,6-2 0 0,0-5-1 16,-7-5 1-16,7 1 0 0,1-3-1 0,-1-3 2 15,-6-2-36-15,-1-3-71 0,-6 1-82 16,0-1-83-16,1-4-81 0,-2 2-44 15,-5-5-1-15,-1 0 20 0,1 0 35 0,-7 0 60 16,7 3 75-16,-7 5 99 0,0-1 104 16,0 3 92-16,0 5 64 0,0 0 42 15,-7 4 20-15,0 3 4 0,1 0-8 0,-1 0-7 16,-5 7-13-16,4 3-21 0,-4 5-21 16,5 0-28-16,0 7-27 0,1-3-26 15,6 0-24-15,0 2-21 0,6-3-10 0,1-3-7 16,0-1 0-16,5 2 6 0,2-6 29 15,-1-3 18-15,0 1 10 0,0-8 5 0,6 0-1 16,-6 0-13-16,7-8 3 0,-7 1 17 16,7 0 11-16,-7-8 23 0,-7 4 15 15,1-4 7-15,0-2-1 0,-7 2-7 0,0-4-22 16,-7 1-29-16,0-1-31 0,-6-2-23 16,1 6-13-16,-8-4-7 0,7 9-1 15,-7 2-2-15,0 4-2 0,8 8-3 0,-2 0 2 16,1 3-4-16,7 5-7 0,0-2-94 15,-2 5-147-15,8-4-187 0,0 1-253 0,8-6-115 16,-8 2 37-16,6-1 123 0,7-7 176 16</inkml:trace>
  <inkml:trace contextRef="#ctx0" brushRef="#br0" timeOffset="32271.0197">18720 9239 133 0,'6'-11'431'0,"-6"0"54"16,0 0 24-16,8-5-127 0,-2 6-178 15,-6 2-74-15,6-3-24 0,7 4-6 0,-6 3 1 16,0 4 1-16,-1 0 2 0,7 4-14 16,-1 3-9-16,-5 4-6 0,6 1-15 0,1 2-21 15,-2 1-16-15,-4 0-7 0,-2-1-5 16,0 1-4-16,1-1-1 0,0-3-3 16,-1 4 0-16,-6-4-2 0,0 0 2 0,0 4-2 15,0-4 0-15,-6-3 1 0,-1 2 2 16,0-5-1-16,7-3 1 0,-6-2 1 15,0-2-1-15,-2-3 0 0,8-5-1 0,-6-5-1 16,6 1 1-16,0-5-1 0,6-4 1 16,2-2-2-16,-2 3-1 0,0-4 0 15,8 3 0-15,-2 2-1 0,-5 6 0 0,5 5-1 16,2 1 0-16,-1 6-2 0,0 3 2 16,-6 8 1-16,6-1 1 0,0 4 49 15,0 4 26-15,0-4 10 0,0 3 7 0,-7 1 2 16,8-1-49-16,-8-2-23 0,0 2-10 15,2-2-7-15,-2-2-1 0,0 1-2 0,-6 0-2 16,0-3-54-16,0-1-121 0,0-3-178 16,-6-4-251-16,0 0-113 0,-8-4 3 15,8-3 98-15,-1-4 164 0</inkml:trace>
  <inkml:trace contextRef="#ctx0" brushRef="#br0" timeOffset="32534.7282">19067 8890 87 0,'0'-26'399'0,"-8"0"39"0,2 4 37 0,0 7-77 16,6 4-157-16,-7 4-65 0,7 4-27 16,0 3-15-16,-7 3 2 0,7 4 4 15,0 4 10-15,0 4 44 0,0 0 7 0,7 3-24 16,0 5 12-16,-1 2 26 0,8-3-30 16,-8 3-12-16,6-3-10 0,-5 1-49 15,6 2-60-15,6-3-28 0,-5 5-12 0,-1-5-6 16,7-1-4-16,-8 1 0 0,8-3-1 15,-8-1 0-15,2 1 0 0,-8-5-1 0,8-3 0 16,-7 0-1-16,-1-3-18 0,-6-4-79 16,0-1-132-16,0-3-165 0,-6-3-179 15,-1-1-193-15,-7-4-39 0,8-3 77 16,0 3 141-16,-7-3 167 0</inkml:trace>
  <inkml:trace contextRef="#ctx0" brushRef="#br0" timeOffset="33089.388">19112 9154 27 0,'-7'0'308'16,"-6"-7"62"-16,13 0 48 0,0 3-96 0,0-4-86 15,0-3-60-15,7 5-49 0,6-6-27 16,-7 1-13-16,8 0-7 0,5 3-6 16,-6-3-7-16,6 4-18 0,1-4-14 0,0 4 2 15,-1 3 4-15,1-3 2 0,0 7 1 16,-1 0-5-16,-5 0-10 0,5 7-15 0,-7 0-6 16,8 1-3-16,-6 4-3 0,-2 1-1 15,2 3-2-15,-1 1 1 0,0-2 1 16,0 4-2-16,-7-5 2 0,8 1 0 0,-8-4-1 15,-1-1 1-15,-5-2 5 0,8-1 48 16,-8-7 75-16,0 5 86 0,-8-10 61 16,3 5 35-16,5-7-1 0,-15-1-34 0,10-2-63 15,5-5-50-15,-6-3-36 0,0 0-43 16,6-1-44-16,6 1-22 0,0-5-10 16,-1 2-7-16,10 2-4 0,-10 4-3 0,10 1-3 15,-2 3-13-15,-1 4-52 0,-4 3-81 16,4 4-84-16,-5 0-76 0,-1 0-54 0,7 0 0 15,-6 4 48-15,6-4 69 0,-6 3 70 16,-1-3 64-16,7 0 49 0,-6 0 35 16,-1 0 20-16,0-3 11 0,1-1 20 0,-7 1 43 15,0-2 55-15,6 5 50 0,-6 0 23 16,0 0-6-16,-6 0-36 0,6 5-53 0,0 2-51 16,-7 4-23-16,7 0-11 0,0-1-4 15,0 2-2-15,0-1-1 0,7 0 0 16,-1 1 0-16,1-3 0 0,0-5 3 15,-1 4-1-15,8-8 2 0,-2 0 1 0,1 0 24 16,1-4 26-16,-2-4 18 0,1 1 9 16,1-3 7-16,-1-2-15 0,-6-2-25 0,-1 2-11 15,-6-2-12-15,0-4-6 0,-6 4-9 16,-1-1-5-16,-6 3-5 0,-1 10-2 16,1-3-2-16,-6 10-1 0,-1 1-16 0,0 2-93 15,1 3-159-15,6-5-225 0,0 2-206 16,0-1-79-16,6 1 51 0,1-4 141 15</inkml:trace>
  <inkml:trace contextRef="#ctx0" brushRef="#br0" timeOffset="33402.7628">19810 8659 146 0,'7'-12'286'0,"-7"1"51"15,0 5-24-15,0 1-35 0,0 2-3 16,0-1-2-16,0 4-23 0,0 0-37 0,0 4-28 16,0-1 0-16,0 2 3 0,0 5 26 15,0 1 14-15,7 4-13 0,-1 7 3 0,1 4 4 16,-1-1-31-16,0 4-19 0,2 2-9 16,-2-2-62-16,-1 3-53 0,9-6-24 15,-8 0-13-15,8-3-6 0,-1-2-2 16,0-3-1-16,0-3 0 0,7-1-1 0,-8-3 2 15,2-3-1-15,6-1 0 0,-8-3-2 16,8-4-6-16,-7-4-51 0,0 0-114 16,-6-2-142-16,6-6-161 0,-7 1-167 0,-6-7-152 15,0 0 22-15,0-7 98 0,0-6 146 16</inkml:trace>
  <inkml:trace contextRef="#ctx0" brushRef="#br0" timeOffset="33796.5499">20052 8611 127 0,'0'-30'388'0,"0"1"80"16,-6 8 70-16,6 5-105 0,0 2-94 0,0 3-57 15,0 7-70-15,0 0-61 0,0 4-58 16,0 4-42-16,0 4-27 0,6 6-12 16,-6 1 35-16,6 7 21 0,1 3 24 0,0 5 63 15,-7 0 33-15,6-1-26 0,1 0-13 16,-1 0-23-16,1 1-63 0,-1-5-32 16,7-3-15-16,-7 0-7 0,2 0-3 0,-2-3-3 15,0-1-2-15,7-3 1 0,-6-4 1 16,-1-4-1-16,7-3 0 0,1-1 4 15,-8-6-2-15,14-1 2 0,-7-7-2 16,-1-4 1-16,8 1-2 0,-7-9-1 0,6-2 1 16,-4-1-1-16,3-7-1 0,-4 4 0 15,-8-5-1-15,7 2 1 0,-6 2-1 0,-7 5 1 16,0 3-1-16,0 7-1 0,-7 1-1 16,1 10 1-16,-7 4-2 0,-1 4 0 15,2 10 1-15,-9 4 0 0,9 5 1 0,-1 2 1 16,0 4 0-16,7 5 0 0,-2-5-1 15,8-4-1-15,0 1 1 0,8-3 1 16,4-5 0-16,1-4-1 0,1-3 2 0,6 0 0 16,-2-3-2-16,9-4-7 0,-7-4-70 15,-1 0-125-15,1-8-156 0,-1 1-181 16,0-7-200-16,1-1-23 0,-7-4 79 0,1-3 139 16</inkml:trace>
  <inkml:trace contextRef="#ctx0" brushRef="#br0" timeOffset="34221.2893">20496 8523 212 0,'7'3'296'15,"-7"2"49"-15,6 2-57 0,8 0-38 0,-8 0 3 16,0 4-4-16,-1 0 1 0,10 1 4 16,-9 2-10-16,7 1-28 0,1 0-28 0,-2 2-7 15,8 2-27-15,-7-1-31 0,7-4-21 16,-8 5-13-16,2-4-41 0,-2 0-26 15,-5-1-11-15,7-3-5 0,-8-3-4 16,0-1 0-16,-6 0 3 0,0-7-1 0,-6 5 2 16,0-10-1-16,-8 5 3 0,7-7-2 15,-13-4 0-15,8 0-2 0,0-7 50 16,-2-1 36-16,1-2 17 0,0-5 8 16,6 0 2-16,7-4-49 0,0-3-36 0,7 4-19 15,0 4-8-15,6-2-5 0,-1 10-2 0,2 2-1 16,4 4 0-16,-4 3-2 0,6 8 3 15,-1 4 0-15,-5 3 0 0,5 4 1 16,1 4-1-16,-8 3 4 0,1 0-2 16,1 5 1-16,-1-2 1 0,0-2-1 0,-7 0 1 15,8-4-1-15,-8-1 1 0,-6-7-2 16,6 1 2-16,-6-8 2 0,0 0 1 0,-6-4 0 16,0-7 1-16,0-3-4 0,6-5-1 15,-8-6-13-15,2-1-147 0,0-3-307 16,6-1-270-16,0-3-119 0,-7 0-44 0,14 0 120 15,-7 4 300-15</inkml:trace>
  <inkml:trace contextRef="#ctx0" brushRef="#br0" timeOffset="56700.8971">13536 12997 41 0,'-6'-4'178'0,"6"1"24"16,-7-1-69-16,1-3-32 0,6 3 0 0,-6 0-4 15,-2 1-3-15,8 3 5 0,-6-4-4 16,6 0 0-16,0 0 4 0,0 4-6 0,-6-2-5 16,6 2-8-16,0 0-20 0,6 0-20 15,-6 2-14-15,0-2-16 0,6 4-7 0,2 0 0 16,-2 0-2-16,0 3 0 0,7 1 3 15,1-5 37-15,-2 4 19 0,2 0 7 16,-1 1 5-16,0-4 0 0,0 3-35 0,-7 0-18 16,7 1-6-16,0-1-4 15,-7 0-3-15,8 4 2 0,-1-3-1 0,1 0 3 16,-8-1 0-16,7 0 3 0,0 0 0 16,0 1 2-16,-8-5 1 0,10 5-2 0,-3-5 27 15,-5 0 18-15,6-3 10 0,-6 5 3 16,-1-5-1-16,0 4-25 0,2-4-22 0,-8 0-11 15,6 0-3-15,-6-4 24 0,0 4 28 16,0 0 20-16,0 0 7 0,0-5 2 16,-6 5-26-16,6-3-29 0,0 3-19 15,0 0-9-15,-8-3-5 0,8 3 0 0,0 0-8 16,-6 0-48-16,6 0-69 0,-6 0-79 16,6 3-82-16,-7-3-84 0,7-3-72 0,-6-1-41 15,-1-3 27-15,7-5 60 0,-7 2 77 16</inkml:trace>
  <inkml:trace contextRef="#ctx0" brushRef="#br0" timeOffset="56949.747">13798 12887 207 0,'0'-15'255'15,"-7"5"18"-15,7-2-104 0,-6 5-52 16,6 3-13-16,-7-3-13 0,0 3-10 16,0 1-10-16,2 3 4 0,-3 0-10 0,1 3-12 15,-4 4 7-15,4 5 3 0,-6 3-8 16,0 6-3-16,-1 1-5 0,2 7-13 0,-2 1-18 15,1 6-7-15,7-2-3 0,-7-1-3 16,6-4 1-16,1 1-2 0,0-5-1 0,6-2 1 16,-7-1 0-16,7-5-1 0,7-2 0 15,-7-4 0-15,0 4 1 0,0-4 0 16,6-4 1-16,0 4 2 0,-6-3 1 16,7-4 1-16,-1 3-57 0,-6-4-128 15,0-3-152-15,0 0-72 0,7-8-31 0,-7-2 40 16</inkml:trace>
  <inkml:trace contextRef="#ctx0" brushRef="#br0" timeOffset="65612.0103">19961 10410 20 0,'0'-9'238'0,"0"-1"37"0,0-1-4 0,0 3-74 15,0-3-34-15,6 5-43 0,-6-2-29 16,6 1-28-16,2 7-21 0,-2-4-14 15,0 4-6-15,-1 4 28 0,4 3 13 0,-3 1 8 16,0-2 2-16,1 5-2 0,-1 4-34 16,1-1-18-16,6 5-7 0,-7-4-5 0,1 3 0 15,-7 1-1-15,7-1-2 0,-1 0 1 16,-6 5-2-16,0-5 1 0,0 1-1 16,0-2-1-16,-6-2 0 0,6 3 1 15,-7-3 0-15,0-4 18 0,1-3 56 0,0 0 26 16,-1-2 16-16,0-6 13 0,-6 0 16 15,7-4-39-15,0-3-19 0,-3-8-13 0,4 1-11 16,5-8-35-16,0-4-15 0,0-3-8 16,5-4-5-16,4-4-1 0,10-7 0 0,-6 3-2 15,13-2 0-15,-6-1-2 0,6 2 1 16,0 6 0-16,0 7-1 0,1 3 1 16,-8 12 1-16,7 6-1 0,-14 5 1 0,8 3 0 15,-7 7-1-15,1 8 2 0,-2 4-1 16,-4 2 1-16,-2 4 0 0,0 4 0 0,0 2 0 15,2-2-1-15,-2 1 1 0,0-5 0 16,-6 0 1-16,7 0 0 0,-7-2 1 16,6 0-1-16,-6-2 1 0,7-2-1 15,-7-1 0-15,0 1 0 0,0-4 0 0,0-5 0 16,0 1-1-16,0-3 0 0,0-5 0 16,0 1 0-16,0-1 0 0,0-3 2 15,0 0 0-15,0 0-1 0,0-3 2 0,7-1-2 16,4-3 0-16,-3-1-9 0,12 1-133 15,-7-3-278-15,0 2-138 0,-7-3-64 16,8 1-22-16,-8-2 123 0</inkml:trace>
  <inkml:trace contextRef="#ctx0" brushRef="#br0" timeOffset="67168.1891">20724 9903 167 0,'-6'-4'251'0,"0"4"19"16,-1 0-103-16,0 0-57 0,-6 8-33 16,7-1-32-16,-2 7 13 0,2 5 4 0,0 2 2 15,0 5 0-15,0 4 0 0,6 3-8 16,0-1 22-16,0 2 7 0,6-1 8 0,0 1-1 16,0-5-23-16,8 0-37 0,-8-4-15 15,7 1-7-15,7 0-4 0,-7-4-2 16,7 0 1-16,-8-4-1 0,8 0 0 0,-6-3-2 15,-2-5 1-15,0-1 0 0,3-1 1 16,-3-2-1-16,2 2 2 0,-8-5 2 16,0 1-1-16,1 0 1 0,0-4-24 15,-1-4-52-15,-6 0-64 0,7-3-87 0,-7-3-135 16,6-7-41-16,-6 0 25 16,0-2 48-16</inkml:trace>
  <inkml:trace contextRef="#ctx0" brushRef="#br0" timeOffset="67619.9532">20757 10064 18 0,'0'-7'214'0,"0"-4"27"0,0 4-8 0,0-1-107 15,0 1-48-15,6 7-22 0,1-4-26 16,0 4-13-16,-1 4-7 0,0 0 3 16,7 3 34-16,1 1 17 0,-1 6 7 0,0 4 2 15,1 5-3-15,-2-2-35 0,-6 4-16 16,8-2-9-16,-8 0-6 0,1-2 1 0,-1 2-3 15,-1-6-1-15,4-3 2 0,-3 2 1 16,-6-5-1-16,0-1 2 0,-6-2-2 16,6 0 2-16,-9-1-2 0,4-7 47 15,-1 0 23-15,-1-4 10 0,1 1 4 0,-1-8 2 16,0-4-48-16,7 0-22 0,-6-6-11 16,6-6-4-16,0 2-4 0,0-8 0 0,6-3-3 15,8 2 2-15,-1 1 0 0,7 4 0 16,-1 4-1-16,1 5 1 0,0 9-1 15,-8 5 0-15,8 6 1 0,-7 3-1 0,-1 0 0 16,2 8 0-16,-1 4 0 0,0 0 1 16,-7 4 2-16,7 2 1 0,-6-2 2 0,0-1-1 15,-1 0 2-15,0-2-2 0,2-2-1 16,-2-3 1-16,-6 3-1 0,6-3 1 16,1 0-2-16,-7 0 2 0,0-3 0 15,0 3-1-15,0-3 3 0,0-2 0 0,0-2 1 16,0 3 1-16,0-7-16 0,0 5-64 15,0-10-96-15,0 2-160 0,6-9-72 16,-6-2-18-16,0-1 48 0</inkml:trace>
  <inkml:trace contextRef="#ctx0" brushRef="#br0" timeOffset="67884.7842">21338 9947 192 0,'-7'7'259'0,"0"-3"32"16,2-1-96-16,5 1-29 0,-7-4-13 15,7 3-13-15,0-3-23 0,0 0-22 0,7 0-26 16,-2 0-27-16,2 0-20 0,6-3-8 16,7-1-7-16,0 1-2 0,0-1-2 15,-7 1 1-15,6-1-2 0,-1 0 1 16,-3-3 2-16,4 3-1 0,-5-4 2 0,-2 6 0 15,-5-6-2-15,0 4 1 0,-1-3-28 16,0 3-65-16,-6 0-104 0,0 1-131 0,0-4-59 16,0 3-1-16,-6-3 52 0</inkml:trace>
  <inkml:trace contextRef="#ctx0" brushRef="#br0" timeOffset="68164.6196">21534 9738 180 0,'0'-7'285'16,"6"-1"43"-16,-6 0-71 0,0 2-68 0,7 1-42 16,-7 5-48-16,6 0-41 0,-6 0-29 15,7 7-12-15,0 1 23 0,-1 4 10 16,0 2 5-16,2 1 3 0,-2 3-3 0,0 5-28 16,1-6-14-16,6 5-6 0,-7 0-1 15,1 1-3-15,-1-5 0 0,0 1 1 16,2-2-2-16,-2-2 1 0,0-1 0 0,-6-2-1 15,7-1-1-15,0 0 1 0,-7-4-1 16,6-2 2-16,-6 1 0 0,0-2 2 16,0-4 0-16,0 4 2 0,7-4-9 0,-7 0-66 15,0-4-113-15,0-4-153 0,0-2-70 16,0-2-21-16,0-5 49 0</inkml:trace>
  <inkml:trace contextRef="#ctx0" brushRef="#br0" timeOffset="68436.0007">21638 9573 128 0,'0'-12'271'0,"6"1"14"0,-6 0-39 15,14 7-136-15,-1 4-61 0,0 4-28 16,14 4 4-16,-3 3 13 0,10 0 7 16,-8 3 28-16,0 9 15 0,0-5-7 0,0 8-15 15,-6-1 42-15,7 4 4 0,-8 5-2 16,-6 2-1-16,0 1-1 0,-2 3-48 0,-2 1-31 15,-3-1-12-15,-1-4-7 0,-5 2 0 16,0-5-1-16,0-4 0 0,-5-3 0 16,-1-1 0-16,-8-2-1 0,8-1-3 0,-7-5 0 15,0-2-1-15,0 0 1 0,7 0-1 16,-8-5 1-16,1 2-52 0,0-4-120 0,-1-1-194 16,-5-7-89-16,7 0-40 0,-8 0 31 15</inkml:trace>
  <inkml:trace contextRef="#ctx0" brushRef="#br0" timeOffset="68877.7248">20182 11078 28 0,'-39'7'248'0,"13"-3"27"16,7-8 31-16,-1 0-132 0,14 1-57 15,-1-5-16-15,7 0-12 0,7-3-7 16,-1-3-3-16,7-1-1 0,7-4-12 0,0 2-8 16,5-2-17-16,1 1 15 0,14-1 6 15,5-2 2-15,2-2 2 0,11-2-7 0,14-4-26 16,7 2-14-16,-2-5-5 0,21-1-2 15,-7-4-1-15,8-4 22 0,11 2 21 16,-5 1 8-16,-1-2 2 0,8 3 3 16,-8 1-21-16,-6-1-22 0,0 3-12 0,-6-2-3 15,-1 3-4-15,-8 0-1 0,-3 4-1 16,-1-1 0-16,-2 5 2 0,-12 0 0 16,-6 2 1-16,-12 5-1 0,-2 4 1 0,-19 2-3 15,-6 4 0-15,-7 5-2 0,-7 3 0 16,-6 3 1-16,-6 5 0 0,-7 0 1 0,-1 5-1 15,-11 3-18-15,-1-2-82 0,-7 5-132 16,-7-1-194-16,1 0-87 0,-7-3-20 16,1 4 63-16</inkml:trace>
  <inkml:trace contextRef="#ctx0" brushRef="#br0" timeOffset="69365.5295">21103 10875 212 0,'-7'5'321'0,"1"-5"38"16,-1-5-43-16,7 2-117 0,0-5-43 0,0 5-23 16,7-1-14-16,-1 0-8 0,1-3-12 15,0 4-17-15,-1-1-23 0,0 4-24 0,2 0-17 16,-8 0-9-16,6 4-5 0,-6-4-3 15,6 0 1-15,-6 3-2 0,7-3 1 16,-7 0 2-16,0 0 33 0,6 0 20 16,1-3 9-16,0-1 6 0,5-3 0 0,2-1-31 15,-2-3-17-15,2 3-10 0,-2 1-5 16,1-1-2-16,7 6-4 0,-7-2 0 0,1 8-1 16,-2-2-1-16,-5 10-1 0,5 3 2 15,-12 3 1-15,0 8 1 0,0 3 1 0,-5 4 1 16,-2 4-2-16,-6-8-1 0,7 0 1 15,-8-3-1-15,1 0-1 0,7-3 1 16,-8-6 0-16,8 2 1 0,-1-5-1 16,1-3 1-16,0 0 1 0,6-8 1 0,0 5 53 15,6-4 55-15,0-4 55 0,1 0 47 16,7 0 22-16,-2-4-39 0,15-7-52 16,-1 0-51-16,-1 0-48 0,1-3-23 0,8-5-12 15,-9 2-5-15,8 2-3 0,-7-4 0 16,0 4-1-16,0 1-49 0,-6-1-179 0,-1-3-314 15,1-1-182-15,-13 1-81 0,-1-4 10 16,1-5 163-16</inkml:trace>
  <inkml:trace contextRef="#ctx0" brushRef="#br0" timeOffset="70164.115">22755 9851 21 0,'-7'-4'243'16,"1"1"34"-16,-1-1 4 0,1 1-90 16,-1-2-32-16,1 5-14 0,6 0 0 0,-7 0 14 15,7 0 2-15,-7 0-7 0,7-2-25 16,7 2-31-16,-7-4-36 0,7 0-32 15,6-3-15-15,0 3-7 0,6-4-5 0,1 1-1 16,-1 0-2-16,7 0 1 0,0 3-1 16,-6 0 2-16,7 1 2 0,-8-1 1 15,7 0-67-15,-13 4-106 0,6-3-186 16,-5 0-97-16,-8-2-43 0,-6 1 47 0</inkml:trace>
  <inkml:trace contextRef="#ctx0" brushRef="#br0" timeOffset="70316.6616">22716 10002 200 0,'0'12'245'16,"0"-6"28"-16,6 2-94 0,1-8-66 15,12 0-30-15,0-4-13 0,14-6-26 0,1-2-20 16,11-3-8-16,1-4-2 0,-1 2-36 16,1-2-161-16,-7 1-76 0,-6-1-36 0,-1-2-17 15</inkml:trace>
  <inkml:trace contextRef="#ctx0" brushRef="#br0" timeOffset="72811.4457">23251 9326 92 0,'-7'-2'261'0,"7"-3"32"15,-6 1-20-15,6 1-70 0,-7-1-26 16,7 1-26-16,0 3-23 0,0 0-30 15,0 0-32-15,0 0-26 0,0 0-21 0,0 3-10 16,7-3-5-16,-1 4-2 0,1-1 1 16,0 6 0-16,-1-3 5 0,1 5 3 0,-1 1 47 15,7-2 21-15,-6 5 8 0,-1 0 2 16,0-1-2-16,2 1-46 0,-8-1-21 16,5 2-9-16,2-2-6 0,0 1 0 0,-7-1-1 15,5 1-2-15,-5 0 1 0,8-1-1 16,-1 1-1-16,-7 0 0 0,6-1 0 15,-6 5-1-15,6-4 1 0,2-5 1 0,-2 5-1 16,-6-7 0-16,6 3 0 0,0-7 1 16,1 3-1-16,-7-4 2 0,7 1-1 15,-1-4 1-15,1 3 1 0,-7-3 1 0,6 4 0 16,0-4-56-16,-6 0-97 0,8-4-145 16,-8-3-138-16,6 0-62 0,-6-5 29 15,0-2 84-15</inkml:trace>
  <inkml:trace contextRef="#ctx0" brushRef="#br0" timeOffset="73152.2349">23558 9264 195 0,'0'-11'264'0,"-7"0"22"0,7 4-98 0,-6 0-59 16,6 2-29-16,-7 5-29 0,1 0-23 0,6 5-13 15,-7-1-18-15,7 3-8 0,-7 3 0 16,7 5 5-16,0-1 7 0,0 5 1 15,0 3 3-15,0 0-3 0,7 5-4 16,0-2-6-16,-1 0-3 0,1 0-4 0,6 1 0 16,0-4-2-16,0 1-1 0,7-5 1 15,-8-3-1-15,8-1 0 0,0-2 1 0,-1-4 24 16,1-2 40-16,-7 1 33 0,6-7 41 16,-5-4 32-16,5-3 18 0,-5-7 1 15,-2-5-5-15,1-3-20 0,1-3-3 0,-2-4-22 16,-5-9-30-16,0 6-23 0,-14-4-17 15,0 2-29-15,-5 1-23 0,-8 3-9 16,-7 12-5-16,-12 11-4 0,1 3-10 16,-1 11-90-16,-1 8-209 0,1 3-243 0,13 1-111 15,6-1-42-15,13-3 67 0,7-15 198 0</inkml:trace>
  <inkml:trace contextRef="#ctx0" brushRef="#br0" timeOffset="75363.6351">11042 12003 2 0,'-6'-5'178'15,"0"3"22"-15,-1-3-37 0,0 2-52 0,1-1-15 16,6 0-9-16,-7 0-11 0,7 4 6 16,-6-3-14-16,6 3-12 0,-6-4-4 0,6 4-5 15,0 0-14-15,0 0-10 0,0 0-4 16,0 0-2-16,0 0-9 0,0 4-5 16,6-1-1-16,-6 1-2 0,6 4 1 0,1 0 0 15,-7-1 0-15,6 3 1 0,-6-2-1 16,7 3-1-16,-7-4 1 0,0 5 2 15,7-2-3-15,-7 1 2 0,0 0 1 0,0 3 59 16,6 1 27-16,-6 4 13 0,0-1 5 16,0 1 1-16,0-1-56 0,0 0-29 15,0-4-12-15,0 5-7 0,0-8-3 0,0 1 1 16,0-2-1-16,6-7-1 0,-6 5 1 16,0-4-1-16,0-4 1 0,0 4-1 15,7-4 2-15,-7 0 0 0,0 4 2 0,7-4 0 16,-1 0 2-16,1 0 2 0,-1-4-34 15,1 4-134-15,0-4-159 0,-2-3-76 16,2-5-36-16,-7 1 19 0</inkml:trace>
  <inkml:trace contextRef="#ctx0" brushRef="#br0" timeOffset="76157.1309">12596 11624 185 0,'-7'-6'249'0,"7"-3"1"0,0-2-105 16,-6 8-49-16,6 0-44 0,0-5-21 15,0 4 0-15,0 0 3 0,0 4 0 0,6-4-1 16,-6 1-7-16,0-1-13 0,0 4-9 16,7-3-2-16,-7 3-2 0,7-4 0 0,0 1 1 15,-1 3 1-15,0-4 0 0,2 0 1 16,4 0 2-16,-6-3-1 0,8 3 1 15,-1 1-1-15,-8 3-2 0,10-3 1 0,-3 3-2 16,2 0-2-16,-1 3 1 0,-1 4 0 16,-4 0-1-16,4 5 2 0,1-2 0 15,-6 5 0-15,-1 0 1 0,1-1-1 0,-1-2 2 16,-6 2-2-16,5-2 1 0,-5-2 0 16,0 1 2-16,0 0 33 0,0 0 26 15,-5-3 12-15,5-1 5 0,0-2 3 0,0-3-33 16,0-2-26-16,0 0-10 0,5 0 26 15,-5 0 16-15,9 0 8 0,2-2 3 0,-3-3 1 16,12-2-31-16,-8-1-20 0,2 5-7 16,6-5-2-16,-1 5-38 0,1-1-137 15,-8-4-167-15,8 1-78 0,-7-3-36 16,0-5 20-16</inkml:trace>
  <inkml:trace contextRef="#ctx0" brushRef="#br0" timeOffset="77023.5977">13922 12143 43 0,'-13'0'225'0,"6"0"18"0,-1 0-23 16,3 0-108-16,-1 0-50 0,-2 0-25 15,8 3-13-15,-6-3 7 0,6 0 17 0,0 3 25 16,0-3 27-16,-6 0 15 0,6 0-10 15,0 0-13-15,0 0-26 0,0 0-24 16,0 0-19-16,0 0-8 0,0 0-5 0,6-3-2 16,0 0-1-16,2-2-3 0,-2-2-2 15,7-1-1-15,-6-3-1 0,12 0 0 0,-5 4-1 16,-2 0 0-16,2 0 1 0,-8 3-1 16,7 4 0-16,-7 0 1 0,1 7-1 15,0 0 1-15,-1 4-1 0,-6 4 2 0,6 3-1 16,-6-3 1-16,0 4 0 0,0-1 0 15,-6-3 0-15,6 0 0 0,0-5 1 16,0-3-1-16,-6 1 1 0,6-4 0 0,0-1 3 16,0 1 19-16,0-4 18 0,0 0 9 15,0 0 2-15,0-4 1 0,6 1-20 16,-6-5-18-16,6 1-8 0,1-5-5 0,6 10-3 16,-7-6 0-16,1 4-1 0,0 4 0 15,-1 0 0-15,1 4 0 0,-7-1 1 0,6 8 0 16,-6 0 1-16,0 1 0 0,0 3 0 15,0-2 2-15,-6 7 0 0,-1-5 1 16,1 6 1-16,6-3 1 0,-7 4 0 0,-6 1-54 16,7-1-169-16,-1 0-140 0,-6 0-66 15,-7-8-30-15,1 1 41 0</inkml:trace>
  <inkml:trace contextRef="#ctx0" brushRef="#br0" timeOffset="77631.2201">13922 13629 4 0,'-7'-15'234'0,"-6"1"38"15,0-2 30-15,7 5-108 0,-2 4-37 0,2 4-17 16,0-1-26-16,6-1-30 0,0 5-26 16,0 0-23-16,0 5-21 0,6-1-9 0,0 2-4 15,2 9 0-15,3 1 0 0,-3-2 0 16,5 4 0-16,0-4 2 0,1-2-1 0,-2-1 0 15,-5 0 0-15,6-4 3 0,0-3-2 16,-7-1 3-16,8 1 36 0,-8-4 18 16,0-4 10-16,1 1 3 0,6-1 0 0,-7-7-34 15,1 0-17-15,0 1-7 0,-7-9-5 16,6 4 27-16,1 1 25 0,-7 3 18 16,6-1 25-16,-6 5 14 0,0 3-26 15,0 4-23-15,0 4-20 0,0 3-26 0,0 5-13 16,0 1-6-16,0 7-4 0,0-3 0 15,0 6-1-15,0-5 1 0,0 4-12 0,6-1-86 16,-6 2-143-16,-6-4-201 0,6-1-92 16,-6-3-29-16,6-5 66 0</inkml:trace>
  <inkml:trace contextRef="#ctx0" brushRef="#br0" timeOffset="78245.8744">11989 13984 121 0,'-13'8'210'0,"7"2"6"16,0 6-93-16,-2-1-66 0,8-1-28 15,0 4-16-15,0-4-5 0,8 1-5 0,4-4 28 16,1 1 23-16,0-4 12 0,6-8 6 16,1 0 2-16,6 0-24 0,-5-5-27 15,-3-2-11-15,2 3-7 0,0 4-1 16,-8 0-3-16,2 4 0 0,-8 3 0 0,1 4 0 16,-7 0 1-16,0 8 1 0,0 0 1 15,-7 1 1-15,1-1-1 0,-1 3 0 0,-5-4 1 16,5 1-3-16,0-5 3 0,-6-2-1 15,7-1-6-15,0 0-55 0,-2-8-139 16,-4-3-63-16,-2 0-29 0,8-3-8 0</inkml:trace>
  <inkml:trace contextRef="#ctx0" brushRef="#br0" timeOffset="78410.7728">11865 14006 14 0,'7'-10'258'0,"-7"-9"16"15,7 0 24-15,5-2-123 0,2-2-81 16,-2 5-35-16,8-4-16 0,-1 4-22 0,1-1-10 16,6 4-3-16,-7 5-3 0,7 3-59 15,1 3-144-15,-7 0-68 0,0-3-31 16,-1-4-12-16</inkml:trace>
  <inkml:trace contextRef="#ctx0" brushRef="#br0" timeOffset="81697.6257">20912 12245 45 0,'0'-12'220'0,"-5"5"28"16,5-1-39-16,0 1-45 0,0 0-9 0,-6 0-19 16,6-1-6-16,-7 5-15 0,7-1-21 15,-6 1-21-15,-1 3-22 0,0 0-17 0,1 3-11 16,6 4-7-16,-6 5-6 0,0-2-3 16,6 5 0-16,-8 0 0 0,8 4 5 15,0-1 29-15,0 0 17 0,8 0 6 16,-8 1 1-16,6-1-4 0,0 0-29 0,0 1-15 15,1-5-8-15,0 1-3 0,6-1-3 0,-7 1 0 16,-1-3-1-16,4 2-1 0,-3-7 1 16,-1 4-1-16,-5-7 0 0,8 3 2 15,-8-3 0-15,0-4 27 0,0 0 64 16,0 0 76-16,0 0 45 0,0-4 20 0,0-3-18 16,0-3-60-16,0-6-75 0,7-2-44 15,-1-3-23-15,7-2-9 0,1 5-5 0,-2-4 0 16,1 3-2-16,7 5 0 0,-8-1 1 15,8 5-1-15,-6 2-1 0,5 4 0 16,-6 4 1-16,0 4-1 0,1 4 1 0,-2 2 0 16,-5 5 0-16,6-1 1 0,-6 8 1 15,-1 4 0-15,0 0 1 0,1 3-1 16,-7 0 2-16,0-3-1 0,0 4 0 0,-7-5 0 16,1 5 1-16,-7-5-1 0,6-3 0 15,-6 0 0-15,1-3 2 0,-2-4-1 16,1-5 2-16,6-2 0 0,-6-5 80 0,7 1 64 15,0-8 31-15,-1 1 11 0,7-8 5 16,0-7-75-16,7-1-67 0,-1-3-30 0,7 0-12 16,0-4-8-16,0 4-4 0,7 4-1 15,-7 7 0-15,0-1-3 0,0 9 1 16,0 3-1-16,0 3-61 0,-1 2-134 0,-4 2-160 16,-8 1-168-16,6-1-231 0,-6 0-43 15,0 0 86-15,-6-2 140 0,-2-2 160 16</inkml:trace>
  <inkml:trace contextRef="#ctx0" brushRef="#br0" timeOffset="81974.974">20894 12197 240 0,'-6'-8'284'15,"-1"1"32"-15,7 4-110 0,-7-1-49 0,7 1-35 16,7 3-22-16,0-9-8 0,-1 6 0 16,7-4 7-16,1 0 5 0,12-5-10 0,-1 1-17 15,1 0-25-15,1 0-21 0,5 4-14 16,-6 0-9-16,7 7-4 0,-7-4 0 16,-6 4-2-16,6 0 1 0,-7 0 2 0,1 4-1 15,-7-4-15-15,1 7-61 0,-2-4-67 16,-5 1-95-16,-7 0-142 0,0-4-48 15,0 0 31-15,0 0 53 0</inkml:trace>
  <inkml:trace contextRef="#ctx0" brushRef="#br0" timeOffset="82351.3192">21227 11969 57 0,'-14'-14'231'0,"2"3"10"0,-1 0-30 0,-6 0-110 15,-1 3-47-15,1-2 0 0,-8 2 1 16,1 1-1-16,-6 3-1 0,-8 4 24 15,7 7-11-15,-12 7-4 0,6 9 15 16,-7 7 13-16,1 2-21 0,-1 16-5 0,0 0 18 16,6 11-7-16,8 3-10 0,6 0-6 15,7 1-9-15,19-4-22 0,0-1-11 0,12 1-7 16,15-4-2-16,-1 0-1 0,6-3-2 16,14-1 0-16,-7-7 66 0,12-4 47 0,2-7 24 15,0-8 38-15,6-2 55 0,0-9-17 16,-1-6 36-16,8-5 77 0,-2-6 21 15,2-8-22-15,-1-8-14 0,-6-2-56 16,-8-5-88-16,3-3-53 0,-15-8-30 0,0 0-32 16,-7-7-29-16,1-4-6 0,-13-3 27 15,0 0 15-15,-14-8 6 0,-12 0 3 16,-8 4-2-16,-5-4-36 0,-15-3-19 0,-4 3-8 16,-8 3-6-16,-6 2-3 0,-13 7-4 0,0 13-39 15,-8 12-132-15,1 22-240 0,-6 19-352 16,0 10-237-16,-1 8-71 0,2-1 84 15,-2-6 218-15,7-7 342 0</inkml:trace>
  <inkml:trace contextRef="#ctx0" brushRef="#br0" timeOffset="121005.5357">12563 10281 241 0,'-6'-16'405'0,"-7"7"67"0,6-3 30 16,1 4-147-16,0 6-52 0,6 2-52 0,0-5-50 15,-7 10-46-15,7-3-3 0,-6 10-8 16,-1 5 15-16,0 6 43 0,1 3 15 0,0 11-37 15,-8-1-30-15,1 5-40 0,0 3-56 16,0-4-26-16,1-3-12 0,-2-1-6 16,8-7-2-16,-1 1-1 0,7-8-2 0,-6-3 0 15,6-5-2-15,0-3 12 0,0-7 76 16,0 0 69-16,0-8 39 0,6-4 17 16,1-9-2-16,-1-6-73 0,0-6-67 15,2-4-40-15,-2-3-14 0,0-5-11 0,7-3-5 16,-6-4 2-16,-1-3-5 0,1-1-3 15,6-3-1-15,0 7 0 0,7 12-3 0,-7 3 2 16,6 10 0-16,-6 13 2 0,7 10-1 16,-8 4 1-16,9 9 0 0,-9 10 2 15,2 6 2-15,-2 4 0 0,2 3-1 0,-1 1 1 16,-1 1-1-16,-4-6-1 0,4 1 0 16,2-8 0-16,-8 2 0 0,1-5 1 0,-1-4-1 15,0 1 2-15,2-8-1 0,-8 4 0 16,6-8-2-16,-6 0-2 0,0 1-16 15,0-4-83-15,0-4-180 0,-6 2-217 16,-8-2-238-16,8-2-218 0,-7-2-22 0,-1-4 131 16,-6-3 194-16,1 0 234 0</inkml:trace>
  <inkml:trace contextRef="#ctx0" brushRef="#br0" timeOffset="121143.4474">12362 10447 463 0,'0'10'572'0,"0"-3"38"0,12-3 22 16,8 0-251-16,-1-4-136 0,14 0-27 15,7-8 2-15,-1-3-4 0,6-3-56 0,-5-1-31 16,-2 1-59-16,9 3-157 0,-15-4-330 16,7 3-244-16,-6 1-109 0,-7-3-52 0,7 3 97 15,-14-4 303-15</inkml:trace>
  <inkml:trace contextRef="#ctx0" brushRef="#br0" timeOffset="123726.6779">14052 14840 96 0,'-7'-4'336'0,"1"0"44"0,6 1 27 15,-6 3-153-15,6-4-94 0,0 4-63 16,0 4-27-16,0-1-3 0,6 1-3 0,-6 7 1 16,6 4 2-16,1-1-2 0,0 5-8 15,6-1-4-15,-1 1-3 0,2 3-3 16,-1-4-17-16,0 3-14 0,0-2-7 0,1 3-4 16,-9-4-2-16,9 1-1 0,-9-4 1 15,3 3-1-15,-8-3 0 0,6-5 0 0,-6 5 1 16,0-7 29-16,0-2 37 0,0 2 35 15,0-4 33-15,-6-4 17 0,-2-4-23 16,3 1-31-16,-9-2-20 0,9-5-11 0,-9-1-7 16,1-7-5-16,0-1-3 0,6-3-16 15,1-4-18-15,-8-3-13 0,14-3-2 16,-6-2-4-16,12-3-2 0,2 4 0 0,-2 0 0 16,7 4-2-16,0 7 1 0,6 3 1 15,1 5-1-15,0-1 1 0,-1 8 0 0,1 3 1 16,0 4-2-16,-1 4 2 0,1 3 0 15,-8 4 0-15,1 3 0 0,-6 1 0 16,0 5 2-16,-7-3-1 0,0 5 0 16,0 0 0-16,-7 1 0 0,-5-2 0 0,4 2 0 15,-4-1 2-15,-3-4-1 0,4-4 0 16,-2 1 1-16,-1-4 2 0,2 0 1 16,5-4 28-16,0-3 16 0,7-4 4 0,0 0 3 15,14-8-3-15,-8 1-28 0,14-3-15 0,-1-2-6 16,1 1-4-16,0 5-2 0,-1-2 0 15,7 1 1-15,-6 7 0 0,-1 0-1 16,1 3 1-16,0 4 4 0,-1 0 54 0,1 5 25 16,-8 3 14-16,-4 2 4 0,-2 6 0 15,-6 3-50-15,-6 0-25 0,-8 3-12 16,1-4-5-16,-13 9-2 0,0-5-3 16,-7 4 0-16,1-4-2 0,-2 0-1 0,-6-3-1 15,9-7-12-15,5-5-95 0,0-10-166 16,6-8-292-16,13-10-208 0,2-17-83 0,-3-5 50 15,8-15 149-15</inkml:trace>
  <inkml:trace contextRef="#ctx0" brushRef="#br0" timeOffset="128973.3721">19158 14594 50 0,'-14'3'314'16,"8"-3"61"-16,-8 0 42 0,14 4-101 15,-6-4-60-15,0 0-13 0,6 0-3 16,-7 3 24-16,7-3 40 0,0 0 45 16,0 0 35-16,0-3 17 0,0 3-20 0,0 0-61 15,0-4-80-15,0 1-84 0,7-1-74 16,-1-3-42-16,0-4-21 0,8-3-9 0,6 2-3 15,-1-2-3-15,1-2-1 0,-2 2-2 16,9 3 0-16,-7 0-1 0,-7-1-1 16,7 6 1-16,-7 2-1 0,0 0 1 0,0 8-2 15,-1 0 2-15,8 7 0 0,-6-1 0 16,-2 12-1-16,2 0 1 0,-8 4 1 16,7 4 2-16,-13-1-1 0,7 4 1 0,-7 1 2 15,-7-2-1-15,-6 5 0 0,1-5-2 16,-8 3-1-16,0-7 0 0,1 1-1 15,-7 0 1-15,6-6 2 0,-7-2 3 0,8-1 36 16,5-2 13-16,2-4 6 0,12-6 4 16,0-1 27-16,6 1 6 0,7-5 7 0,7-3 5 15,6-3 1-15,7-5-27 0,6-3-38 16,7 1-23-16,-7-2-9 0,7-2-7 16,-1-6-7-16,1 3-46 0,-1 2-148 0,-6-3-274 15,8-1-360-15,-8-3-253 0,-7 4-70 16,8-3 96-16,-1-2 249 0,-7-7 352 15</inkml:trace>
  <inkml:trace contextRef="#ctx0" brushRef="#br0" timeOffset="130483.9646">19928 14597 144 0,'-6'0'428'0,"6"-3"86"0,0-1 65 15,-7 1-122-15,7-1-135 0,0 4-100 16,7-4-70-16,-1 4-32 0,0 0-5 15,8-4 19-15,5 4 25 0,-5-3 29 16,12-1 1-16,-7 0-19 0,7 1-30 0,-6 0-33 16,6 3-42-16,-7 0-33 0,1 0-17 15,-1 0-9-15,1 0-3 0,0 0-2 16,-7 0-1-16,0 0 1 0,0-5 0 0,-1 5 1 16,-4 0-2-16,-2-3 1 0,0 3-1 15,-6 0 1-15,7-4 0 0,-7 4-2 0,0 0-58 16,-7 0-114-16,7-3-160 0,-6-1-213 15,0 0-203-15,6 1-36 0,-8-5 73 0,8-4 138 16</inkml:trace>
  <inkml:trace contextRef="#ctx0" brushRef="#br0" timeOffset="130808.7653">20777 14226 99 0,'12'-10'309'16,"1"-9"10"-16,1 5-8 0,-9 2-174 0,10 2-100 0,-9 3-28 15,0 3 16-15,-6 4 48 0,0 0 57 16,0 4 52-16,-6 3 30 0,0 3 8 16,-1 5-9-16,-1 8-22 0,3-6-13 0,-2 5 6 15,0-3 19-15,2 6 9 0,-3-2 24 16,2 2-4-16,6 1-34 0,-6 3-44 0,6 1-35 15,0 3-52-15,0 0-33 0,6 0-17 16,-6 1-6-16,6-5-3 0,2 0-3 16,-3 0-1-16,2-3 0 0,0-4-3 0,-2 0 1 15,3-4-1-15,-1-3-5 0,-1-1-84 16,0-6-119-16,2-8-151 0,-2 0-171 0,0-8-211 16,7-3-14-16,-6-7 77 0,6 0 129 15</inkml:trace>
  <inkml:trace contextRef="#ctx0" brushRef="#br0" timeOffset="131049.615">21037 14226 255 0,'8'-21'479'0,"-2"-4"94"15,-6 6 67-15,0 0-152 0,0 8-115 16,0 5-74-16,0-2-80 0,0 8-60 0,0 3-53 16,0 4 33-16,6 8 19 0,-6 0 7 15,0 8 6-15,0 2-5 0,0 4-79 0,0 4-43 16,-6 4-20-16,6-4-11 0,0 4-4 15,0-4-2-15,0-1-3 0,6 2 1 16,-6-5-2-16,0-4 1 0,7 1-3 0,-7 0 0 16,7-8-3-16,-7 1-52 0,0-5-107 15,0-2-119-15,0-4-138 0,-7-6-148 16,7-2-144-16,-7-2-13 0,1-10 63 16,0 1 113-16,-2-4 140 0</inkml:trace>
  <inkml:trace contextRef="#ctx0" brushRef="#br0" timeOffset="131217.5103">20881 14458 119 0,'0'4'458'0,"0"2"77"0,0-1 36 0,0-5-112 15,0 0-177-15,0 3-86 0,7-3-34 16,-1 0-9-16,1 0-3 0,-1 0-19 0,8 0-41 16,-3 0-39-16,10 0-28 0,-8-3-54 15,7-2-164-15,-8 3-253 0,8-6-163 0,-7-3-75 16,1 0 9-16,-2-5 141 0</inkml:trace>
  <inkml:trace contextRef="#ctx0" brushRef="#br0" timeOffset="131617.2715">21514 14429 145 0,'-12'3'289'16,"-2"1"31"-16,8 3-35 0,-7-3-82 15,-2 0-38-15,10-1-13 0,-1 5 4 0,-1-4-3 16,7-2 6-16,0-2 16 0,7 5 20 15,-1-2 25-15,-1-3 34 0,10 4 12 0,4-4-10 16,1-4-30-16,6 1-44 0,0-2-41 16,1 3-18-16,5-2-17 0,1-4-11 15,-1 1-11-15,-5 3-14 0,5-3-29 0,-6 0-19 16,0-2-10-16,0 3-6 0,0-1-4 16,-7 3 0-16,8-4-1 0,-8 4-1 15,-5-3 1-15,-1 5-2 0,-7-4 1 16,8 4-1-16,-14-2-4 0,6 4-74 0,-12-4-148 15,6 4-214-15,-7 0-288 0,-6-4-126 16,6 1 13-16,-5-5 122 0,4 2 204 0</inkml:trace>
  <inkml:trace contextRef="#ctx0" brushRef="#br0" timeOffset="132611.2004">22272 14109 5 0,'0'-4'231'0,"5"1"32"0,-5-1-11 0,8-3-56 15,-1 4-38-15,-7-2-12 0,5 1-1 16,2 4 2-16,-7-3-4 0,0-1-19 16,6 1-28-16,-6 3-29 0,0 0-30 0,0 0-19 15,0 0-9-15,0 0-6 0,0 0 0 16,0 0-2-16,0 0 0 0,0 0 0 15,0 0 0-15,0 0 5 0,0 0 15 0,0 0 15 16,0 0 19-16,0 0 19 0,0 0 14 0,0 0-3 16,0 0-6-16,0 0-14 0,0 3-18 15,0-3-16-15,0 0-12 0,0 0-10 16,0 4-4-16,0-4-3 0,0 3-1 16,0-3-1-16,0 4 0 0,0-4 1 0,0 5-2 15,0-5 1-15,0 3 1 0,0-3-1 16,0 0 2-16,0 3-1 0,0-3 1 15,0 0 17-15,-6 0 23 0,6 0 23 0,0 0 25 16,0 0 21-16,-7 0 3 0,7 4 2 16,-5-4 9-16,5 0 16 0,0-4 23 0,-7 4 12 15,7-3 1-15,0 0-17 0,0-2-34 16,0-2-42-16,7 0-33 0,-2-4-24 16,8 3-15-16,1-2-8 0,-1-1-2 0,0-4-1 15,6 3-1-15,-5 2-1 0,5 2-1 16,1-3 2-16,-7 4-1 0,6-1 1 15,1 5-1-15,-1-1 0 0,-5 4 1 0,6 0-1 16,-9 0 0-16,3 4 0 0,0 3 0 16,-8 1 1-16,-6-1-2 0,6 3 4 15,-6 5-1-15,-6 1 1 0,-7 1 0 0,0-2 0 16,0 4 1-16,-7 0-1 0,0 2-1 16,1-3 1-16,-1 1-2 0,8-4 1 0,-2-1 1 15,1 1-1-15,6 0 0 0,1-4-1 16,6-4 0-16,0 4 0 0,6-4-1 15,1-3 2-15,6-1-1 0,1-3 0 0,5 0 0 16,-6 0 0-16,6-3 0 0,-5-1 0 16,6-3 0-16,-1-1 1 0,1 1-1 0,-8-3 1 15,8 6-1-15,-7-1 1 0,7 2-1 16,-14 0 1-16,8 3-1 0,-8-4 0 16,0 4 1-16,0 0-1 0,-6 0 2 15,0 0-2-15,0 0 0 0,0 0 2 0,0 0 1 16,0 0 2-16,0 0-1 0,0 0 2 15,0 4 1-15,0-4-2 0,0 3 3 16,-6-3 0-16,6 0 0 0,0 3-1 0,0-3-2 16,0 0 0-16,0 0-3 0,0 0-1 15,0 0 0-15,0 0-1 0,0 0 0 0,0 0 1 16,0-3 0-16,0 3 1 0,0 0 0 16,0 0-1-16,0 0 0 0,0 0 0 0,0 0-2 15,0-3-1-15,-6 3-36 0,6 0-119 16,-6-4-163-16,-2 4-229 0,2-7-237 15,-6 4-70-15,5-6 68 0,-6-1 141 16,0-5 220-16</inkml:trace>
  <inkml:trace contextRef="#ctx0" brushRef="#br0" timeOffset="132969.9903">22566 13904 42 0,'6'-4'275'0,"0"0"16"16,-6 4 10-16,7 0-143 0,0 0-87 16,-7 4-43-16,6 0-27 0,1-1-20 15,-7 2-19-15,0-3-44 0,0-2-120 0,0 4-45 16,0 0-13-16,-7 0 4 0</inkml:trace>
  <inkml:trace contextRef="#ctx0" brushRef="#br0" timeOffset="133704.0552">22676 13981 73 0,'0'0'432'0,"0"0"92"0,-7-4 61 0,7 0-69 16,0 4-179-16,0-3-120 0,0 6-88 15,0 1-53-15,-6 0 10 0,0 7 14 0,0 3 9 16,-2 5 6-16,-4-4 0 0,-1 3-45 15,0 3-31-15,0 5-14 0,-7-4-9 0,7 5-7 16,-8-1-4-16,1-1-3 0,9-4 1 16,-3 1-2-16,2-3 0 0,-1 3-1 15,-1-4 0-15,8 1 0 0,-7-5 1 0,13 1-1 16,-7-4 0-16,14-1 1 0,-7-2-1 16,7-4 1-16,-1-1-1 0,7-3 1 15,0 0 1-15,0 0-2 0,1-3 1 0,3-1 0 16,3-4 0-16,1 2 0 0,5-5 1 15,0 3 16-15,0-3 50 0,6 4 26 16,-5 0 13-16,-7-1 7 0,6 5-13 16,-7-5-49-16,1 5-25 0,-7-1-14 0,0 1-6 15,-1-2-2-15,-5 5-1 0,-7-3 12 16,8 3 30-16,-8 0 37 0,0-3 41 0,0-1 22 16,0 4 0-16,-8 0-25 0,8-4-37 15,-7 4-40-15,2-3-24 0,-2 3-11 0,0-5-3 16,1 2-4-16,6-1 0 0,-7-4 1 15,7 6-2-15,-6-6-1 0,6 1 1 16,0-5-1-16,6 2-1 0,-6-1 1 0,0 3 0 16,7-3 1-16,-7 8-2 0,0 0 1 15,6-2 0-15,-6 10 0 0,0-2 0 16,0 4 26-16,0 8 23 0,0 3 12 0,0 7 5 16,0 2 5-16,-6-2-22 0,-1 8-21 15,7-4-8-15,-6 4-3 0,6 1-3 0,6-1-2 16,-6 0-3-16,7 4-4 0,-1-5 0 15,-6 1-2-15,7 3 3 0,0-2-1 16,-7-1 2-16,5-3-1 0,-5-5-1 0,7 0-3 16,-7-5 0-16,0-3-1 0,8-2-1 15,-8-4 0-15,0-7 1 0,0 0-1 16,0-1-1-16,-8-6-2 0,8-5-47 16,0-3-113-16,0-6-191 0,0-3-243 0,0-9-311 15,0 0-96-15,0 0 48 0,0-8 160 16,0-1 229-16</inkml:trace>
  <inkml:trace contextRef="#ctx0" brushRef="#br0" timeOffset="134446.6013">22611 14065 347 0,'0'-11'416'0,"0"-3"36"0,7-1-40 0,-7 4-202 16,0 3-96-16,7 1-35 0,-7 4-8 0,0-1 13 16,0 4 26-16,0 0 31 0,-7 4 18 15,0 2-9-15,1 10-20 0,-7-1-29 16,6 6-32-16,-12 4-30 0,5 1-18 15,-5 3-10-15,4 5 16 0,-2-2 20 0,-3-2 12 16,0 3 2-16,7-4 4 0,-7 1-20 0,7-1-24 16,0-4-12-16,-1 2-5 0,9-5-1 15,-1-4-2-15,-2 1-1 0,2-5 0 16,6-3 1-16,0 0-1 0,6-4 0 16,-6-3 1-16,8-1-1 0,3-3 1 0,3-3 0 15,6-1 2-15,-7-3-2 0,13-4 0 0,-6 4 0 16,6-5 0-16,0-2 0 0,0 3 0 15,-7 0 0-15,8-1 1 0,-7 2-2 16,6-1 1-16,-8 3-1 0,2 1 1 0,0-1-2 16,-7 2 0-16,0-2-1 0,0 5 2 15,0-5-1-15,-7 4 2 0,8 2 1 16,-14-3-1-16,6 2 1 0,-6-1 0 0,7 0 0 16,-7-3 1-16,-7 3-1 0,7 1 0 15,0-5 0-15,-6 5 0 0,0-4-1 16,6-1 39-16,-8 1 34 0,8 3 16 0,0-4 9 15,-6 5 4-15,6-5-39 0,0 4-31 16,0-3-19-16,0 4-6 0,0-1 6 16,0 1 27-16,0 3 20 0,0-4 12 0,0 4 5 15,0 4-7-15,6-1 22 0,-6 4 14 16,8 0 9-16,-8 8 32 0,6 4 19 0,-6-1-40 16,6 4 8-16,-6 8 3 0,0-1-26 15,7 3-17-15,-7 2-7 0,0-1-42 16,0 1-21-16,0 3-11 0,0-5-5 15,0 1-4-15,0 0-1 0,0-7-2 0,0 3-1 16,-7-7-2-16,7 0 2 0,0-7-2 16,0-1-1-16,-6-3 0 0,6-3 1 0,0-4-2 15,0-4-14-15,-6 0-52 0,6-7-75 16,-8-1-129-16,2-6-151 0,6-5-146 16,0-3-117-16,-6-4-134 0,6-3-13 15,0-3 91-15,0-6 127 0,-7-2 159 0</inkml:trace>
  <inkml:trace contextRef="#ctx0" brushRef="#br0" timeOffset="135074.2095">22605 14091 217 0,'0'-12'289'16,"-7"2"10"-16,14-1-80 0,-7 0-118 0,0 4-58 15,0 0-22-15,0-1-6 0,6 4 23 16,-6-3 36-16,0 3 38 0,0 0 35 15,0 0 29-15,0 1 12 0,0 3-7 16,0 0-11-16,0 0-19 0,0 0-21 0,-6 0-10 16,6 7 2-16,-7 1 12 0,-6 7 4 15,0 3-6-15,0 4-22 0,0 3-33 0,0 6-38 16,-7-2-20-16,8 0-10 0,-8 0-4 16,7 4-3-16,-7-3-1 0,7-1 0 15,0 0 0-15,-1-3-1 0,2-1 0 0,-1 1 2 16,-1-4-1-16,8-3-1 0,0-4 1 15,-1-5-1-15,7 1-1 0,0-3 0 0,0-5 2 16,7-3 0-16,-1 0 0 0,8 0 1 16,-3-3 0-16,9-5 0 0,0 4-1 15,6-3-1-15,-6-1 0 0,7 2 0 0,-1-5 0 16,-1 3 0-16,1 1 1 0,1-4-2 16,-7 4 2-16,-2-4 0 0,2 3-1 15,-7 0 1-15,7 1 1 0,-7-1 1 0,0 2 26 16,-6 2 28-16,6 0 34 0,-7 1 34 15,-6-1 30-15,7 0 6 0,-7 0-5 0,0 2-20 16,0-3-17-16,0 2-21 0,0-1-26 16,-7 0-20-16,7-3-15 0,0 0-17 15,-6 3-9-15,6-3-4 0,-7 3-1 0,7-4 24 16,0 8 21-16,0-3 13 0,0 3 3 16,0 0 4-16,0 0-27 0,-6 0-20 15,6 3 12-15,0 5 24 0,0 3 29 0,0 4 41 16,0 4 29-16,-7 2 7 0,7 4-12 15,-6 4-6-15,6 9-19 0,0-1-20 0,0 0-26 16,0 3-18-16,0-4-24 0,0 1-20 16,0 0-11-16,-7-4-6 0,7 0-2 15,0-3-2-15,0-5 0 0,-7 1-1 0,7-4-4 16,0-4-18-16,-6-3-109 0,-1 0-199 16,1-7-330-16,-8-2-393 0,2-10-160 15,-2-4 28-15,-4-6 161 0,4-11 316 16</inkml:trace>
  <inkml:trace contextRef="#ctx0" brushRef="#br0" timeOffset="135897.2138">17747 14972 398 0,'-7'-7'491'15,"2"-8"52"-15,-9 8-18 0,8 7-241 16,6 2-111-16,-7 10-82 0,7 10-51 0,-6 4-19 16,6 10 26-16,-7 6 14 0,1 4 7 15,-1-2 3-15,1 1 1 0,0-1-34 16,-2-1-18-16,8-6-8 0,0-3-4 0,0-5-3 16,0-8 0-16,0-2-3 0,8-3 0 15,-8-9 1-15,0 0 26 0,0-4 41 16,0-6 24-16,0-4 13 0,6-8 18 0,-6-4-4 15,6-6-23-15,1-1-13 0,-1-11 24 16,1 0 6-16,-1-3-13 0,-6-8-11 16,7 0-8-16,-1-3-37 0,0 0-24 0,7 7-13 15,1 3-6-15,-1 12-2 0,0 8-1 16,7 13 0-16,-8 8 1 0,2 8 1 0,5 6 0 16,-5 12 1-16,-8 3 68 0,7 7 36 15,-1 1 17-15,2 0 6 0,-1 0 3 16,-6-1-64-16,-1-6-38 0,8-1-15 0,-14 0-9 15,6-3-5-15,0 0-3 0,-6 0-4 16,0-9-33-16,-6 2-125 0,6-4-161 16,-14-4-188-16,2-3-198 0,-2-6-160 0,2-2 42 15,-8-7 121-15,-6 4 169 0</inkml:trace>
  <inkml:trace contextRef="#ctx0" brushRef="#br0" timeOffset="136042.1263">17578 15269 16 0,'-13'-4'489'0,"6"1"118"16,1-1 60-16,6 0-10 0,0 0-270 15,13 4-163-15,6-3-118 0,14 3-59 0,-1-4-27 16,8 4-11-16,-2-3-4 0,2-4-1 16,-1 3-1-16,0-4-33 0,-6 0-98 15,-1 2-135-15,2-1-165 0,-9-5-158 16,1-3-39-16,0 0 65 0,-6-2 120 16</inkml:trace>
  <inkml:trace contextRef="#ctx0" brushRef="#br0" timeOffset="136462.3831">18087 14733 31 0,'-19'-11'277'16,"-1"-7"41"-16,-7 0 49 0,1-4-117 0,0 0-75 15,1 3-14-15,-9 0-8 0,2 9-15 16,-1 6 22-16,-12 4 27 0,5 7 26 0,-5 8 30 15,0 3 24-15,-2 8 9 0,8 7 9 16,0 11-31-16,6 11-53 0,8 4-51 16,5 7-48-16,6 7-51 0,8 1-25 0,6-1-12 15,0-2-5-15,14-2-2 0,-2-2-2 16,8-6-2-16,6-9 0 0,7-5-2 0,-1-2 3 16,7-13 39-16,8-6 89 0,-2-4 74 15,7-7 72-15,7-8 42 0,0-7-7 16,6-7-62-16,0-11-47 0,0-8-51 15,0-8-30-15,-6-9-30 0,6-1-23 0,-12-12-29 16,-1-2-15-16,-6-12-11 0,-7 0-6 16,-13-7-5-16,-13-1 3 0,-6 3-6 0,-20 0-1 15,-7 6-4-15,-19 10-3 0,-2 11-4 16,-3 12-4-16,-3 11-5 0,-4 10-34 16,5 10-106-16,7 2-221 0,1 11-372 0,11 3-334 15,1 7-118-15,12 4 39 0,2-7 193 16,5-5 360-16</inkml:trace>
  <inkml:trace contextRef="#ctx0" brushRef="#br0" timeOffset="137362.8286">23780 14025 311 0,'-14'-4'514'15,"1"-3"94"-15,1-1 62 0,4 1-196 0,2 4-171 16,6-1-90-16,0 4-90 0,0 4-60 16,6 2 19-16,2 10 47 0,4 1 26 0,1 2 35 15,1 6 44-15,5 1-32 0,-5 0-51 16,5 0-27-16,0 3-35 0,-6-3-47 16,6-4-21-16,-4-1-11 0,-9 2-6 0,0-1 0 15,1-7-3-15,-7 3 1 0,0-4-1 16,0-2 0-16,-7-1 1 0,1-5 0 15,0 2 0-15,-2-8 0 0,-4 4 1 0,-2-8 0 16,1 2-1-16,-6-10 0 0,0 1-1 16,5-8 0-16,-5-3 1 0,5 1-1 15,1-9 0-15,7-7-1 0,0 1 0 0,6-8 0 16,0-4 0-16,0 0 0 0,6 0 1 16,0 4 0-16,1 8 0 0,7 3-2 0,-2 6 1 15,8 6-1-15,-1 10-1 0,7 3-1 16,-6 8 1-16,13 4 0 0,-7 7 0 15,-7 4 1-15,1 7-1 0,0 4 1 0,-7-1 1 16,0 1 0-16,0 3-1 0,-7-7 1 16,-6 5 0-16,0-6 0 0,-6 1 1 15,0-4 0-15,-14 1 1 0,7-1-2 16,-7 1 1-16,7-5-1 0,-6-3 1 0,6-3 0 16,6-5 0-16,0 1 0 0,7 0-1 15,0-4 0-15,14-4-1 0,5 0 0 0,7-2-1 16,7-3 1-16,6 2-2 0,0 0 1 15,0 0 1-15,-6-1-1 0,6 5 2 16,-13-2 0-16,0 10 1 0,0-2-1 0,-13 5 1 16,7 3-1-16,-20 3 2 0,0 1 0 15,-7 4 1-15,-13-2 0 0,-5 2-1 16,-2 3 1-16,-5-7 1 0,-7 3 38 0,0-3 20 16,6 3 10-16,-6-4 2 0,0 1 0 15,0-1-38-15,6-2-19 0,1-1-11 16,5 0-8-16,7-3-43 0,1-6-154 0,6 7-227 15,7-9-302-15,6 0-198 0,-7-4-48 16,7-7 112-16,7 4 210 0</inkml:trace>
  <inkml:trace contextRef="#ctx0" brushRef="#br0" timeOffset="137728.601">24002 13812 474 0,'-13'-36'553'0,"-7"-5"31"15,7 4 13-15,-6 11-324 0,-1 4-150 16,1 15-71-16,-1 3-32 0,-13 11-16 0,-6 12-7 16,-1 7-1-16,-11 7 1 0,5 7 21 15,0 8 27-15,7 6 16 0,0 6 7 16,6 6 2-16,13-4-5 0,8 1-19 0,4-5-9 16,16-3-7-16,-2-3-5 0,14-5-13 15,6-2-7-15,0-5-5 0,13 0 0 16,0-7-1-16,7 1 7 0,-7-5 75 0,14-7 99 15,-8-7 90-15,7-8 78 0,1-7 48 16,6-11-37-16,-8-8-72 0,2-10-78 0,5-8-69 16,-5-7-55-16,-1-7-38 0,0-7-22 15,-13-12-13-15,-6-5-8 0,-7-8-4 0,-13-1-1 16,-13-1-2-16,-13-4 1 0,-6 13-2 16,-14 9-4-16,0 20-41 0,-13 10-129 15,-6 19-234-15,0 11-325 0,-14 9-240 16,1 10-68-16,-6 3 80 0,-9-1 209 0,3 1 318 15</inkml:trace>
  <inkml:trace contextRef="#ctx0" brushRef="#br0" timeOffset="140046.0276">19132 15614 189 0,'-8'4'351'0,"-4"-4"45"0,5 0-9 15,1 0-122-15,-1 0-67 0,0 0-40 0,1 4-34 16,0-4-17-16,6 3-13 0,0 0-13 15,-6 2-10-15,6-5-8 0,0 4-11 16,0-1-8-16,0 1 13 0,6-1 26 16,-6 1 29-16,6 3 23 0,0-3 28 0,1 0 3 15,6-1-4-15,0 4 12 0,1-7 21 16,12 4 7-16,-1-4 3 0,2 3 5 16,12-3-17-16,0 4-30 0,7-8-36 0,6 4-12 15,1-3-26-15,5-4-21 0,7-4 9 16,0 0 7-16,7 0-2 0,7-4 8 15,0-3 7-15,12-1-8 0,0 5-6 16,1-8-9-16,-1 7-14 0,1 0-13 0,4-3-15 16,3 4-11-16,-1-6-6 0,7 7-4 0,-1-3-2 15,-8 1-1-15,10 5-1 0,-8-5-3 16,7 1 1-16,-7 3 3 0,6 0-2 16,-6-4 0-16,6 5 0 0,-6-2 1 0,7-3-2 15,6 0-2-15,-6 1 3 0,-2-1 0 16,3-4-2-16,4 5 2 0,-12-1-4 15,7-2 0-15,-8 5-4 0,1-3 0 0,7 1-1 16,-14-5 2-16,1 4 2 0,-1 5 2 16,0-5-1-16,-13 0-2 0,1 1 0 0,0-1-1 15,-1 0 1-15,-7 4 0 0,2 0 3 16,-9 0 1-16,-4 0-2 0,-2 1 2 16,-5 2 1-16,-3-3-4 0,-9 4 0 0,-2-1 0 15,-6 1-2-15,-7 2-1 0,-7 3 2 16,-6-3 1-16,-6 3 0 0,-7-2 0 15,0 4 1-15,-7 0-3 0,1 0 0 0,-7 4 0 16,0-4-1-16,-1 0-2 0,-5 2 0 16,-1 3 1-16,1-3-1 0,0 3 1 15,-1 2-1-15,-8-3 1 0,3 0 1 0,-7 3-3 16,-2-3 3-16,2 6 0 0,-6-3 1 16,-9 1-2-16,2-1 2 0,-7 1-2 0,-1 3 0 15,2-4 0-15,-2 4 1 0,-12 1-1 16,6-3 2-16,-12 3-2 0,5-1 0 15,-12 0 1-15,-7 1 1 0,6-2 1 0,-5 5 2 16,-1-4 1-16,0 4 2 0,-1-5-4 16,9 1-1-16,-8 5-1 0,0-3-2 0,0 7 2 15,1-6 2-15,-9 4-1 0,2-3 2 16,-2 3-2-16,-3 1-3 0,4 4 0 16,-12-6 1-16,7 2-1 0,-8-1 2 15,1 4 2-15,-1-4 1 0,-6 5-2 0,6-5-2 16,1 0 4-16,-1 0-1 0,8-3 0 15,-1 0 1-15,6-1-1 0,7 1 0 0,-1-3-2 16,2-3-1-16,6 7 0 0,-1-9 1 16,-5 4 1-16,6-3-2 0,6 3 5 15,0-4-2-15,1 0 1 0,-2 1-2 0,8 2-1 16,0-6-1-16,0 3-2 0,0 1 1 16,-1-1 1-16,8 4 3 0,5-4 1 0,6-3 1 15,3 3 1-15,11-7-1 0,0 4-2 16,7-1-1-16,0 2 0 0,6-2 1 15,7-3-2-15,-6 4 1 0,12-4 3 16,1 0-3-16,0 0-3 0,-1 0 2 0,7 0-1 16,0 0-1-16,0 0-3 0,0 0 1 15,0 0 0-15,0 0 3 0,7 0-1 0,-1 4 2 16,7-4 2-16,0 0-2 0,0-4 0 16,7 4 0-16,6-7 1 0,6 2 0 15,1 2 2-15,0-3-1 0,11 1 0 0,3-2 1 16,6-4-1-16,5 0 0 0,-6-1-1 15,14-2 1-15,-1 3-1 0,0-3-1 0,0-2-1 16,14 2 0-16,-7 3 0 0,6-4 2 16,5 1 0-16,-3 2 0 0,5-2 2 15,-1-1 1-15,9 1-2 0,-2-1-1 0,7 1 0 16,6-1-1-16,-6-3 2 0,7 2 0 16,6 1 1-16,-7-2-2 0,7 2 1 15,0-3-2-15,0-1 1 0,0 2 1 0,0-3 3 16,0 2-1-16,0 0 2 0,-7 3-3 15,8-4-1-15,-15 5 0 0,7-4 1 16,-5 4 1-16,-8-2-1 0,1 1 1 0,-1 0-2 16,-7 1-2-16,8-1 0 0,-7 1 2 15,6-1-1-15,-12 1 2 0,6-1 1 0,-8 1-1 16,2-2-3-16,-7-2-1 0,7 3-2 16,-8 0 2-16,-6 1 0 0,8 3 3 15,-8-3 2-15,-6 3-1 0,-1 0 1 0,-7-1-1 16,3 1 0-16,-2 3-2 0,-13-2 0 15,0 3 1-15,1 3-2 0,-15-4 0 16,-5 5 0-16,0-1 0 0,-8 4-1 0,-5 0 0 16,-7-3-2-16,-7 3-30 0,1 0-95 15,-14 0-194-15,1 0-294 0,-7 0-366 16,-7-4-138-16,1-3 20 0,-14-8 161 0,0-6 276 16</inkml:trace>
  <inkml:trace contextRef="#ctx0" brushRef="#br0" timeOffset="141258.8488">19425 15340 222 0,'0'0'480'0,"0"-6"97"0,-6 0 76 16,6 3-144-16,0 3-136 0,0-5-105 16,0 10-92-16,0 2-74 0,0 3-53 0,6 5-25 15,-6 7-12-15,0 4-5 0,7-1-1 16,-7 2-4-16,7 2 1 0,-7 1 0 0,0-5-1 16,6 0 16-16,-6 5 38 0,0-8 18 15,0 0 10-15,0 0 2 0,0-8-11 16,0 1-39-16,6 0-18 0,-6-4-11 15,0 1-1-15,0-6-4 0,0 2 1 0,0-5 24 16,0-3 63-16,0 0 72 0,0 0 40 16,0-3 20-16,0-5-18 0,0-7-57 0,-6 1-71 15,6-9-40-15,0 2-19 0,-6-1-8 16,6-4-4-16,0-3-4 0,-7 3-2 16,7-3-1-16,0 3 14 0,0 0 18 0,-7 5 22 15,7 5 24-15,0 5 18 0,0 0 1 16,0 4-13-16,0 4-14 0,0-1-24 0,0 4-18 15,0 0-14-15,0 0-9 0,0 4-4 16,0 3-2-16,0 7 2 0,0 1 1 0,0 8 1 16,0-1 1-16,7 4-2 0,-7-5 1 15,7 4-2-15,-7-2 1 0,6 3 0 16,0-4 1-16,-1-4 2 0,-5 0-3 16,9 0 1-16,-3-3-2 0,-6 0-1 0,0-3 1 15,5-3 2-15,-5-1-1 0,0 0 3 16,0-8-2-16,0 4 3 0,0-1 23 15,0-3 25-15,0-3 10 0,0-1 4 0,0-7 2 16,0-3-23-16,0-2-22 0,-5-6-10 16,5-3-4-16,0-1-4 0,-6-3-1 0,6 0-3 15,-9-5 0-15,4 5-1 0,-1 0 0 16,0 2 3-16,6 9 6 0,-7 7 3 16,7 3-2-16,-7 8-1 0,7 8-4 0,-6 3-3 15,6 12-5-15,-7 2 3 0,1 4-1 16,6 4 2-16,-6 0-2 0,6 1-1 0,6-2-5 15,-6-6-4-15,6 0-88 0,1-3-192 16,-1-9-309-16,-6-3-377 0,7-4-167 16,0-3 10-16,-1-11 157 0,0-8 294 15</inkml:trace>
  <inkml:trace contextRef="#ctx0" brushRef="#br0" timeOffset="142010.4103">21090 15325 315 0,'-7'-8'481'0,"7"-4"92"0,-6 2 49 0,6 2-101 16,0 1-31-16,0 0-7 0,0 7-20 15,0-4-43-15,0 4-81 0,0 4-98 0,0 3-70 16,6 4-60-16,-6 3-36 0,7 13-16 15,-7-2-8-15,6 5-26 0,1 2-11 16,0-2-9-16,-7 3-3 0,6-4 1 0,-6-3-3 16,6-1 1-16,-6-2 1 0,0-1-1 15,0-7 0-15,0 3 0 0,0-7-1 16,0 0 0-16,0-4 2 0,0-3 1 0,0-1 1 16,-6-3 2-16,6-3-3 0,-6-4 1 15,-1-1-2-15,0-6 0 0,7-2-3 16,-6-5 0-16,-1-4 1 0,1-5-1 0,6 0 0 15,-6-2 0-15,6-5 0 0,0 3 1 16,0 2-3-16,0 2 6 0,0 7-2 16,0 9 7-16,0 3 8 0,0 7 7 0,0 4-3 15,0 0-1-15,0 12-2 0,-7-1-9 16,7 7-5-16,0 7 3 0,-7-2-1 0,7-1 0 16,7 3 0-16,-7-3-1 0,0-3 1 15,7 3-2-15,-1-7-2 0,0 3 1 0,1-7 0 16,-1 0-4-16,1 4 5 0,-7-7-3 15,7-2 1-15,-1 2 0 0,0-8 1 16,-6 3-1-16,8-3 4 0,-8-3-2 16,0 3 3-16,0-8-1 0,0-3 1 0,6-4-3 15,-6-2 0-15,-6-6-1 0,6 1-1 16,-8-3 0-16,2-1 1 0,0-4 1 16,-1 1 51-16,0 0 27 0,-6 2 13 0,7 2 6 15,0 11 4-15,-1-1-57 0,7 11-29 16,-7 4-18-16,7 8-7 0,7 6-6 15,-7 8-3-15,7 4-69 0,-7 7-138 0,6-3-238 16,0-1-306-16,1 1-282 0,6-8-60 16,0-4 79-16,7-10 216 0,-1-5 294 15</inkml:trace>
  <inkml:trace contextRef="#ctx0" brushRef="#br0" timeOffset="143001.9573">23192 15037 147 0,'-7'-3'269'0,"7"-4"24"0,-6 3-70 16,0 1-79-16,6-1-56 0,-6 4-36 15,6-4-26-15,0 4-13 0,0 0-7 0,0 0-5 16,0 0-2-16,-8 0-2 0,8 0 0 16,0 0-3-16,0 0-3 0,0 0 0 0,0 0 0 15,0 0 0-15,0 0 5 0,0 0 5 16,0 0 2-16,0-4 17 0,0 4 32 16,-6 0 42-16,6-3 46 0,0 3 52 0,0 0 35 15,0-4 20-15,0 4 18 0,0 0 17 16,0 0 19-16,-6 0 5 0,6 0-18 0,0 0-43 15,0 4-43-15,0-1-32 0,0 9-40 16,0-2-27-16,0 9-12 0,0-2-22 16,0 6-37-16,0 0-17 0,0-2-7 0,6-2-5 15,-6 2 0-15,0-2-2 0,0-4 0 16,6-1 0-16,-6-2 0 0,8-2 0 16,-8 1 0-16,0-3-1 0,6-5 1 0,-6 1 2 15,0-4 0-15,0 4 3 0,-6-8-1 16,6 0 1-16,0-3-2 0,-8-1 0 15,8-2-3-15,-6-9 0 0,6 5-1 0,0-9 1 16,-6 2-1-16,6-5 0 0,0 1 1 16,0-1 0-16,6 3-1 0,-6-3 5 15,6 9 33-15,-6-2 32 0,8 9 26 0,-8 2 13 16,0 1 3-16,0 7-31 0,0 0-26 16,0 7 3-16,0 3 5 0,0 5 24 0,0 0 17 15,-8 7 4-15,8-4-21 0,0 2-17 16,0-3-28-16,8 5-19 0,-8-3-12 15,6-2-13-15,-6 2-99 0,0-4-308 0,0-3-467 16,-6-9-209-16,-2-10-89 0,-4-12 49 16,-1-14 290-16</inkml:trace>
  <inkml:trace contextRef="#ctx0" brushRef="#br0" timeOffset="177504.3978">3653 10714 138 0,'0'-4'170'0,"0"0"-50"15,0 1-61-15,0-1-33 0,0 1-15 16,0-1-3-16,6 4-3 0,-6-3 9 0,0 3 12 16,0 0 14-16,0-4 15 0,0 4 14 15,0 0 7-15,0 0 5 0,0 0 0 16,0 0 0-16,0 0-1 0,0 0 1 0,-6 0 4 15,6 0 6-15,0 0 2 0,0 0 12 16,-8 0 12-16,8 0 9 0,-6 0 5 16,6 0-3-16,0 0-19 0,-6 0-25 15,6 0-27-15,-7 4-25 0,7-4-16 0,-6 7-8 16,6-4-5-16,0 8 0 0,-6 0 14 16,6 8 17-16,-8 2 20 0,8 2 21 0,-6 6 10 15,6 4-11-15,-6 3-12 0,-1 1-19 16,0-3-21-16,7 2-10 0,-6-3-3 15,-1 1-2-15,1 3 0 0,0-1-1 0,-2 3 33 16,-5 3 42-16,8-6 20 0,-3 4 9 16,-4-7 4-16,5 4-32 0,-6-4-40 15,6-7-22-15,1 3-9 0,0-6-3 0,-1-1-2 16,0-4-2-16,1-3 1 0,6-8-3 16,-7 0 0-16,7 0-1 0,0-3 2 15,0-4-1-15,0 4 0 0,0-4 3 0,0-4-2 16,0 0 0-16,7 1-1 0,-1-8-6 15,1 0-41-15,0-7-98 0,-1-2-139 16,0 3-178-16,8-4-172 0,-8-6-38 0,1 5 60 16,-2-4 126-16</inkml:trace>
  <inkml:trace contextRef="#ctx0" brushRef="#br0" timeOffset="178992.2581">3620 10780 52 0,'0'-11'323'16,"6"3"27"-16,-6-2 11 0,7-1-122 0,-7 6-133 16,6 2-59-16,0 0-27 0,-6 3-12 15,8 0-2-15,-8 3 12 0,6 5 9 0,-6 3 7 16,0-1 29-16,5 2 18 0,-5 5 11 16,0 3 23-16,7 2 16 0,-7 7 2 15,0 0 11-15,0 7-9 0,8 5-27 0,-8 0-17 16,6 7-27-16,0 3-31 0,1-4-15 15,6 1-9-15,-6-7-5 0,-1-1-2 16,0 0 1-16,8-3-1 0,-8-4 50 0,1 0 27 16,-1 0 15-16,1-3 9 0,-2-5 45 15,3 1-19-15,-8-4-12 0,6-4-6 16,-6-3-5-16,0-4-44 0,0 1-28 0,0-6-16 16,7 2-7-16,-7-5-5 0,0 1-3 15,0-4 0-15,0 0 2 0,0 0 1 0,0 0 24 16,0-4 27-16,0 4 13 0,0-3 10 15,-7-1 9-15,7 0-19 0,0 1-23 0,0 0-15 16,0-2-10-16,0 1-9 0,0 1-5 16,0-2-3-16,0 5-3 0,0-3 0 15,0 3-3-15,0-3 0 0,0 3 0 0,0-3-1 16,0-2 0-16,7 5 0 0,-7-3 2 16,0-1-1-16,7 4 0 0,-1-4 1 15,-6 0-1-15,6 1 0 0,8-1 0 0,-8-3-2 16,7 0 2-16,7-1 0 0,-8 1 1 15,8 0 0-15,0-4 0 0,-1 0 1 16,8 0-2-16,-1 0 1 0,0-3 0 0,7 2-1 16,-7 1 1-16,0-3-1 0,7-1 1 15,-7 1-1-15,7-5 2 0,-7 4-2 16,6 0 1-16,1 1-1 0,6-1 1 0,-7 1-2 16,1-2 1-16,-1 2-1 0,1-1 2 15,-7 1 0-15,1-1-1 0,-1 4 1 0,0-3 0 16,-8 2 1-16,2 4-1 0,1-1 0 15,-2 0 0-15,-6 1 0 0,-6 5-1 16,5 0 1-16,-4-1-1 0,-2 0 0 0,-1 1 1 16,3 3 0-16,-2 0-1 0,-6 0 1 15,6 0 0-15,2 0 0 0,-8 0 0 16,6 0 0-16,-6 0 0 0,0 0 1 16,6-4 0-16,-6 4 1 0,0 0 0 0,0 0 2 15,0-4-1-15,0 4 0 0,0-4 0 16,0 4-1-16,0-3-1 0,0 3-1 0,0 0-1 15,0 0 0-15,0 0-3 0,0 0 1 16,8 0-1-16,-8 0 1 0,0 0-1 0,0 0 2 16,0 3 0-16,0-3 1 0,0 4 1 15,0-4 0-15,0 0 1 0,0 0 2 16,0 0-1-16,0 4 1 0,0-4 2 0,0 0-1 16,0-4 0-16,0 4-1 0,0 0-2 15,0 0 1-15,-8 4-2 0,8-4 0 16,-6 4 0-16,0-4 0 0,6 3-1 0,-8 5 0 15,8-2 1-15,-6 2-2 0,0 1 1 16,6-3 1-16,-8 1 1 0,3 5 0 16,-1-5-1-16,-2 4 2 0,2 0-2 0,-7 0 0 15,6 4 1-15,-5-4-1 0,-1 3 0 16,-1 1 0-16,2-1-1 0,-8 2 1 16,7 1-1-16,-7-2 2 0,0 4 0 0,1 0 1 15,-1-2-1-15,0 3 0 0,1-7-1 16,6 5 1-16,0-2-1 0,7-5 1 0,-8 3 0 15,8-2 0-15,-7 2 0 0,6 1-1 16,-6-1 2-16,7-3-1 0,-8 4-1 16,8-4 0-16,0 4 0 0,-7-1-1 15,6-2-1-15,1 2 1 0,-1-3 0 0,-6 4-1 16,6-4 1-16,1-4 0 0,0 4 0 16,-8-4 1-16,14 0 0 0,-6 2 0 0,-1-6 0 15,1 3 1-15,0-1-2 0,-2 2 2 16,2-3 0-16,0 3-1 0,0 0 0 0,-3 0 0 15,4 1-2-15,-1-1 0 0,-7 5 2 16,6-2-1-16,0 1 1 0,-5 0 0 16,4 0 0-16,2-3-1 0,0-2 1 15,6 2 0-15,-7 0 0 0,1-8 1 0,-1 4-1 16,1-1 0-16,-1 1 0 0,7 0 1 16,-6-4-1-16,0 4 0 0,6-2 0 0,-8 3 0 15,8-2-1-15,-7 1 1 0,7-4 0 16,0 4-1-16,-5-4 1 0,5 3 0 15,0 1 0-15,0-4 0 0,-7 4 0 0,7-4 0 16,0 0 1-16,0 3-1 0,0-3 1 16,-8 0 1-16,8 0 0 0,0 0-2 15,0-3 1-15,0 6 0 0,0-3-2 0,0 0 1 16,-5 0 0-16,5 0-1 0,0 4 1 16,0-4-1-16,0 0 1 0,0 0 0 15,0 0 1-15,0 0 1 0,0 0 0 16,0 0 2-16,0 0-2 0,0-4 0 0,0 4-1 15,0 0 0-15,0 0 1 0,0 0-2 16,0 0 1-16,0-3-2 0,0 3-2 0,0 0 2 16,0 0-1-16,0 0 0 0,0 0-2 15,0 0 1-15,0-4 0 0,0 4 0 0,0 0 0 16,0 0 2-16,0 0-1 0,0 0 2 16,0 0-2-16,0 0 1 0,0 0 0 15,0 0 1-15,0 0-1 0,0 0 0 16,0 0 0-16,0 0-26 0,0 0-86 0,0 0-116 15,0 0-155-15,-7 0-181 0,7 0-183 16,-6 4-11-16,6-4 75 0,0 0 134 0</inkml:trace>
  <inkml:trace contextRef="#ctx0" brushRef="#br0" timeOffset="180149.2158">4051 11976 72 0,'0'-3'293'0,"-7"-1"28"0,-1 4 7 0,8 0-114 16,-5 0-70-16,5-4-30 0,0 4-18 15,-7 4-12-15,1-4-8 0,6 0-6 0,0 4 3 16,-6-4 7-16,6 3 4 0,0-3-6 15,0 4-12-15,-8-4-7 0,8 4-9 16,0-4-5-16,0 4-4 0,0-1-5 0,8 2-6 16,-8-3 18-16,0 3 9 0,6 2 5 15,0 0 3-15,1 1 4 0,-7-1-1 0,5 0 2 16,10 5-1-16,-10 2-2 0,2 1-4 16,7 2-27-16,-1 2-16 0,0 3-5 15,0 0 27-15,-1 4 27 0,8-1 16 16,-1 9 57-16,0-6 45 0,-4 7-5 0,5-4 17 15,-1 7 28-15,1-1-36 0,-1-1-38 16,1-2-19-16,-1 3-46 0,0-8-44 0,-5 3-23 16,5-2-10-16,-5-1-4 0,6 1-4 15,-8-4-1-15,1-1-1 0,0 0 0 16,0-2-1-16,0-4-1 0,0 2 1 0,1-3 0 16,-8 1 0-16,7-2 0 0,-7-2 0 15,2 0 0-15,-2 0-1 0,0-4-1 0,0 0 4 16,1-3-1-16,-7-1 0 0,0 1 0 15,0-6 0-15,7 2 0 0,-7 0 0 16,0 0 0-16,-7-1-1 0,7 1 0 16,0 0 2-16,0-4-1 0,0 0 1 0,0 0 1 15,0 0 1-15,0 0-1 0,-7 0-2 16,7 0-1-16,-6-4 1 0,0 4-2 0,0-4 2 16,-2 1 0-16,2-1 1 0,0 0-1 15,-1-2-1-15,-6 1 0 0,0 2 0 16,-1-4 0-16,8-1 0 0,-13 4-1 0,5-3 1 15,2-1-2-15,-2 1 2 16,2 0-1-16,-2 0 0 0,-5-1 0 0,5-3 1 16,2 3-1-16,-8-2 0 0,7 3 0 0,-7-8 1 15,8 4-1-15,-8-4-1 0,7 0 1 16,-7-6 1-16,-1 2-1 0,10-3 0 16,-9 0 1-16,7 0-1 0,-7 0 1 0,1 3 1 15,6-3-1-15,-6 1 1 0,-1 2-2 16,0 1 0-16,1 0 1 0,-1 7-1 0,-6-3 0 15,5 2 1-15,2 1 0 0,0 0 0 16,6 3 1-16,-7-3 1 0,8 1-1 16,-2-2 0-16,1 2-1 0,0-1 1 0,0 0-1 15,0 3 2-15,6-3-2 0,-7 1 0 16,9 2 0-16,-2-3 0 0,1 3 0 16,-1 1-2-16,7 0 2 0,0 2-1 0,-6 3 2 15,6-2-2-15,0 4 0 0,0-4 0 16,0 4 0-16,0-4 1 0,0 4-1 15,0 0 0-15,0-3 0 0,0 3-1 0,0 0 0 16,0 0 0-16,6 0 1 0,-6 0 0 16,0 0 0-16,0 3-2 0,0-3 1 15,0 0 0-15,0 0 0 0,7 0 0 0,-7 0 1 16,0 4 0-16,0-4 0 0,0 4 0 16,6-4 0-16,-6 0-1 0,0 4-1 0,0-4-17 15,0 0-56-15,0 0-67 0,0 2-71 16,0-2-59-16,0 0-29 0,0 0 20 15,0-2 40-15,0 2 52 0,0 0 48 0,0 0 26 16,0 0 6-16,0 0-16 0,0-4-33 16,0 4-55-16,0 0-77 0,0 0-138 0,-6-4-44 15,-1 0 13-15,7 1 52 0</inkml:trace>
  <inkml:trace contextRef="#ctx0" brushRef="#br0" timeOffset="181106.741">3685 12281 222 0,'-6'-3'330'0,"-2"-2"43"0,8 5-34 0,-7-3-61 16,7 3-28-16,-5 0-14 0,-1 0-18 15,6 0-36-15,-8 0-47 0,2 0-45 16,0 3-38-16,-1 5-27 0,1 4-14 16,0-2-6-16,-8 5-3 0,8 0-2 0,-8-1 0 15,1 5-1-15,7 0 1 0,-8-2 1 0,1 6 0 16,-7-2 0-16,8 5 1 0,-8-4 1 16,1 5 0-16,6-2-1 0,-7-4 2 15,7 2 1-15,-7 2 14 0,1-3 10 0,6 4 3 16,-6-1 3-16,-1 1-3 0,0 3-14 15,1-2-8-15,-1-6-6 0,0 2-3 16,6-2 2-16,-4 2-2 0,5-5-1 0,-7 0 0 16,7 0 0-16,-7 1 0 0,8-1 0 15,-3-3 0-15,3 0 1 0,0-1-1 16,-2 1 19-16,2-4 25 0,4-1 15 16,-4 2 11-16,5-5 3 0,-6 4-15 15,0-3-22-15,6 0-17 0,0-1-8 0,-6 0-5 16,8-4-2-16,-9 5-2 0,8-4 0 0,-1-1-1 15,1 1-1-15,0 0 1 0,-2-1-2 16,2 0 2-16,-7 2-1 0,6-1-1 0,1-4 1 16,-1 3 1-16,1 0-2 0,0-3 5 15,6 0 30-15,-8 0 23 0,2 0 29 16,6 0 26-16,-6 0 20 0,6 0-3 0,0 0-2 16,-7-3-16-16,7 3-20 0,-6-3-20 15,6-1-26-15,0-4-22 0,6 1-13 16,-6-4-5-16,7 0-5 0,-7-1-1 15,6-2 0-15,0-3 0 0,2-3 1 0,4-2-2 16,-5-3 1-16,6 0 0 0,-6 2 0 16,5-3-1-16,-4 4 1 0,4 1 0 0,1-2-1 15,1-2 0-15,-2 0 1 0,1-6 0 16,0 6 0-16,1-1 0 0,5 1 0 16,-5-2-1-16,-2 2 1 0,7 3 0 0,-5-4 1 15,-1 4 0-15,0 0-1 0,0 0 1 16,0 0 1-16,0 4-2 0,1 0 0 0,-8-1 0 15,7 5 1-15,-6-1 0 0,-1 3 2 16,-1 2 0-16,-5-1-1 0,8 3 2 16,-8 5-2-16,0-5-1 0,0 5-1 0,0-1 2 15,0 0 0-15,0 1-1 0,0-2 0 16,0 5 1-16,0 0-1 0,0-2-1 16,0 2 2-16,0 0-2 0,0-4-18 0,-8 4-63 15,8 0-80-15,0 0-90 0,-5-4-95 16,5 4-78-16,0 0-39 0,-6-4-33 15,6 4-53-15,0-3 18 0,0-1 62 0,0 4 85 16</inkml:trace>
  <inkml:trace contextRef="#ctx0" brushRef="#br0" timeOffset="182024.6967">3222 12281 214 0,'0'-3'318'0,"0"3"21"0,0 0-79 16,0-5-100-16,0 5-77 0,0 0-46 15,0 0-19-15,0-3-10 0,0 3-4 0,0 0-3 16,0 0-2-16,0 0 0 0,0 0-1 15,6 0 1-15,-6-4 0 0,0 4 1 16,0 0 6-16,0 0 14 0,0 0 22 16,0 0 25-16,0 0 31 0,0 0 28 0,0 0 16 15,0 0 2-15,-6 0-4 0,6 0-6 16,0 0-9-16,0 0-9 0,0 0-3 0,0 0 2 16,-7 0-2-16,7-2-1 0,0 2-8 15,0-4-13-15,-7-1-20 0,7 5-22 16,0-3-18-16,-6-1-14 0,6 1-8 0,-6-1-4 15,6 0 19-15,-7 0 15 0,7 1 10 16,-7-1 5-16,1 0 8 0,-1 0 8 0,1-3 4 16,-1 4-2-16,7-1 1 0,-7-3 25 15,-5-1-12-15,5 1-8 0,-1 0-7 16,-4-5-4-16,5 2-32 0,-5 0-17 0,-1-7-8 16,-7 0 0-16,7-2 18 0,-7 5 11 15,-6-1 5-15,7-3 1 0,-7 3-3 16,-7-3-19-16,1 4-12 0,-1-2-5 0,0 5 32 15,0-3 15-15,1-1 5 0,5 4 4 16,-5 0 1-16,6-1-34 0,0 6-15 0,0-5-8 16,0-1-3-16,-1 4-2 0,8-1-1 15,-7-3-1-15,6-3 2 0,0 1 0 16,1-1 0-16,0 0 0 0,6 1-1 16,-7-1 0-16,0 1 0 0,1-5 0 0,-1 4 2 15,7-4 0-15,-6 2-1 0,-1-2 2 0,7 5 0 16,-1-1-2-16,-5 0-2 0,13 0 2 15,-14 4-4-15,14 0 2 0,-8 0 0 16,2 1 2-16,4 2-1 0,2 1 0 16,0 3-2-16,-2 0 1 0,3-2 0 0,-1 6 0 15,-2-4-2-15,8 0 3 0,0 4-2 16,-6-4-5-16,6 4 2 0,0 0-2 0,0 0 0 16,6 0 2-16,-6 0-1 0,0 0 4 15,0 0 2-15,8 0 0 0,-8 4 2 16,6 0-2-16,-1-4-2 0,3 4 0 0,-2-1 0 15,8 0 0-15,-2 1 2 0,2 3 2 16,-2-3 0-16,2 4-4 0,-1-5 2 0,7 4-1 16,-8-3 0-16,8 3-1 0,-1 1 2 15,1-5-1-15,6 2 2 0,-7-2 0 16,1 0 1-16,7 0 1 0,5-3-3 16,-6 5-2-16,7-5 1 0,-1 0 1 0,0-5 1 15,2 5 1-15,-2 0 0 0,8-3-3 16,-1 0 0-16,0 3-2 0,-7-3 2 0,8 3 2 15,-1 0 2-15,0 0 0 0,0 0-1 16,-7 0-1-16,2-5-2 0,-1 5 1 16,-2-3 0-16,3 3 0 0,-8-4 0 0,7 4 1 15,-7-4 0-15,-1 0-1 0,-5 4 2 16,6-3-1-16,-6 3 1 0,-7-4-2 0,-1 1-1 16,8-1 1-16,-13 1 1 0,6-1 0 15,-6 0 0-15,-1 4 1 0,0-4 0 16,1 4-1-16,0-3-1 0,-7-1 0 0,6 4 1 15,-6 0-1-15,6-4-1 0,1 4-2 16,0 0-21-16,-7 0-102 0,6 0-150 16,1-3-190-16,-1 0-278 0,1-1-150 15,0 0 26-15,-1-3 112 0,0-1 176 0</inkml:trace>
  <inkml:trace contextRef="#ctx0" brushRef="#br0" timeOffset="184974.2538">3567 11783 32 0,'-6'-5'295'0,"0"2"42"16,-2-1 35-16,2 1-98 0,-1-1-81 15,-6 4-46-15,6 0-24 0,2 0-15 0,-8 4-21 16,6 3-15-16,-6 1-8 0,7 2-13 16,-8 5-21-16,8-1-14 0,-1 8-7 15,7-3-5-15,0 3-2 0,0-3-2 0,7 2 1 16,-7-2-1-16,6-4 0 0,1 2 1 15,6-5 0-15,-7-2 0 0,8 2 2 16,-8-5-1-16,6 1 12 0,3-5 19 0,-3-3 9 16,8 0 13-16,-7-3 25 0,0-5 7 15,0 1 3-15,7-7 4 0,-7-2-9 16,-1-5-21-16,2-2-17 0,-9 5-22 16,-5-4-10-16,7 1-6 0,-14 1 23 0,2 2 26 15,-1 0 13-15,-8 3 5 0,-5 4 3 16,-1 3-25-16,0 1-27 0,-5 4-13 0,4 6-8 15,-4 4-3-15,-2 1-1 0,1 7-1 16,7-1 0-16,-1 1 0 0,7 3 0 0,0 2-1 16,7 1 0-16,-1 1-1 0,7 0 0 15,7 0 0-15,-1 0 0 0,0-3 0 16,8-5 0-16,5 1 0 0,1-1 1 16,0-6 0-16,-1 3 1 0,6-8 0 0,2-3-1 15,-1 0 0-15,-6-3-1 0,7-5 2 16,-2-3 2-16,-5 0 2 0,0-3 6 15,-8-4 36-15,2-5 18 0,-1 2 9 0,-7-2 16 16,-6 1 37-16,0 0-15 0,-6 5-8 16,-7-3-5-16,-7 2-15 0,-1 3-40 0,2 1-17 15,-6 6-6-15,5 5-3 0,-6 6-3 16,7 1-4-16,-2 11-3 0,8-1-7 0,1 5-3 16,5 4-1-16,1 2-2 0,6-3 3 15,0 0 0-15,6-1 0 0,6-2 1 16,-5 0 0-16,6-9 2 0,0 2-1 15,1-5 0-15,5-4 3 0,-5 1-1 0,-2-4 2 16,8-4 3-16,-7-3 32 0,7-4 42 16,-8-1 30-16,2-5 14 0,-1-6 3 0,-6 2-29 15,-7-1-41-15,6-4-30 0,-12 5-13 16,6-2-7-16,-14 4-4 0,8 5-1 16,-8 3-1-16,7 3-1 0,-4 8 1 0,-3 8 1 15,1 3-1-15,1 7-2 0,-2 8-1 16,1 0 0-16,6 3-1 0,1-3 2 0,6-1-1 15,0-6 0-15,0-4 0 0,6-5 0 16,1 2-1-16,0-5 2 0,-1-4 2 16,8-3-1-16,-8-3-1 0,7-4 2 15,-7-5 1-15,0-3-2 0,2 1 0 16,-2-5 0-16,-6 1 0 0,5-4-1 0,-10-3 1 16,5 2 0-16,-6-2 0 0,-2 6-1 0,2 1 2 15,0 7-1-15,-7 7-2 0,7 4 1 16,-2 8-3-16,2 6 1 0,0 4 1 15,-1 5-1-15,7 3 1 0,-7-4 2 0,7 0-2 16,0-8 1-16,0 4 0 0,7-7 0 16,0 1-3-16,-7-4 3 0,6-6-2 15,-6-2 1-15,0 0 1 0,6 0 2 16,-6-2 0-16,0-3 2 0,0-6-2 0,0 0 0 16,0 1-1-16,-6-5 2 0,6 4-2 15,-6 0 0-15,-1 0 0 0,7 4-1 0,-7-1-2 16,7 8-2-16,0 4 2 0,0 2-1 15,7 6 1-15,-7 3-1 0,7-4 2 16,-1 4-1-16,8-5 2 0,-8-3-1 0,0 1 1 16,1-1 0-16,5-7-1 0,-4 0 0 15,3-3 1-15,-4-5 1 0,1-7 1 16,4 1 0-16,-5-4 0 0,0-4 0 0,-7 0-2 16,6 0 0-16,-6-5 0 0,0 2 2 15,0-1-1-15,-6-7 0 0,6 4 0 16,-7-5 1-16,0-2 2 0,1 0-2 0,0-1 1 15,-2 0 1-15,-4-3-3 0,6 0-1 16,-8-1 0-16,1-3-1 0,1 4 2 0,4 3-1 16,-4 0-2-16,5 8 1 0,0 7 1 15,7 3-2-15,-6 8 0 0,6 0 3 16,0 3-2-16,0 5-1 0,0 0-1 0,0 3 0 16,0 0 0-16,0 0-2 0,0 0 1 15,0 0-1-15,0 3 3 0,0-3 0 0,0 3 0 16,0-3 2-16,6 5 1 0,-6-2-2 15,0-3 1-15,0 4 0 0,0-4 0 16,0 0-1-16,0 5 2 0,0-5-1 16,0 2 0-16,0 2-1 0,0 3 1 0,0-3-2 15,0 4 1-15,0-1 0 0,7-1 1 16,-7 2-1-16,0 4 2 0,7-5 0 0,-7 0-2 16,6-4 1-16,-6 5-4 0,6 3-74 15,-6-4-151-15,8 4-184 0,-8 5-225 16,0-6-235-16,6 5-34 0,-6-3 102 15,0-2 161-15,0 1 215 0</inkml:trace>
  <inkml:trace contextRef="#ctx0" brushRef="#br0" timeOffset="185337.5468">3645 11955 49 0,'-12'4'316'0,"5"-1"36"15,-5 0 31-15,-2-3-93 0,8 4-67 0,6-4-21 16,-7 0-10-16,7 0-23 0,0 0-35 16,7-7-49-16,-1 4-43 0,8-9-21 15,5 1-6-15,7-7 16 0,0 0 9 16,0-7 5-16,13-2 15 0,0-2 13 0,1-1-9 15,-1-3-5-15,6-4-5 0,1 1-12 16,-1 0-19-16,2-2-10 0,-8 5-5 0,-1 0-2 16,1 1-3-16,1 1-2 0,-7 2-1 15,-1 8 0-15,1-4 0 0,-7 6-1 16,0 0-1-16,1 8 1 0,-15-1 0 0,8 6 0 16,-14 3 0-16,1-2-10 0,-7 5-46 15,0 5-102-15,-7 2-141 0,-5 3-201 16,-2 2-79-16,-5 3 6 0,-7-5 84 0</inkml:trace>
  <inkml:trace contextRef="#ctx0" brushRef="#br0" timeOffset="185819.2471">3685 12003 216 0,'-6'0'253'16,"-2"0"9"-16,1 0-106 0,2 0-52 0,-1 0-1 16,6 0 21-16,-8 0 28 0,8 0 24 15,0 0 11-15,0 0-2 0,0 0-9 16,0 0-6-16,0 0-10 0,0 0-7 0,0 0-1 15,0 0 6-15,0-5 6 0,8 5-8 16,-8-2-19-16,6 2-29 0,-1-5-35 0,10 5-32 16,-3-3-22-16,2 6-9 0,-1 2-5 15,-1 2-1-15,8 3 1 0,-7 5-2 16,-1 3 1-16,9 8 2 0,-2 3-1 0,1 8-1 16,-1 4-1-16,7-2 54 0,-6 7 74 15,6-2 37-15,7-1 15 0,-7 4 9 16,7-2-52-16,-7-4-75 0,7-2-34 0,-7-5-17 15,-1-1-7-15,2-4-2 0,-1-4-3 16,-6-3 0-16,0-6-1 0,-1-1 2 0,-6-5-2 16,0 1 1-16,-7-7-1 0,-6-4 0 15,7 4 3-15,-7-4-1 0,-7-4 0 0,7 4-36 16,-6-8-128-16,-7 1-171 0,6 0-203 16,-6-8-253-16,-7 4-80 0,8-8 76 15,-8 1 146-15,6-4 190 0</inkml:trace>
  <inkml:trace contextRef="#ctx0" brushRef="#br0" timeOffset="186165.0053">3679 12204 137 0,'0'-3'333'0,"-8"-5"35"16,8 4 4-16,0 4-140 0,-7-3-81 16,7 3-39-16,0 3-8 0,-5-3 5 15,-1 8 4-15,-2-4-4 0,-4 6-10 16,-1 1-21-16,-1 4-28 0,2 3-25 0,-2 8-12 16,-5 3-8-16,5 5-3 0,-4 7 0 15,-9 3 0-15,7 6 0 0,-6 6 2 0,-7-5-2 16,7-3 0-16,-6 0 0 0,-1-1 7 15,1-6 27-15,-1 3 13 0,-1-4 6 16,9-3 1-16,-1-8-4 0,7 0-28 0,5-10-13 16,2-1-7-16,5-7-4 0,7-4-39 15,-8-3-103-15,8-4-164 0,0-8-169 16,0-2-74-16,8-9 5 0,-1-6 86 16</inkml:trace>
  <inkml:trace contextRef="#ctx0" brushRef="#br0" timeOffset="186594.7587">3534 12149 121 0,'-5'4'367'0,"-3"0"48"15,-4-4 37-15,5 0-114 0,1-4-94 16,-1 0-34-16,0 1-15 0,1 0-12 0,0-6-16 16,-1 6-19-16,-6-5-24 0,6 1-4 15,-6 0 10-15,6-5-7 0,-5 2 12 0,-2-1 20 16,2 0-16-16,-1 0-29 0,-7-4-19 16,-6 4-32-16,0-4-30 0,-7-2-12 15,-1-3 27-15,3 3 27 0,-8-2 24 0,-2 4 24 16,-3-4 9-16,-2 9-29 0,-6-5-28 15,-7 3-26-15,0 3-25 0,-6 1-10 16,7 0-4-16,-8 4-5 0,8 4-2 0,-8 4 0 16,8 0 1-16,5 3-2 0,1 1 4 15,6-2-1-15,0 2 1 0,14 0 1 16,-1-4 0-16,7-1-1 0,6 1-1 0,14 0-2 16,-2 0-6-16,3-2-1 0,10 10-4 15,3 3-133-15,4 3-241 0,2 0-332 0,6 4-164 16,6 0-71-16,-1-7 100 0,-5 0 228 15</inkml:trace>
  <inkml:trace contextRef="#ctx0" brushRef="#br0" timeOffset="187299.3257">3482 12065 77 0,'0'-14'325'15,"0"-2"48"-15,-6 6 35 0,6 2-121 16,-6 4-91-16,6 1-48 0,-7 3-42 0,0 3-33 16,1 5-28-16,-1-1-21 0,-6 11-12 15,0 4-5-15,0 7-3 0,-6 8 13 16,-1 8 41-16,-7 2 18 0,9 8 10 16,-9 3 4-16,1 1 3 0,-8 1 10 0,9-5 16 15,-1-4 25-15,0-3 34 0,0-5 6 16,6-5-42-16,1-2-30 0,6-10-33 0,-1-1-40 15,2-6-21-15,5-4-10 0,1-4-5 16,6-4-3-16,0-4-1 0,6 5-2 0,-6-8-76 16,7 4-191-16,-1-8-287 0,0-7-129 15,-6-3-56-15,8-9 47 0,-8-10 181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43:14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1779 5832 21 0,'-7'0'147'0,"1"0"12"16,-1 0-40-16,0 0-19 0,1 0 5 0,0-4 7 15,-1 4-26-15,7 0-14 0,-7-3-7 16,1 3-18-16,6-4-24 0,-7 4-12 0,7-4-3 15,0 0 17-15,-6 2 11 0,6 2 3 16,0-5 2-16,0 5-3 0,0 0-19 16,0 0-10-16,0 0-7 0,6 5-1 15,-6-5-1-15,0 2-1 0,7-2 0 0,-7 4 0 16,6 0 1-16,-6 0-1 0,0-1 1 16,7 1 0-16,-7 4 1 0,0-5 0 0,7 4-1 15,-7-3 0-15,0 3 1 0,6 1-1 16,-6-1 0-16,6 1 0 0,1-1 1 15,-7 0-2-15,7-2 1 0,-1 1 0 0,-6-2-1 16,7 0 0-16,-7-1 0 0,6 1 0 16,-6 0 1-16,6-4 1 0,-6 4 0 0,7-4 0 15,0 0 1-15,-1-4 1 0,0-4 18 16,8-3 66-16,5-3 32 0,1-12 13 16,12-3 4-16,1-8-16 0,0-3-65 15,7-8-29-15,5-4-11 0,-6 1-6 0,0-1-4 16,-1 1 2-16,2 0-2 0,-7 3-4 15,-7 8 0-15,-6 6-1 0,-1 13 0 16,-5 2 0-16,-8 9 0 0,0 6 0 0,1 4 1 16,-7 0-1-16,0 6 1 0,0 6 1 15,-7 6 2-15,1 8-48 0,0 8-118 0,-1-2-172 16,0 5-78-16,7-5-35 0,-6-10 31 16</inkml:trace>
  <inkml:trace contextRef="#ctx0" brushRef="#br0" timeOffset="3865.565">1726 6929 31 0,'-13'0'186'0,"-7"0"24"0,8-2-75 0,-3-3-18 16,4 2 3-16,-2-1-25 0,6 0-20 16,0 0-6-16,1 1-2 0,0-1-9 0,-2 1-4 15,2-2-2-15,6 5-4 0,0-2-24 16,0 2-13-16,0 0-8 0,0 0-5 16,0 2-3-16,0-2 1 0,6 5-1 0,-6 2 3 15,8 4 1-15,4 1 0 0,-5-3 1 16,5 7 1-16,2 2-1 0,0-4 1 15,-2 1 0-15,1 4-1 0,0-5 0 0,7 1 0 16,-7 0-1-16,0 0 1 0,0-4-1 16,0-4 1-16,0 4 0 0,0-4 0 15,1 0 1-15,-8-3 0 0,7-4 2 0,-7 0-1 16,8-4 0-16,-2-3 4 0,2-3 49 16,12-9 22-16,-7-8 11 0,14-2 4 0,-1-11 1 15,7 0-52-15,1-8-19 0,-1 1-11 16,1-1-5-16,5 0-3 0,-6 4-1 15,1 3-1-15,-8 5-2 0,1 7 0 0,-7 7 1 16,-1 7 1-16,-5 4 1 0,0 7 2 16,-8 8 0-16,2 3 1 0,-1 5-65 15,1 2-130-15,-8 4-136 0,0 5-63 0,-6-2-29 16,0 2 51-16</inkml:trace>
  <inkml:trace contextRef="#ctx0" brushRef="#br0" timeOffset="11222.1236">1902 8009 86 0,'-6'-15'188'16,"-6"4"-30"-16,4 5-44 0,2 1-15 16,0-2 4-16,-1 3-28 0,0 0-12 0,1 4-4 15,-1-3-5-15,1 3-27 0,0-4-13 16,-2 4 11-16,2 0 12 0,6-4 5 15,-6 4 3-15,6 0-1 0,0 4-17 16,6 0-14-16,-6-1-7 0,6 5-4 0,2-1 0 16,-2 0 0-16,0 4-2 0,1-3 0 15,-1 3 2-15,1-5-4 0,0 6 1 0,-1-4 2 16,0 3-1-16,2-4-1 0,-2 1 1 16,0-1 1-16,0 0-2 0,1 0 4 15,0 1-3-15,-1-1 0 0,-6-4 0 0,6 1 0 16,1-1 0-16,-1 1 0 0,-6 0 1 15,7-4-1-15,-7 4 0 0,7-4 0 0,-1 0 2 16,1-4-2-16,0-4 1 0,6 1 1 16,-1-7 32-16,2-1 37 0,5-7 16 15,6-7 7-15,9-5 1 0,-2-2-31 16,2-8-33-16,-3 0-15 0,9 0-7 0,-7 0 0 16,-1-1-2-16,-5 5-4 0,5 4-1 15,-12 3-1-15,5-1 1 0,2 9-4 0,-14 0 1 16,6 6 1-16,-6 4-1 0,0 3 0 15,-13 10 1-15,8-5 1 0,-2 7-1 16,0 3 2-16,1 3 3 0,-1 6-38 0,-6 7-166 16,7 6-126-16,-7 1-60 0,0-1-28 15,0-2 24-15</inkml:trace>
  <inkml:trace contextRef="#ctx0" brushRef="#br0" timeOffset="18117.3549">1576 9514 180 0,'-13'-15'241'15,"7"1"5"-15,-8 3-69 0,7-5-28 16,2 5-3-16,-10-3-19 0,10-1-1 0,-2 1-2 16,1-5 13-16,0 4-14 0,-2-2-11 15,8 2-24-15,0 1-23 0,0 2-30 16,0 1-17-16,8 7-10 0,-2 0-6 0,0 4 0 16,1 4-1-16,6 4-2 0,-1-1-1 15,3 0 2-15,-3 4 0 0,1 0 2 16,0 4-2-16,0-3 0 0,7 2 0 0,-7 1-2 15,-1-1 1-15,2 1 2 0,0-1 2 16,-2 1 0-16,1-1 5 0,0-2 66 16,0-4 31-16,1-2 14 0,-2 2 7 0,8-5 0 15,-7-6 6-15,0-1 14 0,6-10 7 16,1-5 6-16,7-11 4 0,5-7 3 0,-6-2-2 16,13-9-2-16,-6 0-3 0,-1-7-6 15,8 0-74-15,-1 0-42 0,0-4-19 16,6 0-10-16,-5 1-5 0,-7 3-1 0,6 7-2 15,-7 11-1-15,-6 7-1 0,1 13-14 16,-1 5-150-16,-13 9-216 0,7 6-305 16,-15 5-139-16,2 7-48 0,-7 3 122 0,-7 4 203 15</inkml:trace>
  <inkml:trace contextRef="#ctx0" brushRef="#br0" timeOffset="50759.4732">1968 12909 126 0,'-7'-15'243'0,"1"0"27"15,-1 0-62-15,0-2-59 0,1 2-11 16,-1 4-14-16,7 0-3 0,-6 0-2 0,0 3-9 16,6 1-16-16,-7 3-23 0,7 4-21 15,0 0-25-15,-7 0-14 0,7 4-4 16,0 1-5-16,0 1 0 0,7 2-2 0,-7 3 2 16,0-4-2-16,7 4 0 0,-1 0 0 15,-6 4 1-15,6-1-4 0,7 1 2 0,-6-1-1 16,0 5 0-16,-1 0 0 0,1-4 0 15,6 2 2-15,-6-5 0 0,-1 2 0 16,0-7 0-16,2 1 0 0,-2-1 3 0,0-3 27 16,0-4 92-16,1 0 78 0,6 0 62 15,-1-4 42-15,9-7 14 0,-1-4-67 16,5-7-68-16,9-7-53 0,-3-4-44 16,9-12-41-16,5-1-20 0,8-10-11 0,-7 1-8 15,13-3-2-15,-8-1-3 0,2-1 1 16,-9 9-1-16,-9 11 0 0,-3 7 0 15,-6 7 1-15,-13 8-1 0,0 0-1 0,-1 11 1 16,-4-5-2-16,-8 9-2 0,0 3 0 16,0 3-1-16,0 5 1 0,0 3 1 0,-8 7 1 15,-4 8-63-15,-1 0-108 0,-7 6-99 16,1 1-119-16,6 1-151 0,-14 3-98 16,8-5 37-16,-7-2 66 0,0-5 101 15</inkml:trace>
  <inkml:trace contextRef="#ctx0" brushRef="#br0" timeOffset="51152.2413">2131 12777 14 0,'-13'0'266'16,"0"-5"53"-16,0-1 30 0,6 2-118 0,-5 0-59 15,5 1-36-15,-1 3-33 0,3-4-16 16,5 4-16-16,-7 0-17 0,7 0-13 15,-7 4-19-15,7-4-11 0,-6 3-4 16,-1 5-4-16,1 3-1 0,0 3 1 0,0 1-4 16,6-3-2-16,-8 5 2 0,8 2-2 0,0-1 2 15,0 1-2-15,0-1 2 0,0 0 0 16,8 1 0-16,-8-5 1 0,6 1 1 16,0-4 21-16,0-4 61 0,1 0 70 15,6-7 83-15,7 0 72 0,-1-10 38 0,8-5-29 16,5-6-53-16,7-10-74 0,1-9-67 0,5-4-57 15,8-4-28-15,-1-7-18 0,7-3-7 16,0 2-4-16,-1-2-2 0,-7 3-2 16,-4 11-1-16,-8 4-1 0,0 7-1 15,1 3 0-15,-8 5 0 0,-6 6-1 16,0 4-2-16,0 12 0 0,-6 3-1 0,6 10-65 16,-13 5-220-16,7 7-325 0,-14 8-149 15,1-1-67-15,-1-4 34 0,-12-2 205 0</inkml:trace>
  <inkml:trace contextRef="#ctx0" brushRef="#br0" timeOffset="57906.8706">1733 14255 66 0,'-13'-10'197'0,"6"-1"26"16,1 0-81-16,-1 4-25 0,0-4-3 0,1 3-26 16,6 1-17-16,0 0-4 0,0 4-5 15,0 3-10-15,0 0-7 0,0 0-13 0,0 0-12 16,0 0-11-16,0 3-7 0,6 0-3 15,1 5 1-15,0 3 1 0,6 0-1 0,0 3 1 16,0 4 0-16,0-3-2 16,7 4 0-16,-8-4 0 0,2 3 0 0,-2-4-2 15,2-3 3-15,-8 4 0 0,7-8 0 0,-6 1 1 16,0-2 39-16,-7 0 81 0,6-6 80 16,0 0 76-16,2-6 67 0,-2 0-1 15,0-9-64-15,7-3-71 0,6-12-73 16,8-7-64-16,-1-3-38 0,13-7-18 0,-6-5-8 15,13-3-5-15,-7-3-1 0,6-5 0 16,1 1-1-16,-1-1 1 0,-5 5 1 0,-7 10-2 16,-7 8 2-16,-1 6-1 0,-11 13 0 15,-8 6-1-15,-6 8-1 0,0 2-2 16,0 5-2-16,-6 7-14 0,-8 9-67 0,2 2-70 16,-8 11-85-16,1 4-93 0,-1 4-102 15,-6 0-92-15,-1 6-1 0,-5-1 55 16,-7 1 79-16</inkml:trace>
  <inkml:trace contextRef="#ctx0" brushRef="#br0" timeOffset="58196.6904">1693 14241 22 0,'-6'-7'270'0,"6"-8"23"0,0-4 31 16,6-1-96-16,1-3-59 0,0-3-16 16,-1 4-7-16,1 4-18 0,6-1-32 0,-6 1-34 15,5 7-26-15,-5 3-15 0,6 6-12 16,0 2-7-16,0 2 1 0,0 10-2 15,1 3 0-15,5 6 2 0,-6 1 3 16,0 7-1-16,-7-2 1 0,8-2-1 16,-8-2 0-16,7-6 59 0,-6-2 49 0,-1-1 24 15,0-6 53-15,1-1 103 0,6-7 55 0,0-3 41 16,7-9 18-16,-1-5-31 0,7-9-100 16,6-11-108-16,9-7-89 0,4-8-41 15,8-6-21-15,-1-5-8 0,6 1-5 0,8 0-1 16,6 4-3-16,-1 3 0 0,8 6-117 15,-8 13-301-15,2 7-345 0,-8 6-155 0,-7 8-70 16,-6-3 83-16,-12 0 285 0</inkml:trace>
  <inkml:trace contextRef="#ctx0" brushRef="#br0" timeOffset="63461.7891">13197 14575 111 0,'-19'15'304'0,"-1"-8"19"16,-6 0 25-16,5-7-167 0,15 4-76 15,-7 0-34-15,13-4-18 0,-6 0-23 0,6 4-11 16,6-4 9-16,1-4 7 0,-1 4 32 16,14-8 17-16,-1 5 7 0,8-4-9 0,-1 0-5 15,14-1-28-15,-8 1 3 0,7 3 13 16,5-3 5-16,4 4 1 0,4-5-4 15,-7 4-19-15,14-3-25 0,-6 0-13 16,12-1-5-16,-6 0-4 0,-1 1-1 0,1 3-1 16,0 4 0-16,6-3 1 0,-13 3 0 15,6-4 1-15,-5 4 0 0,-7-3 0 0,-1 3 0 16,-7 0 0-16,2-4-1 0,-13 4 0 16,0 0 0-16,-8 0 0 0,-6 0 0 15,-6 0 2-15,-1 4-1 0,-6-1 0 0,-6 4-1 16,-1 0 2-16,0 5 0 0,1-1-30 15,6 4-78-15,0-1-102 0,0-3-192 0,6 1-92 16,8-5-8-16,-8-7 57 16</inkml:trace>
  <inkml:trace contextRef="#ctx0" brushRef="#br0" timeOffset="63926.505">16037 14800 47 0,'-13'3'268'16,"6"-3"16"-16,-5 0 10 0,4 0-149 15,8 0-79-15,0 4-32 0,8-4-15 0,-2 2-5 16,14-2 0-16,5 0 2 0,1-2 2 15,7 2-2-15,0 0-2 0,-1-4 0 16,2 1 23-16,5 3 9 0,-1-5 8 0,-5 5 1 16,7-3 3-16,-9 3 0 0,9-4 2 15,-7 0-2-15,-1 0 3 0,7 2-4 0,-6-6-25 16,7 4-13-16,-8-3-8 0,0 3-4 16,-5 0-2-16,6 4-3 0,-14 0 1 15,1 0-1-15,-8 8-8 0,7-5-66 0,-4 1-125 16,-10 0-136-16,9-4-63 0,-1 0-18 15,0-8 50-15</inkml:trace>
  <inkml:trace contextRef="#ctx0" brushRef="#br0" timeOffset="64564.6357">17786 14788 3 0,'-6'-8'244'16,"-7"-2"24"-16,6-1 31 0,1 3-105 16,-1 1-53-16,0 3-20 0,7 1-14 15,0-1-28-15,0 4-14 0,7-3-13 0,0-2 1 16,6 2 9-16,6 3 12 0,1-3 7 16,6-1-3-16,1 4-9 0,4 0-13 15,9 0-11-15,-1 0 4 0,1 0 4 0,5 4 1 16,8-4-2-16,-9 3 2 0,9-3 12 15,6 3 6-15,-6-3 3 0,5 5 21 0,8-5 12 16,-8 0-23-16,7 0-12 0,-6-5 16 16,0 5-6-16,0 0-10 0,0-3-4 15,-8 3-4-15,-5-3-24 0,0-1-18 16,0 0 12-16,-14 4 37 0,1 0 20 0,-7 0 7 16,0 0 4-16,-13 0-20 0,1 0-41 15,-2 4-23-15,-5 0-10 0,0-1-5 0,-1 5-12 16,-6-1-111-16,0 0-233 0,0-3-275 15,-6-4-124-15,-1-8-48 0,0-13 86 16,7-16 222-16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44:55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8032 4209 208 0,'0'0'297'0,"0"-2"19"16,-5 2-75-16,5 0-88 0,0 0-42 16,0 0-9-16,0 0-2 0,0 0-3 0,0 0-17 15,0 0-23-15,0 0-23 0,0 0-19 16,0 2-10-16,0-2-5 0,0 0-1 0,0 4 0 15,5 0 1-15,2 0 2 0,-7-1 23 16,7 1 12-16,-1 3 8 0,7-3 5 16,-7 0 9-16,8-1-3 0,-7 1-6 0,5-4-1 15,2 0-3-15,6 0-11 0,-8 0-15 16,0 0-8-16,8 0-3 0,-6 0-3 0,-1 0-1 16,7 0-1-16,-7 0-2 0,7-4 0 15,-9 4 1-15,9 0-2 0,-6 0 1 16,6 0 0-16,-1 0 4 0,1 0 22 0,0 0 15 15,-1 0 5-15,1 0 3 0,-1 0-2 16,0 0-23-16,1 0-14 0,-7 4-6 16,7-4-3-16,0 5-1 0,-7-5-2 15,0 0-2-15,6 2 2 0,1-2 0 0,-7 4 0 16,7-1 2-16,0-3-2 0,-8 4 1 16,7 0-1-16,0 0 0 0,8-4-1 15,-7 4 2-15,-1 0-1 0,1-1 1 0,0-3 0 16,-1 4 0-16,1-2 0 0,0 4 1 0,-1-6 2 15,1 2-1-15,0-2 2 0,-1 0 0 16,1 4 1-16,-2-4 0 0,9 0-1 16,-7 0 0-16,6 0-2 0,-6 0-1 0,5 0 1 15,-5 0-1-15,6 0 0 0,-6 0 0 16,6 0 2-16,-6 0 2 0,6 0 41 16,-6 0 19-16,5 0 9 0,-5 0 5 15,6 4-3-15,-6-4-38 0,5 0-21 0,-5 0-10 16,7 0-4-16,-1 0-1 0,0 0-1 15,6-4 1-15,-5 4 2 0,-2-4-1 16,9 4 1-16,-9 0-1 0,8-2 3 0,-7 2 35 16,6 0 31-16,1 0 16 0,1 0 6 15,-2-6 2-15,1 6-33 0,6 0-30 0,-7 0-13 16,7-2 6-16,1 2 33 0,-2-4 16 16,1 4 5-16,8-3 3 0,-3-1-12 0,3 0-36 15,-2 0-17-15,2-4-9 0,-2 5-4 16,1-1-4-16,-7 2-1 0,7-3 0 0,-7 5 0 15,6-4 0-15,1 1 0 0,-7-1 1 16,-1 4-1-16,9-4 0 0,-8 4-1 16,0 0 1-16,1 0 0 0,-1-3 1 15,0 3 2-15,1 0-1 0,-2 0 3 0,8 0-1 16,-6 0 0-16,-2 0-2 0,1 0-1 16,1 0 1-16,-2 0-2 0,2 3-1 0,-1-3 1 15,1 0-1-15,-1 4 0 0,-1-4 1 16,2 0-1-16,-1 0 1 0,0 0-1 15,7-4 0-15,-7 4 1 0,0-3 0 16,1 3 20-16,-1-4 36 0,0 0 20 0,0 4 6 16,-6-3 5-16,6 3-18 0,6-4-36 0,-5 4-18 15,-1-4-9-15,0 4-3 0,1-4-3 16,-1 4 2-16,0 0-2 0,-1-2 0 16,1 2 0-16,0 0 0 0,1-5 0 0,0 5 1 15,5-3 3-15,-6-1-3 0,1 1 2 16,5-5-2-16,-6 4 0 0,7-3 0 15,-8 0 3-15,3 0-1 0,-2-4 2 0,0 3-2 16,0 0-1-16,-7-2-2 0,2 5-3 16,-9-1-30-16,-5 2-182 0,-7 0-368 15,0 1-230-15,-13 3-101 0,-6-4-19 0,-8-7 160 16,2 0 361-16</inkml:trace>
  <inkml:trace contextRef="#ctx0" brushRef="#br0" timeOffset="2846.9599">8124 4170 249 0,'-6'-11'285'0,"0"3"16"0,6 0-114 15,-8 2-80-15,8 1-29 0,0 2-24 0,0-1-4 16,0 1 5-16,0 3 4 0,0-5-5 16,0 5-6-16,0 0-14 0,0 0-13 0,0 0-9 15,0 0-7-15,0 0-1 0,8 0 13 16,-8 0 20-16,6 0 10 0,0 0 7 16,8 0 2-16,-2 0-12 0,8 0-18 0,-1-3-11 15,1 3-5-15,7-3-5 0,-8 3 1 16,-1 0-3-16,10 0 0 0,-8 0-1 0,-1 0-1 15,1 3 0-15,6 5 0 0,-7-5 0 16,1 4 0-16,6-2 1 0,0 1-1 16,-7 2 0-16,7 0 0 0,1-4 0 15,-2 3 0-15,8-4 0 0,-6 1 0 16,5-4 1-16,-5 0-1 0,5 3 0 0,1-3 1 16,-1 0-1-16,1 0 0 0,-1 0 2 0,-5 0-1 15,5 0 0-15,1 0 3 0,-7 4 18 16,6 0 24-16,-5 0 13 0,5-1 3 15,-5 1 2-15,5-1-19 0,1 4-24 0,-1-3-12 16,1 0-4-16,7 0-4 0,-8-1-1 16,7-3-1-16,0 4 1 0,0-4 0 15,1 0-1-15,5 0 0 0,1-4 1 0,-1 1 0 16,-5-1-1-16,-1 4 3 0,6-4-2 16,-12 0 1-16,7 2 1 0,-1 2 2 15,-7 0 2-15,7 0 22 0,1 0 22 0,-1 2 8 16,-6-2 5-16,5 4 2 0,2 0-25 15,5 0-19-15,-6-4-13 0,1 3-5 0,5-3-3 16,2 0 0-16,-2 0 2 0,-5 0-1 16,5 0 1-16,1-3 1 0,-7-1-1 15,6 0-1-15,-5 0 0 0,5 2 1 0,-7-3-2 16,3 2 0-16,4-4-1 0,-6 7 1 16,1-4-1-16,-1 0 1 0,0 4-1 15,1-4 1-15,-2 4 0 0,1 0 2 16,8-3 1-16,-9 3 21 0,1-4 44 0,8 4 19 15,-9-3 8-15,1 3 3 0,1-4-20 16,5 1-41-16,-6-1-20 0,1-1-9 16,-1-1-4-16,7 1-3 0,-7 2-2 0,-6-5 1 15,11 5-1-15,-10-1 1 0,5 1 0 16,-1-5 0-16,2 5 0 0,0 3 1 0,-7-4 0 16,5 0 0-16,-5 4 0 0,6-3 1 15,-7 3-1-15,8-4-1 0,-7 4 0 0,6-4 0 16,-7 4 0-16,8-4 0 0,-1 1-1 15,-6 3 0-15,-2-4-1 0,3 4 1 16,5-3-1-16,-13-1 2 0,13 4 0 0,-13 0-1 16,7-3 0-16,-1 6 3 0,1-3-1 15,-7 0 0-15,8 0 3 0,-9 0-1 16,7 4 1-16,-5-4-1 0,-1 0-2 0,0 0 2 16,0 3-1-16,-8-3-1 0,10-3 2 15,-2 3-1-15,0 0-1 0,0-4 1 16,-6 4-3-16,6 0 0 0,-7 0 1 15,1 0-1-15,-1 0 0 0,-5 0 0 0,-1 4 0 16,0-4-24-16,0 3-136 0,-13-3-259 0,0 0-171 16,-6-3-76-16,-1-1-12 0,-6-7 120 15</inkml:trace>
  <inkml:trace contextRef="#ctx0" brushRef="#br0" timeOffset="53837.5374">19784 5204 78 0,'-6'-3'84'0,"0"3"-20"0,-9-5-9 0,10 5-6 16,-9-2-9-16,9 2-18 0,-9-4-9 16,8 4-6-16,-8 0-3 0,8 0 1 15,-1 0 0-15,-5 0-3 0,4 0 0 16,-4 0 0-16,-2 4-2 0,8-4 2 16,-1 0 0-16,-5 2 4 0,5-2 2 0,0 5 2 15,1-5 4-15,0 0 18 0,-1 0 13 16,0 0 4-16,7 0 0 0,0 0-4 15,-6 0-18-15,12 3 12 0,-6-3 11 16,7 0 5-16,6 0 2 0,7 4 2 0,-1-4-25 16,7-4 14-16,0 4 10 0,13-3 7 15,1-2 4-15,-1 3-3 0,0-2-27 16,6 0-20-16,1 0-9 0,1-3-6 0,-2 3 2 16,1 0-1-16,-1 2-1 0,7-3 2 15,1 2 44-15,5-1 20 0,8 1 10 0,-2-1 3 16,9 0-1-16,5 0-42 0,0 4-21 15,1 0-9-15,0 4-4 0,-8 0-1 0,1 0-1 16,0 3-2-16,-1 1 0 0,-5-2-1 16,-2 2-1-16,2-5 0 0,-1 1 1 15,-5 4 0-15,-10-6 1 0,4-2 1 16,-9 5 1-16,1-2-1 0,-7-3-1 0,1 0 0 16,-1 4-1-16,-7-4-1 0,-5 0 0 15,5 0 0-15,-12 5 1 0,6-5 1 16,-14 0-1-16,2 3 0 0,-1-3 1 0,-6 3-1 15,-1 1 3-15,-12 0 0 0,-1 3-32 16,-6 1-87-16,-13-1-182 0,0 3-84 0,-7-2-38 16,-13-8 14-16</inkml:trace>
  <inkml:trace contextRef="#ctx0" brushRef="#br0" timeOffset="54704.0163">2706 6232 6 0,'-7'0'162'0,"7"0"0"0,-8 0-62 15,3 0-29-15,5 0-20 0,0 4-27 16,0-1-17-16,0 4-4 0,5 1-3 15,10-1 1-15,-2 1 1 0,7 0 1 0,-1-2 3 16,7 6 0-16,0-5-1 0,7 0 1 16,-1 4 1-16,1-3 40 0,7 0 19 15,-1-6 11-15,-1 2 4 0,9 0-1 16,-2-4-40-16,7-4-18 0,-6 0-11 0,6 2-4 16,-6-3-2-16,6-2-1 0,-6 3-1 15,-1 1-2-15,1-1 0 0,-1-3 0 16,2 7 0-16,-8-4 1 0,-1 4 1 0,-4 4 4 15,-1-1 2-15,-8 5-33 0,1-1-141 16,-6 5-67-16,0-6-32 0,-14-2-14 16</inkml:trace>
  <inkml:trace contextRef="#ctx0" brushRef="#br0" timeOffset="76431.706">2869 8207 13 0,'-7'0'37'0,"7"4"-15"0,-6-4-7 0,-1 3 0 15,1-3 2-15,-1 0 2 0,1 4-2 16,-1-4-1-16,0 4-11 0,-5 0-51 15,-2-2-33-15</inkml:trace>
  <inkml:trace contextRef="#ctx0" brushRef="#br0" timeOffset="77358.4667">2562 8295 91 0,'-6'0'199'0,"6"-4"-8"0,0 4-46 0,0 0-37 0,0 0-19 0,0-3-7 0,0 3-5 16,0 0-8-16,0 0-3 0,0 0-2 15,0 0 1-15,6 0 7 0,-6 0 8 0,0 0 3 16,6 0 5-16,-6-5 0 0,7 5-1 15,-7 0-1-15,5 0-7 0,3 0-11 0,-1 5-8 16,5-5-12-16,-4 0-13 0,4 0-9 16,1 0-9-16,7 0-5 0,-7 0-3 15,13-5 14-15,-6 5 22 0,0-2 13 16,6 2 4-16,-1-5 2 0,1 3-13 0,1 2-17 16,-1-4 10-16,0-1 13 0,0 5 9 15,7-3 5-15,-7 3 17 0,6-4 4 0,-5 4-6 16,6-4-9-16,-2 4-4 0,3 0-22 15,5 0-26-15,-7 0-13 0,7 0-5 16,1 0-4-16,-1-3-2 0,7 3 3 0,-7-4-1 16,6 4 24-16,-5-2 23 0,5-3 9 15,8 1 3-15,-8 1 3 0,1-2-22 0,-1 5-20 16,0-2-11-16,2-2-3 0,-7 0-3 16,5 4-2-16,1 0-2 0,-1-4 2 15,1 4-2-15,0-3-1 0,0 3 0 16,-1 0 0-16,1-4 1 0,-1 4-1 0,1 0 2 15,0 0 61-15,0 0 31 0,-1 0 14 16,1 0 7-16,-1 0 1 0,-5 0-59 16,-1 0-30-16,6 4-14 0,-6-4-7 0,1 3-4 15,-7 1-1-15,6 0-1 0,0 0 0 16,-6-2-1-16,6 3 0 0,-6-2 0 0,-1 1-1 16,7 1 2-16,-6-5-1 0,-2 2 2 15,4-2 0-15,-3 4-1 0,1-1 0 0,-2-3 0 16,3 4 0-16,-8-4-1 0,0 4 1 15,7-4 2-15,-7 3-1 0,-1-3-1 16,2 5-1-16,5-1 1 0,-5-4 1 16,-2 2 1-16,2-2-1 0,6 5 0 0,-7-3 0 15,0 3 1-15,0-2-2 0,7 1 1 16,-7 0 0-16,0 0 1 0,6-1-1 16,-6 1 2-16,7-4 30 0,-1 0 44 0,2 0 18 15,-9 0 10-15,8 4 3 0,0-4-28 16,-7-4-41-16,6 4-22 0,-6 0-9 0,1-4-4 15,5 4 0-15,-5 0-1 0,-1 0 1 16,0 0 0-16,0 4 0 0,1-4-1 0,-2 4 2 16,1 0-1-16,-6-4-1 0,6 2 1 15,1-2-1-15,-9 0 24 0,9 0 24 16,-1 0 11-16,0 0 6 0,1-2 1 16,-1 2-19-16,-1 0-26 0,1-4-13 0,-6 4-4 15,0-4-5-15,-1 4 1 0,-5 0-2 16,-2 0-1-16,2 4 0 0,-1-4-1 0,-7 0 0 15,8 4-2-15,-14-4 0 0,6 2 1 16,-6 2-4-16,0 4-47 0,0-8-153 16,0 3-234-16,0-3-334 0,0 0-195 0,-6-7-40 15,6-1 115-15,6-2 215 0</inkml:trace>
  <inkml:trace contextRef="#ctx0" brushRef="#br0" timeOffset="80413.1911">7066 7304 77 0,'7'-4'136'0,"0"4"-50"0,-1 0-30 16,1 0-2-16,-2 0 7 0,3 0 11 0,-1 0 5 15,-2-4 1-15,2 4-4 0,0 0-3 16,0 0-3-16,-1 0-5 0,1 4 1 15,-7-4 3-15,12 4-6 0,-12 0-8 0,7-1-7 16,6 1-14-16,-7 4-14 0,8 0-8 16,-8-6-6-16,7 5 0 0,1 1-2 15,6 0 0-15,-8-2-1 0,8 2 1 0,-1-4 0 16,1 3 0-16,6 1-1 0,1-5 7 16,-9 4 22-16,9-3 15 0,-1 0 10 15,7-1 12-15,-8 4-1 0,2-3-19 0,6 0-11 16,-1 0-5-16,1-1-11 0,-1 1-2 15,1 4-1-15,13-5 0 0,-7 2-2 16,6-3 0-16,-5 2-4 0,11-1-2 0,-4 1 19 16,5 0 14-16,-7-4 8 0,14 4 4 15,-6 0 19-15,-1-4-6 0,0 4-3 16,7-1 3-16,-7-3 2 0,7 4-8 0,-7-4-6 16,0 0-5-16,7 0-7 0,-7 0-6 0,7 2-7 15,0-2-6-15,0 0 6 0,0 0 7 16,6-2 4-16,-6 2 0 0,-1 0-2 15,1-4-11-15,0 4-10 0,6-3-1 16,-13-1 16-16,6 4 11 0,-5 0 5 0,6-4-1 16,-7 4-4-16,7 0-21 0,-7 0-10 15,6 0-6-15,-5 0-3 0,-1 0-2 0,7 0 1 16,-7 0-1-16,0 4-1 0,0-4 0 16,1 4-1-16,-1-4 0 0,7 3 0 15,-7-3-1-15,1 4 1 0,5-4 2 16,-6 0 25-16,0 0 17 0,1 0 9 0,-1 0 4 15,0 0 0-15,-6 0-23 0,-1 0-16 0,2 0-7 16,-2 2-6-16,1-2 1 0,-1 5 1 16,1-5 26-16,7 4 16 0,-8-4 8 15,8 0 4-15,-8 3 0 0,7-3-27 16,-7 0-12-16,8 0-10 0,-7 0-4 16,-1 0-3-16,8 0-2 0,-8 0-2 0,1 0 0 15,-1 0 0-15,2 0-1 0,-3 0 0 16,3 0 1-16,-3 0-1 0,-3 0 0 0,4 5 0 15,2-5 2-15,-2 3-1 0,-5-3 0 16,5 3 0-16,-7 1 1 0,3 0-2 0,4-1 1 16,-6-3 0-16,0 4-1 0,7-4 2 15,-6 0-1-15,5 0 0 0,-6 0 0 16,7 0 3-16,6 0 32 0,-6 0 31 0,6 0 17 16,1-4 11-16,-8 4 4 0,7 0-30 15,-7-3-26-15,2-1-17 0,-2 0-10 16,7 1-5-16,-6 0-3 0,6-2-2 15,-6 2-1-15,-1-1 1 0,8-1-2 0,-1 3 0 16,0-5-1-16,0 3 2 0,1-4-2 16,-1 4-1-16,0 0 0 0,0 1 0 0,1-1-1 15,-1 2-1-15,-6-3 0 0,13 2 1 16,-14-1 0-16,7 4 0 0,1 0 1 16,-8-4-1-16,7 4 2 0,-6 0-2 0,6-4 0 15,1 4 0-15,-9 0 0 0,9-3-1 16,-6 3 0-16,-9 0 0 0,9-4 0 0,-2 4 1 15,-6 0 2-15,1 0-1 0,5-4 1 16,-7 4 1-16,3 0 0 0,-3-4 1 16,1 4 0-16,1 0 2 0,-1 4 0 15,0-4 1-15,0 0 1 0,1 4-2 0,-1-4 6 16,-1 0 12-16,2 4 6 0,-7-4 4 16,6 0 2-16,-1 0-3 0,-5-4-13 15,7 4-5-15,-2 0-5 0,2 0-4 0,-1 0-1 16,1-4-2-16,5 0-2 0,-5 4 3 15,-1-2 2-15,-1 2 17 0,9 0 12 0,-8-5 5 16,-1 5 0-16,9-3 0 0,-8-1-19 16,-1 0-10-16,9 4-7 0,-9-3-1 0,0-1-3 15,10 1 0-15,-3-5-1 0,-5 5 1 16,-2-1 0-16,8-3-1 0,-6 2 1 16,4 3 0-16,3-2-1 0,-2 0 2 15,1 0 0-15,0 1 0 0,0-2-1 0,-1 2 1 16,7 3 0-16,-5-4-2 0,-2 4 0 15,1 0-2-15,6-2 4 0,-6 2-2 0,-1-6 0 16,7 6-2-16,-5-2 4 0,4 2-4 16,-5-4 4-16,6 4 0 0,0 0 0 15,-5 0 0-15,4 0-1 0,2 0 1 0,-7 0-2 16,4 4-2-16,-3-4 2 0,-1 2-1 16,6-2 1-16,-6 6 1 0,0-6 1 0,6 2-1 15,-7 2-1-15,8 4 1 0,-8-5 0 16,7 1 1-16,-5 0 0 0,4-4 1 15,-5 4-3-15,7-8 1 0,-8 4-1 16,1 0 1-16,-1-4-2 0,2 4 2 0,-2-4 12 16,0 1 28-16,1 3 13 0,0-5 8 15,0 2 2-15,6 3-9 0,-7-4-28 0,1 4-12 16,1 0-7-16,-2-2-4 0,1 2-2 16,-1 0-1-16,1 0 1 0,-7 2-1 15,7-2-1-15,0 4 1 0,-7-4-2 0,0 3 0 16,7-3 1-16,-8 0 0 0,9 5-2 15,-8-5 4-15,0 0 0 0,7 3 0 0,-7-3 0 16,0 0 2-16,0 0-1 0,0 4-1 16,0-4 1-16,1 0-2 0,-1 4 0 15,-7-4 0-15,7 0 0 0,0 0 0 16,-5 0 0-16,5 4-2 0,-7-4 0 0,7 2 0 16,-6-2 1-16,7 5 1 0,-2-5-1 15,1 0-1-15,-6 0 2 0,7 0-1 0,-1 0 2 16,0 0 2-16,-7-5-2 0,7 5 19 15,-5 0 13-15,-2 0 7 0,7 0 1 16,-6 0 3-16,-1 0-17 0,1 0-13 0,-2-2-7 16,3 2-4-16,-2 0 0 0,1-4-3 15,1 4-2-15,-2-4 2 0,1 4-1 0,-1-4-1 16,1 1 2-16,5 3 1 0,-5-5-1 16,0 5 0-16,7-3 2 0,-8-1 0 15,1 2-2-15,6 2 1 0,-8-6 2 16,3 4-1-16,-2 2 2 0,1-4-2 0,0 4 2 15,-1-4 0-15,8 4-1 0,-7 0-2 16,-7 0 2-16,6 0-1 0,1 0 0 0,0-4 1 16,-7 4-1-16,6 0 1 0,-5 0 22 15,5-3 12-15,-6 3 8 0,7 0 5 16,0 0 2-16,-1 0-19 0,-6 0-14 0,7 0-5 16,-7-4-6-16,-1 4-4 0,2 0 1 15,-1-4-2-15,0 4 1 0,0-4-1 16,-6 4 1-16,-1 0 0 0,-5 0-1 0,5-3-1 15,-5 3 6-15,-2 0 9 0,-5 0 5 16,0 0 6-16,-2 0 1 0,-5 0-2 16,7 0-6-16,-7 0-5 0,0-4-7 0,0 4-1 15,0 0-4-15,0 0-2 0,-7 0-6 16,7 0-1-16,-5-3-4 0,-2 3-34 0,-6-4-99 16,-7 0-202-16,1-3-302 0,-7-4-366 15,-15-4-135-15,3-3 26 0,-15-7 167 16,-12-13 289-16</inkml:trace>
  <inkml:trace contextRef="#ctx0" brushRef="#br0" timeOffset="81194.7182">6916 7392 255 0,'0'0'361'0,"0"-3"25"0,0-1-60 0,8 4-140 15,-8 0-86-15,6 4-35 0,0-1-5 0,7-3 5 16,0 4 10-16,6-4 6 0,1 3-16 16,7-3-16-16,-1 4-14 0,0-4-17 0,7 4-7 15,-1-1-4-15,1 2-3 0,6-5-1 16,13 2 0-16,1 2-19 0,6 0-104 15,6-4-207-15,6 0-94 0,1-8-44 16,-1 1-2-16</inkml:trace>
  <inkml:trace contextRef="#ctx0" brushRef="#br0" timeOffset="87976.6089">17362 9447 222 0,'0'0'292'0,"-6"-4"17"16,-2 4-84-16,8-3-75 0,-5 3-34 15,-1 0-8-15,-3 0 5 0,9-4 4 16,-5 4-3-16,-1-3-3 0,-1 3-6 0,0-4-5 16,-6 4-6-16,7 0-2 0,0 0-10 15,6 0-11-15,-8 0-15 0,2 0-13 16,0 0-16-16,6 0-13 0,-6 4-5 0,6-4-4 16,-7 0-3-16,-1 3 2 0,8-3 25 15,-5 0 19-15,5 4 22 0,-7-4 21 16,7 0 19-16,-7 3-10 0,1-3-14 0,6 0-19 15,-7 0-20-15,1 4-20 0,6-4-14 16,-6 0-8-16,6 5-2 0,0-5-2 0,-7 0-1 16,7 3 0-16,0-3 0 0,0 3-1 15,7-3 1-15,-7 4-1 0,0-4 1 16,0 4-2-16,0-4 2 0,0 3 2 0,0 2-2 16,0-2 0-16,0 1 1 0,0 0 0 15,0 0-1-15,0-2 1 0,0-2-2 16,0 4 2-16,0 0-1 0,0-4 8 0,0 4 32 15,0-4 32-15,6 3 41 0,0-3 38 16,1 0 17-16,-1 0-18 0,1 4-23 16,0-4-36-16,6 0-35 0,0 0 5 0,-1 0 16 15,2 0 19-15,-1 0 23 0,0 0 7 16,5 0-23-16,-3 0-24 0,4 0 3 0,-6 0-7 16,6 0-2-16,1 0-3 0,7 0 1 15,-7 0-33-15,-3 0-16 0,4-4-8 16,6 4-4-16,-1 0-4 0,0 0 0 0,-1-3-4 15,1 3 0-15,7-4 0 0,0 4 0 16,7-4 1-16,-8 4 3 0,7 0-2 16,0 0 32-16,1 0 18 0,-1 0 7 15,0 0 4-15,1 0 0 0,5 4-26 0,-6-4-18 16,7 4-8-16,6-4-5 0,0 3-2 16,0-3-4-16,1 0-1 0,6 0 2 0,6 0 0 15,-6 0 1-15,6-3 1 0,0 3-1 16,-6 0 1-16,6 0-2 0,0 0 2 0,0 0-3 15,1-4-1-15,-1 4 7 16,7 0 35-16,-7 0 19 0,7 0 11 0,0-4 4 16,-7 4-1-16,5 0-37 0,-2 0-19 15,3 0-8-15,0 0-8 0,-4 0-3 0,4 4 2 16,1-4-2-16,0 0 1 0,-1 4 0 16,1-4 3-16,0 0-3 0,0 0 1 15,-8 0-3-15,9 0 1 0,-8 0-1 0,1 3-2 16,-1-3-2-16,6 4 3 0,-5-4 1 15,-1 0 0-15,1 0 2 0,-1 0 1 16,0 0-2-16,-6 4 0 0,-1-4 1 0,1 4-1 16,0-4 0-16,-6 3 0 0,5-3-2 0,0 4-1 15,-5-4 2-15,6 0 1 0,-7 3-1 16,1-3 2-16,-2 4-1 0,-5-4-2 16,5 3 1-16,-4-3-1 0,-1 0 0 15,-1 4 2-15,2-4-2 0,-2 5-2 0,-6-5 3 16,1 0-1-16,5 3 1 0,-6 0 1 15,7-3 1-15,-7 4 1 16,7-4 1-16,-8 0 7 0,2 0 29 0,6 0 15 0,-7 0 7 16,7 0 2-16,-1 0-3 0,1 0-30 15,0 0-13-15,0 0-6 0,-1 0-7 0,-6-4 0 16,7 4-1-16,-1-3-1 0,1 3-1 16,0 0 2-16,0 0 1 0,-1 0-2 15,1 0 1-15,-7 0-1 0,1 0-2 0,-7-3-4 16,-1 6 2-16,0-3-4 0,-12 0-3 15,0 0-1-15,-1 0-49 0,-12 0-111 16,-1-3-198-16,-12-2-301 0,-8-2-391 16,2 0-129-16,-8-4 28 0,-13-8 165 0,-6-2 287 15</inkml:trace>
  <inkml:trace contextRef="#ctx0" brushRef="#br0" timeOffset="156571.1836">4096 11719 31 0,'-6'0'288'0,"6"-3"47"16,-7-1 37-16,7-3-101 0,-6 3-80 15,6-4-41-15,0 5-44 0,6-4-34 0,-6 0-25 16,7-1 2-16,-7 1 3 0,6 0 6 16,1-4 20-16,-7 3 11 0,0 5-4 15,6-5 6-15,-6 5 3 0,0 0-13 0,0-2-7 16,0 5-12-16,0 0-14 0,0 0-12 15,0 0-9-15,0 0-12 0,0 0-8 16,0 0-5-16,0 0-1 0,0 0 0 0,0 0-1 16,0 0 1-16,0 0-1 0,0 0 1 15,0 0 1-15,0 0-1 0,7 0 0 0,-7 0 0 16,6 5 1-16,0-2 2 0,2-3-1 16,-2 3 1-16,7 1 0 0,-6 0 0 15,6-4 18-15,-2 3 23 0,4-3 11 0,-3 4 5 16,2-4 2-16,5 4-15 0,1-4-24 15,0-4-12-15,-1 4-4 0,1 0-2 16,6-4-2-16,0 1-2 0,1-1 2 0,-2 0-2 16,1 1 0-16,0 3 2 0,1-3-1 15,-1 3 3-15,6-5 35 0,-5 5 33 16,5-4 15-16,-6 4 6 0,7 0 3 0,6 0-38 16,-7 0-30-16,7 0-16 0,-6 4-6 15,7-4-4-15,-1 5-1 0,7-5-1 16,-8 3 0-16,8-3 1 0,0 0 0 0,-1 0 0 15,8 0 2-15,-7 0 35 0,-1 0 28 16,8 0 12-16,-8 3 6 0,1-3 1 16,-1 4-34-16,2 0-28 0,-2-1-13 15,1 1-5-15,6 0-3 0,-6 3-3 0,6-3 2 16,1-1-1-16,-2 1 0 0,8-1 0 0,-7 1 1 16,7 0-1-16,-7 0 0 0,8-4-2 15,-3 3 1-15,-4-3 0 0,6 0 2 16,0 0-1-16,-1 0 2 0,1 0 53 0,6 0 23 15,-6 0 11-15,0 0 4 0,-6 4 1 16,5-4-52-16,1 0-23 0,-7 0-12 16,0 4-5-16,7-4-2 0,-6 0-3 0,5 0 1 15,-6 3 1-15,7-3-2 0,-1 0 2 16,1-3 1-16,6 3 0 0,1-4 1 16,-8 0-1-16,8-3 0 0,-8 3-1 0,1-3 0 15,5 3 0-15,-4 1 2 0,-7-1-2 16,5 1 1-16,-5 3 0 0,5 0 1 0,-6-4 0 15,1 4 1-15,-1 0 1 16,1 0-1-16,-8-4 1 0,-6 4-3 0,7-4 0 16,-7 4 1-16,-7 0-2 0,1-3 1 15,-7 3-1-15,1 0 0 0,-14 3 0 0,6-3 1 16,-6 0-1-16,-6 4 0 0,-1-4-1 16,-6 4 0-16,0 0 1 0,0 3 0 15,-6-4-2-15,6 4 0 0,-13 1-1 0,6 3-22 16,0-1-168-16,2 2-290 0,-2-5-296 15,-6-3-135-15,0-4-40 0,-7-6 141 16,0-11 275-16</inkml:trace>
  <inkml:trace contextRef="#ctx0" brushRef="#br0" timeOffset="160457.509">13785 13661 38 0,'6'0'103'16,"-6"0"19"-16,7 4 22 0,-7-4 8 0,0 0 3 16,0 0-2-16,0 0-5 0,0 0-11 15,0 0-22-15,0 0-13 0,0 0-15 0,-7 0-7 16,7 0 4-16,-6 0 20 0,-1 0 23 16,7 4 24-16,-7-4 20 0,7 0 11 15,-7 0-1-15,7 0-11 0,-5 0-22 0,5 0-32 16,0 0-31-16,0 3-29 0,-8 1-24 15,8 0-14-15,0 0-10 0,0 3-3 0,8-4 0 16,-8 4-3-16,5 1 1 0,-5-1 1 16,7 1 17-16,0-2 25 0,6-1 12 15,0-2 6-15,-7 1 11 0,8 4 14 16,6-5-7-16,-1 1-1 0,1-4 42 0,6 4 14 16,-7-1-17-16,14-3 18 0,-1 3 8 15,1 2-40-15,6-1-21 0,0 3-12 16,0-7-33-16,1 3-1 0,5 1 7 0,2-4 3 15,-2 0 1-15,7-4 2 0,1 1-17 16,6-1-16-16,-1-3-8 0,0-1 24 0,8 5 24 16,-1-5 9-16,1 5 5 0,-1-1 3 15,0 0-29-15,0 0-25 0,-6 1-9 0,6 3-5 16,-6 0 18-16,0 0 14 0,6 0 7 16,-6 3 3-16,-1-3 2 0,9 0-20 15,-2 4-13-15,-6-4-4 0,6 0-4 16,-7 4-1-16,1-4-2 0,0-4 1 0,-1 4 22 15,1-4 16-15,0 4 8 0,-7 0 1 16,7-3 3-16,-14 3-26 0,8 0-16 16,-7 0-9-16,-7-5-2 0,0 5-3 0,-7 0 1 15,-7 0-3-15,3-2 0 0,-8 2 0 16,-8 0-1-16,2 0 0 0,-8 0 1 0,0 0-2 16,-6 0 1-16,7 0-2 0,-7 0-1 15,0 2-1-15,0 3-3 0,-7-2-3 16,7 5-5-16,-6 3-78 0,6-4-140 0,0-4-194 15,0 2-211-15,-6-1-221 0,6-4-135 16,0 0 43-16,12-4 151 0,-5-4 195 0</inkml:trace>
  <inkml:trace contextRef="#ctx0" brushRef="#br0" timeOffset="161329.9692">17591 13805 140 0,'-13'0'261'0,"-7"-4"17"0,7 4-63 16,0 0-97-16,-7 0-43 0,7 0-17 15,1 4-3-15,-2-4 10 0,8 0 16 0,-8 0 18 16,8 0 19-16,-7 0 21 0,7 0 20 16,-8 0 14-16,8 0 2 0,0 0-1 0,-2 0-8 15,2 0-13-15,0 3-16 0,6-3-21 16,0 0-24-16,-7 0-24 0,7 0-24 0,0 4-20 15,0-4-10-15,0 3-6 0,7 4 1 16,-7-3 18-16,0 4 10 0,6-1 3 16,0 1 4-16,2-1-2 0,-2 1-17 15,0-1 0-15,8 0 28 0,-1 0 16 0,7 1 22 16,-8-5 32-16,8 1 7 0,6 0 0 16,-7-1 11-16,8-3 6 0,5 0-15 0,7 0-9 15,1 0-15-15,-1-3-14 0,13-5-18 16,0 5-12-16,-1-1-4 0,3 0-3 15,5 1-11-15,-1-1-5 0,8 0-4 16,-8 1-7-16,8-4-12 0,-1 2-10 0,7-2-1 16,-7 0-3-16,7-1 1 0,-1 1 0 15,2-1 2-15,-2 1 21 0,1 4 12 0,-6-4 3 16,-1-1 2-16,6 1 0 0,-6 0-21 16,0 3-13-16,2-3-1 0,-2-1 3 15,0 1 15-15,-6 0 9 0,0-1 5 0,-7 1-2 16,0 0 1-16,0 3-14 0,-7-4-6 15,1 5 0-15,-7-5 1 0,1 4-1 0,-1 1-3 16,-6-1 0-16,-2 1-3 0,-4-1-5 16,0 4-3-16,-1-3-2 0,-7 3-2 15,1-4-2-15,-9 4 1 0,-2 0 2 16,3-4-1-16,-5 4-1 0,-1 0 0 0,-6 0-1 16,7 0-2-16,0 0 1 0,-7 0-1 15,0-4-2-15,0 4-3 0,0 0-2 0,0 4-30 16,-7 0-175-16,0 0-357 0,-6-1-369 15,-8-6-164-15,10-12-44 0,-9-15 139 16,7-13 345-16</inkml:trace>
  <inkml:trace contextRef="#ctx0" brushRef="#br0" timeOffset="166260.0201">3626 14880 229 0,'0'0'286'15,"0"-4"16"-15,0 4-97 0,7-4-71 16,-7 4-36-16,0 0-10 0,6 0 4 0,-6 0 9 15,6-3 5-15,-6 3 1 0,8 0 0 16,-8 0-8-16,6 0-7 0,-1-4-8 0,-5 4-15 16,7 0-15-16,-7 0-14 0,8 0-14 15,-2 4 1-15,0-4 12 0,1 0 4 16,0 3 1-16,-1 1 0 0,7 0-10 0,-7-4-17 16,8 0-9-16,-8 0 6 0,7 4 16 15,-1-4 6-15,2 0 5 0,0-4 18 16,-2 4 9-16,8 0-6 0,-7 0-3 15,1-4-4-15,4 4-18 0,-4 0-18 0,-1 0-10 16,6 4-3-16,-6-4-3 0,7 4 11 16,0-1 19-16,-1 1 19 0,7-4 10 0,1 4 20 15,-1-4 0-15,0 0-13 0,-1 0-7 16,2 0 7-16,4 0-6 0,-4-4 7 16,6 4 19-16,-7-4 15 0,7 1-8 0,-1-1-3 15,1 0-17-15,7 0-21 0,-8 1-18 16,7-1 13-16,-6 1 20 0,-1-1 11 0,8 4 3 15,-7 0-3-15,6 0-25 0,0 0-29 16,1 4-14-16,-2-4-7 0,-5 0-3 16,6 0-1-16,0 0-1 0,1 0 1 15,-1 0 0-15,-1 0 1 0,2-4-1 0,-1 4 6 16,-1-4 28-16,9 1 16 0,-8-1 7 16,-6 0 5-16,6 4-3 0,0-3-27 15,-6-1-15-15,0 4-8 0,5-4-3 0,-5 4-2 16,0-3-2-16,-1 3-2 0,1 0 2 15,-1 0-2-15,2 0 0 0,-2 0-1 0,1 3 1 16,-7-3-1-16,7 4 0 0,-2 0 0 16,3-1 0-16,-1 1 0 0,-1-4 1 0,1 4 0 15,5-1-1-15,2 1 0 0,-7 0 1 16,5-4 0-16,-5 3 2 0,6 4 34 16,0-3 18-16,1 0 9 0,-1-4 3 15,0 7 2-15,1-3-37 0,5 0-17 0,-5 2-7 16,-2 0-2-16,2 0-5 0,6 1 0 15,-2 1 0-15,3-4-1 0,-2 2-1 0,2-1 2 16,-2-3-1-16,1-2 0 0,-7 5-1 16,6-5-1-16,-5 4 0 0,-1-4 0 15,7 0 1-15,-7 0-1 0,0 0 2 0,0 3-1 16,0-3 1-16,0 0 1 0,-1 0 35 16,9 0 17-16,-8 0 10 0,0 0 5 15,1 0 1-15,-1 0-32 0,0 0-18 16,0 0-8-16,-6 0-5 0,6 0-1 0,-1-3-3 15,2 3 1-15,0 0-3 0,-1-4 0 16,0 4-1-16,0-5 0 0,-6 3-3 0,6-3 0 16,0 5-3-16,-7 0-4 0,8 0-6 15,-14 5-83-15,7-3-203 0,-8 3-277 16,-5-5-359-16,6 4-160 0,-6-4 9 0,6-4 171 16,0-3 265-16</inkml:trace>
  <inkml:trace contextRef="#ctx0" brushRef="#br0" timeOffset="167840.0464">15808 15181 326 0,'-12'-4'470'16,"5"0"49"-16,0-3 23 0,1 4-253 0,6-2-133 15,-7 5-67-15,7 0-47 0,0 0-9 16,0 0 18-16,7 0 20 0,-7 5 25 0,13-5 26 16,-6 3 10-16,5 1-1 0,2-1-1 15,-2-3-3-15,8 4 1 0,-2-4-5 16,16 4-19-16,-8-1 5 0,7-3-5 0,7 0-19 16,-2 0-12-16,1-3 37 0,14 3 6 15,-1-4 16-15,14 4 14 0,-1-4 7 0,6 1-22 16,2-1-8-16,4 1-22 0,2-5-16 15,6 5 8-15,-1-5-15 0,9 1-20 16,-2-1-7-16,7 1-3 0,-1-3 10 0,7 2 3 16,-5-3 2-16,5 1-2 0,7-2 2 15,-6 1-8-15,6 0-3 0,-7-1-1 16,1 5-2-16,5-3-4 0,-5 2-21 0,-1-3-12 16,1 3-2-16,6 1 0 0,-6 4-3 15,-8-1 2-15,7 1 16 0,-5-1 5 16,-1 0 2-16,-1 1 6 0,1-1 0 0,1 0-14 15,-8 4-9-15,-7 0-5 0,8 0-5 16,-7 0-1-16,0 0-2 0,0 0-1 16,-7 0 4-16,7 4-3 0,-13 0 1 0,6-4 1 15,-7 3-2-15,2 1 0 0,-8 0-1 16,6-1 0-16,-4 4-2 0,-2-2 2 0,0-3-1 16,0-2 4-16,-6 0 0 0,0 4 1 15,-1-4 0-15,1 0-1 0,-7 0-2 0,0 0-1 16,-6 0-1-16,0-4 1 0,0 4 0 15,-1-2 0-15,1-3 3 0,-1 2-3 16,8-1 0-16,-8 4 1 0,8-3-3 16,-1 3 0-16,1-4 2 0,-2 0 0 0,8 1 0 15,-7-1 1-15,14 0-1 0,-15 1 0 16,15-6-1-16,-7 7-2 0,0-3-1 16,-7-1 1-16,6 2 3 0,-5 0 0 0,-1 0 2 15,1 0-1-15,-8 1 0 0,0-3-3 16,-5 0-1-16,-1 6-3 0,1-2-4 0,-1 4-5 15,-7-2-53-15,-5 0-151 0,-9 0-288 16,2 0-442-16,-7-6-206 0,-6-2-45 16,-1-10 109-16,-6-4 271 0</inkml:trace>
  <inkml:trace contextRef="#ctx0" brushRef="#br0" timeOffset="169159.2447">3352 16223 252 0,'-6'0'302'15,"6"-3"23"-15,-8 3-93 0,2 0-87 0,0 0-37 16,0 0-13-16,6 0 1 0,-7 0 11 16,7 0 19-16,0 0 18 0,-7 0 14 15,7 0 4-15,0 0-2 0,0 0-19 0,0 0-27 16,7 0-30-16,-7 0-29 0,0 0-23 15,7 0-16-15,-1 0-7 0,6 3 5 0,2 1 5 16,-1 0 4-16,7 2-1 0,-1-1 1 16,7-2-7-16,0 6-8 0,0-3 22 15,6-2 15-15,9 0 8 0,-2 3 20 0,6-3 37 16,7-4-6-16,1 4-10 0,6-4-4 16,0 0-19-16,-1 0-35 0,14-4 14 0,-8 0 31 15,16 0 21-15,-9 1 9 0,8-5 4 16,5 4-2-16,1-3 1 0,6 3-3 15,-5-4 11-15,11 2 36 0,-5-2-9 0,5 1-29 16,8 3 18-16,-1-2-2 0,0-2-30 16,8 4-18-16,-1-3-7 0,0 3-41 0,0 0-21 15,0-3-8-15,7 3-4 0,-1-2-2 16,1 1-1-16,0-2-2 0,-2 0-3 16,2 0 2-16,0 2 2 0,-1-2 20 0,1 3 28 15,-1 4 13-15,-6-4 5 0,6 4 2 16,-5 0-19-16,5 0-22 0,-6 4-12 0,6-4-6 15,-5 0-2-15,5 0-1 0,1 0-1 16,0 0-2-16,6 0 0 0,0-4 1 0,6 4-3 16,-6-3-2-16,7-4-1 0,6 3-1 15,-7-3-1-15,1-1 2 0,-1 1-1 16,7-3-1-16,-6-2 2 0,6 1 1 0,-6 0 30 16,-1 0 19-16,7 1 11 0,-6-2 7 15,6-3 4-15,-6 1-27 0,-1 3-6 16,1-3 2-16,6 2-7 0,-7 5 3 0,1-4 0 15,0 3-14-15,-1 1-10 0,0-1-4 16,0-2-4-16,2 6-1 0,5-3-3 0,-6-5 2 16,-8 8-3-16,2-3-2 0,-1 5 1 0,0-3 1 15,-7 2 1-15,1-1-1 0,-8-3-1 16,2 3-1-16,-9 0-3 0,3 1 0 0,-9-1 5 16,1 4 2-16,-7 0-1 0,-5-4 1 15,-1 4-3-15,0 0-1 0,0 0 19 0,-7 4 28 16,0 0 12-16,-6 3 6 0,-1-3 4 15,2 7-19-15,-8-3-27 0,-6 1-9 16,0 3-8-16,-1-4-4 0,-6-1 1 0,-6 1-1 0,-1-1-2 16,1 0-3-16,-7 0 2 0,-6-3-1 15,-1 3-8-15,-5-3-2 0,-7 3-5 16,-9-3-11-16,4-4-85 0,-15 3-138 0,0-6-255 16,-6-1-399-16,-8-3-292 0,-6-8-50 15,1-6 81-15,-14-14 231 0,7-8 392 16</inkml:trace>
  <inkml:trace contextRef="#ctx0" brushRef="#br0" timeOffset="177250.2102">2530 12505 76 0,'-14'0'267'0,"1"0"24"0,7 0-21 15,-8 0-93-15,8 0-58 0,-1 4-25 0,-6-4-6 16,6 0 0-16,2 0 0 0,-2 0 2 16,1 0 8-16,-1-4 14 0,0 4 17 0,7 0 17 15,-6 0 10-15,0-4 4 0,-2 4 2 16,8-3-1-16,-6 3-3 0,6 0-10 15,0-4-18-15,0 4-26 0,0-4-34 16,6 4-25-16,-6-3-18 0,8 0-10 0,-2-2-2 16,0 2-2-16,8-1 2 0,-1 4-1 15,-1-4-3-15,1 1-1 0,8-1-1 0,-9 4-2 16,8-3-1-16,-1 3 1 0,7 0-2 16,-6 0-1-16,-1 0 1 0,8 0-3 15,-7 0 1-15,6-4-2 0,0 4 2 0,-1 4-1 16,2-4-1-16,5 0 0 0,-6 0 0 15,7 0-1-15,7 3 1 0,-8-3-1 16,7 0 3-16,0 4-1 0,-6-4 0 0,7 0 2 16,5 0 0-16,-6 0 4 0,7 0 99 15,-1 0 49-15,8 0 21 0,-7-4 10 16,5 1-1-16,-5 3-97 0,0-4-49 0,6 0-21 16,-6 0-9-16,6 1-1 0,0-4-2 15,1 0 17-15,-1 3 15 0,0-4 4 0,0 1 1 16,1-1 2-16,-2 1-19 0,1 0-13 15,1 4-7-15,0-5-3 0,-2 4 0 16,2 0-3-16,-1 1 1 0,0-1 2 0,7 0-1 16,-7 1-2-16,1-1 1 0,-1 4 0 15,0-4-3-15,-1 4 2 0,3 4-2 0,-9-4 0 16,1 4 1-16,6-1-1 0,-6 1 0 16,-1 0 1-16,1 3 0 0,0-3 1 15,0 4 1-15,6-1 0 0,-7-4 0 16,2 4-1-16,-2 1-2 0,-6-4 1 0,7 7-2 15,-1-7 1-15,1 3 0 0,-1 0 0 16,2 0 1-16,-1 1 0 0,-2-1 0 16,10-4-1-16,-9 5 0 0,7-5 1 0,-7 5 0 15,8-5 1-15,-1 1 0 0,-6 0 0 16,-1-4 1-16,1 3 0 0,7-3-2 0,-7 0 1 16,-7-3-1-16,6 3 0 0,1-4 1 15,-7 4-2-15,1 0 2 0,-8 0-2 16,7 0 1-16,-6-4 1 0,-1 4 0 0,-5 0-1 15,-2 0 0-15,-5 0 0 0,-7 4-2 16,0-4-1-16,-7 4 1 0,-6-1-2 16,0 5-40-16,-6-4-140 0,0 4-179 0,-7-6-225 15,-7-2-247-15,0 0-74 0,1-2 91 16,-7-6 157-16,-6 0 215 0</inkml:trace>
  <inkml:trace contextRef="#ctx0" brushRef="#br0" timeOffset="178046.7178">2483 12601 207 0,'8'-15'288'0,"-2"5"12"0,0-2-75 0,7 5-124 15,-6 3-55-15,-7 4-25 0,7 0-12 16,-1 0-5-16,-6 0-2 0,6 0-1 0,-6 0-1 16,0 4 3-16,7-4 9 0,-7 3 13 15,0-3 19-15,7 4 18 0,-7-4 17 16,0 3 6-16,6-3 1 0,-6 4-7 16,6 1-8-16,-6-2-14 0,7 0-10 0,-2 5-14 15,3-2-9-15,4 3-9 0,3-2-6 16,-3-4 16-16,8 4 23 0,6 1 14 15,0-4 29-15,0-1 13 0,7 1-10 0,6-4-20 16,7 0-7-16,0 0-11 0,13-4-6 16,-8 4-3-16,8-3 0 0,0-1 12 0,0-4 6 15,6 1 3-15,0-3 2 0,7 1-2 16,-7-1-19-16,6 3-25 0,2-1-11 16,-1 1-5-16,7 0-3 0,-8 3 1 0,0 1 0 15,8-1-1-15,-7 0-1 0,6 4-1 16,-1 0-1-16,3-4-1 0,-9 1 2 15,8-2 1-15,0 5 13 0,-8-3 20 0,-5-1 9 16,-1 2 5-16,0-3 4 0,-6 2 3 16,-1 3-5-16,-5-4-3 0,5 0-2 0,-5 4-2 15,4-4-15-15,-3 4-11 0,-2 0-8 16,1 0-3-16,-2 4-1 0,-5-4-2 16,-1 4-2-16,2-4 0 0,-2 4-1 0,1-4 0 15,-1 0 0-15,-5 0-1 0,-2 0 0 16,9 0 0-16,-8 0 6 0,0-4 29 15,7 4 17-15,-7 0 8 0,0 0 7 16,-7 0-4-16,8 0-28 0,-1 0-14 16,-7 0-7-16,1 0-6 0,0 4-4 0,0-4-1 15,-7 3-1-15,0 2-1 0,0-5-3 0,1 0 1 16,-2 2-1-16,-5-2 0 0,6 0-1 16,-13-2 1-16,7 2-3 0,-8 0-37 15,2 0-161-15,-8-5-326 0,-6 2-199 0,6-9-90 16,-6-2-4-16,-6-8 142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45:20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13993 10784 1 0,'0'-8'226'15,"0"5"30"-15,-6-5-17 0,6 4-59 16,0-3-49-16,-7 4-26 0,7-1-8 0,-6-3-5 16,6 2 0-16,0-1 3 0,-6 2 0 15,-1-3-5-15,7 3 0 0,-7-4 3 16,1 5-1-16,6-4-4 0,-6 3-4 0,-8-3-4 15,8 3-4-15,-1-3-6 0,1 2 3 16,-9-2-1-16,10 5-8 0,-1-6 6 16,-8 4 4-16,1-4-9 0,7 1-6 15,-7 0 17-15,0 4-11 0,7-6-10 0,-8 2-6 16,1 0 1-16,0 0 7 0,-1 3 5 16,1-3 2-16,1 0 3 0,-1 2 9 0,0-1-5 15,-6-2-1-15,5 5-3 0,-6-5 0 16,1 2-17-16,-1-2-8 0,8 4 22 0,-8-4 13 15,0 1 5-15,1 3 1 0,5-3-14 16,-5 7-36-16,5-4-17 0,-4 4-8 16,4-4-6-16,-5 4 0 0,5-3 0 15,-5 3-2-15,0-4 1 0,5 4-1 0,-5 0 0 16,-1 0 0-16,1 4 0 0,-1-4 0 16,0 0 1-16,1 0-1 0,-8 0 1 0,7 0-1 15,-5 0 0-15,6 3 0 0,-7 1-1 16,6-4 0-16,-7 4 0 0,8 0 1 15,0-4-2-15,-8 3 2 0,7 1 2 16,-5 0-4-16,5-1 1 0,-6 0 1 0,0 2 0 16,-1-1 0-16,8 4 1 0,-7-5-1 15,0 4 0-15,0 0-1 0,-1 1 1 0,1-4-1 16,1 3 1-16,-1 0 0 0,6-4 0 16,-7 5 1-16,9-1-1 0,-2 0 1 15,-7 0 1-15,7-3-1 0,1 4 0 0,0-1-1 16,-8 0 1-16,8 1-2 0,-7-1 0 15,6 4 1-15,-6 0-1 0,0 1 1 0,7 2 0 16,-8-3 0-16,0 0 0 0,7 4-2 16,-5-4 2-16,6-1 0 0,-7 2 2 15,6-5-1-15,0 3 0 0,7-2 0 16,-6-1-1-16,6 1 0 0,0-4 1 0,-1 3-1 16,2 1 1-16,-2-1-1 0,1 0 1 15,1 0-1-15,-2 4 0 0,1 0-1 0,0 0 2 16,0 4-2-16,0-5 1 0,-6 5-1 15,5-3 1-15,-5 5-1 0,6 0 1 16,-6-3-1-16,5 3 2 0,-5-2-1 0,6 0 0 16,-7-1 1-16,7 1-1 0,-7-4 0 15,7 5 1-15,-7-2-1 0,2 1-1 0,4-1 0 16,-5 1 1-16,-1 3-1 0,0 2 1 16,1-3 0-16,-1 4 0 0,0-1 0 15,1 2 0-15,-1-4-1 0,0 4 2 16,8 0-1-16,-1 1-1 0,-7-2 2 0,6 1-1 15,2 0 0-15,-1 5 1 0,0-6 0 16,0 1 1-16,-1 4-1 0,2-1 3 0,-2 1-2 16,2-1 3-16,-1 1 65 0,-7 8 35 15,6-5 13-15,2 5 8 0,-1-5 1 16,-7 3-65-16,8 1-31 0,-2 3-18 0,1-1-5 16,7-4-5-16,-8 3 0 0,7-1-2 15,-6-1 0-15,6 6 0 0,2-1-1 16,-1-1 1-16,-1 5 0 0,0-1 0 0,7 0-1 15,-6 1 1-15,-1-1 1 0,7 0 0 0,-6 0 0 16,6 1 0-16,0-4-1 0,0 3 1 16,0-3-1-16,0 3-1 0,0-3 1 15,0 4-1-15,0-5 1 0,6 0-2 16,-6 1 1-16,7 1 1 0,-7-2 0 0,6-3 0 16,-6 7 0-16,0-3 0 0,7 3 1 15,-7 2-4-15,7-6 4 0,-7 3-2 16,6-1 1-16,-6-1-1 0,5-5 0 0,2 5 1 15,1-5-2-15,-3 5 0 0,-5-3 1 16,14 2 1-16,-7-3-1 0,-1 1 1 16,1-1 0-16,-1 3-1 0,0-3 0 0,2 1 0 15,-2-2 1-15,0 1 0 0,1 4 0 0,-1-4 0 16,1 1 2-16,-2 2-1 0,3-3-1 16,-2 4 1-16,8-5 43 0,-8 5 45 15,7-4 24-15,0 1 10 0,-6-5 3 16,5 0-38-16,2 4-47 0,-2-8-21 0,2 5-11 15,-1-4-5-15,0-4 0 0,0 4-4 16,-1-5 1-16,2 2-1 0,-1 2 1 16,1-3-4-16,-2-4 1 0,2 5 1 0,5-5-2 15,-6-3 1-15,6 2 0 0,-6 2 1 16,6 0 0-16,2-4 1 0,5-1 0 0,-6-3 0 16,-1 3-2-16,6-2 0 0,-4-1 0 15,5 0 1-15,-7 1 0 0,8-6 4 0,-7 2-1 16,6-1 0-16,-1 1 0 0,-5-1 0 15,6-4-5-15,-6 4 4 0,5-3-4 16,1 0 4-16,-6 0-1 0,7-1 2 16,5 1-1-16,-5-4 1 0,-2 0-1 0,8-4 0 15,-6 4-1-15,4-3 0 0,-3-5 0 16,4 4-1-16,-7 1-1 0,2-4 0 16,-1 3 2-16,0 1 0 0,0-5 1 0,1 4-1 15,-1-3 1-15,-1 3-3 0,1 1 2 16,0 0 1-16,1-2-1 0,-1-2 2 0,-6 0-2 15,13 0 1-15,-7-4-2 0,7-1 2 16,-8 1-3-16,6-4 2 0,4 5-1 16,-3-5 1-16,-5 0 0 0,5-3-1 0,-6 3 2 15,7 4-4-15,-8-4 1 0,2 1 1 16,-1-1 0-16,0 0-1 0,0 4 2 16,1 0-2-16,-1 0-1 0,-1 1 1 0,1-1 1 15,1 0 0-15,5-1 2 0,-12 2 0 16,5-2-2-16,3-3 3 0,-3 5-5 15,1-6 2-15,0 2 3 0,1-1 12 0,-7 1 23 16,6-1 10-16,-1 0 5 0,1 1 2 16,-6-1-11-16,7-4-23 0,-8 5-10 15,6-4-6-15,-4 0-4 0,5-1 1 0,0 1 1 16,-8-1-2-16,9 1-2 0,-7 0 1 16,7-5-2-16,-8 2 1 0,7-1 4 15,-6-4 0-15,-1 3 1 0,1 2 1 0,0-4 1 16,-1 2-2-16,0-2 2 0,1 2-2 15,-1-2 1-15,-5 3 1 0,5 3-1 0,1-3-2 16,0 1 6-16,-1-6 1 0,1 2-1 16,0-1 0-16,-1 1 2 0,7-6-8 15,-6 2 1-15,-1-3 0 0,1 3-1 0,0-4-2 16,-2-1 2-16,2 1-1 0,0-3-1 16,-1-1-2-16,1 0 2 0,-7 1 2 0,1-1 3 15,-2 0 0-15,2 4 3 0,-2 0 22 16,-5 3 13-16,0 1 4 0,-1 0 4 15,1 0-4-15,-7-1-18 0,6 1-16 16,0-1-5-16,-6-3-1 0,0 0 2 0,0-3 3 16,8-1 14-16,-8 1 10 0,-8-5 4 15,8 4 3-15,-6-3 1 0,0 3-17 0,-1 1-10 16,1 2-4-16,-8-2-3 0,8 0-7 16,-9-2 7-16,4-2 23 0,-2 7 23 0,-7-4 8 15,8 0 6-15,-8 1 0 0,6 0-23 16,-6-2-22-16,7-2-15 0,-5-4-5 0,4 0-4 15,-5-4-3-15,5 0 2 0,2-2 4 16,-2-6-1-16,1 5 26 0,7-5 24 0,-7 9 10 16,-1 3 2-16,1 1 2 0,7-2-27 15,-7 0-21-15,-7 1-12 0,8 1-4 0,-2 1-2 16,-5-1-1-16,5-1-2 0,-5 1 0 0,6-3-1 16,-7 2-1-16,1 1 0 0,-1-6 4 15,1 2-2-15,-1 4 1 0,-1-2-1 0,2 1 0 16,0 4-5-16,-7 3 3 0,6 5-1 15,-5 6 0-15,-1 4-1 0,0 7-3 0,-7 4-6 16,0 7-54-16,7 4-117 0,-6 4-214 16,-1 11-407-16,0-1-404 0,-7 8-132 0,2-4 35 15,-1 1 178-15,-7-1 393 0</inkml:trace>
  <inkml:trace contextRef="#ctx0" brushRef="#br0" timeOffset="2610.715">18407 9550 132 0,'-15'-11'328'0,"4"-3"36"0,-2-1 12 16,-1 0-147-16,2 1-69 0,-2 2-53 15,2-2-32-15,-8 2-19 0,6-2-11 16,-5 3 1-16,-1 0-2 0,-5 1-1 0,-1-2 14 16,-1 1-1-16,-5 5-1 0,-1-2 22 15,1 4 16-15,-8 1-3 0,7-5 10 16,1 4 11-16,-1 1-3 0,1-1-5 0,-7 0-5 15,6 0-22-15,1 2-18 0,-2-3-22 16,1 1-15-16,-5 1-8 0,5 3 23 16,-6-4 18-16,6 4 9 0,-6 0 4 0,6 0-1 15,-6 0-24-15,0 4-22 0,-1-1-10 16,-6 1-5-16,8 1-2 0,-2 1-3 0,-5-2 1 16,6 0-1-16,-1 3 1 0,-5-3 0 15,6 0 1-15,-7-1-1 0,7 1 0 16,-7-1 0-16,7 2 0 0,-7-3 0 0,6 6 0 15,-4-4-1-15,4 3 1 0,-6-3-1 16,1 2 2-16,-1 2-2 0,0-1 2 0,1 5-2 16,-1-2 1-16,1 1-1 0,-8 4 0 15,7 0 1-15,-5-1 1 0,4 1-1 16,-5 4 2-16,7-5-1 0,6 5-1 0,-7-4 0 16,7-1 0-16,0 5 0 0,-7-6 1 15,7 7-2-15,0-6 1 0,-1 5 0 16,7-1 0-16,-5-4 2 0,-1 5 76 0,-2-2 36 15,3 3 16-15,-1-2 8 0,0 0 1 16,-1 4-72-16,1-3-37 0,0 6-16 16,7-2-8-16,-3 2-3 0,4-3-1 0,6 4-2 15,-2-1 1-15,0 1-1 0,2 0 1 16,5 3-1-16,-5 1 3 0,5-1-2 0,-1 0 0 16,2 4 1-16,0 1-1 0,-1-2-1 15,1-2-1-15,-1 7 1 0,0-4 0 16,1 0 0-16,-1 3 3 0,0 1 72 15,1-1 34-15,6 2 18 0,-6-1 5 0,5-1 4 16,1-3-73-16,7 4-36 0,-1-1-14 16,-7-3-7-16,9 4-3 0,5-4-2 15,-6 0 1-15,-3 3-1 0,4-1 0 0,5 1-1 16,-6-3 0-16,-1 3-1 0,7-2 2 16,0-1-1-16,0-4-2 0,0 4 1 0,0-4 1 15,7-3-1-15,-7 3 1 0,6-4 2 16,-1-2-2-16,10 2 0 0,-10-3-1 0,9 4 0 15,-1 0 1-15,0-3-1 0,1-2-1 16,-2 4 2-16,2-3-1 0,-1 1 1 16,-1-1-1-16,2 0 1 0,-2 0 1 15,2 0 1-15,-1 0-1 0,0 4 1 0,0-4 0 16,0 3-2-16,0 1-1 0,7-4 0 16,-7 4-1-16,6-4-1 0,0 3 2 0,-5-3-1 15,5 0 2-15,7 1 1 0,-6-5 0 16,-1 3-1-16,8-2 0 0,-7 0 2 15,6-1 1-15,-7 0 53 0,7 0 30 0,-1 1 11 16,3-4 4-16,4 4 3 0,-6-5-52 16,1 1-30-16,5-1-12 0,1 4-5 0,-1-4 0 15,-5 3-5-15,5-3 0 0,0 1-1 16,-5-1-2-16,6-3 1 0,-2 3 2 16,3 1 0-16,-2-4 0 0,1 4 1 15,-2-3-1-15,-3-3-2 0,4 3-1 0,1-1 1 16,-1 1-1-16,2-2 2 0,-9-3 0 15,15 5 2-15,-7-5-1 0,5 0 2 0,-5-3 0 16,6 3-1-16,6-7 0 0,-5 4 0 16,0-1-1-16,-1 1 1 0,-7 0 0 15,7-4-1-15,0 3 2 0,1 2 0 0,-8-2 0 16,1 1-1-16,6-4-1 0,-6 3-1 16,-1 0 3-16,-6 1-2 0,7 0 1 15,-1-4 0-15,-5 4-2 0,5 0-1 16,1-1 1-16,-2 1 0 0,4-4 1 0,-2 4 0 15,-8-4 0-15,8 0 1 0,0 0-2 16,0 0 2-16,-7 0-3 0,6 0 3 0,-6 0-1 16,-1 4 1-16,8-4-2 0,-6 0 1 15,-1 2-1-15,-1-2-1 0,2 5 2 0,6-5-1 16,-13 3 2-16,5 1-2 0,0-1 1 16,3 1 0-16,-2 0-1 0,0 0 1 15,7-1 1-15,-7 1-1 0,6-1 0 16,-5 1 2-16,5 0-2 0,0-4-1 15,2 3 1-15,-2 2-1 0,-6-5 1 0,7 3 1 16,0-3 1-16,-7 3-2 0,6-3 0 16,-5 4 0-16,-1 0-2 0,0-4 0 0,-1 3 2 15,9-3-1-15,-9 0 1 0,1 4 0 16,0-4-3-16,7 4 3 0,-6-8-2 0,5 4 0 16,1 0 0-16,-1-7 2 0,1 3-1 15,7-3 2-15,-8-1-1 0,7 1 1 0,0 0 2 16,-6 0-1-16,6-5-2 0,-6 2 3 15,6-1-3-15,-7 0 1 0,1 3-1 16,0-3 2-16,6 1 17 0,-7-2 30 16,8 1 15-16,-1-4 9 0,-8 1 1 0,10-1-14 15,-8 0-30-15,6-3-15 0,-7 3-8 16,7 0-3-16,1-3 0 0,-7-1-3 16,5 2-1-16,-5-2 3 0,6 0-1 0,-6 2-1 15,-7-3 2-15,6-1-1 0,-5-1-2 16,-1 0 0-16,-6 0 2 0,6 0 0 15,-1-4 3-15,-5 4-1 0,0-7 3 0,-1 3-1 16,7-3-2-16,-12-4 1 0,5 3 0 16,-6-3-3-16,6-3 0 0,-5-1 0 15,-1-3-3-15,0-4 0 0,-6-1 2 0,-1-2 2 16,0 3 1-16,2-1-1 0,-8-1 1 16,-8 5-1-16,8-4-1 0,-6 5-2 0,-7-4 3 15,6 0 24-15,-6 4 13 0,1-4 4 16,-2-4 4-16,-6 4 1 0,7-4-25 15,-6-2-11-15,6-3-4 0,-7 2-4 0,1-1-1 16,-1-3-2-16,-6 1-2 0,7-1-1 16,-7-3-2-16,6-5 0 0,-6 0-1 0,-1 5 0 15,-5-5 0-15,-2 5 1 0,3-2 4 16,-8 5 0-16,-2 0 0 0,-3 7 0 16,-3-3 1-16,2 8-3 0,-7-3-3 0,0 2 3 15,0 5-1-15,-7-2-1 0,-1 4 1 16,-4 1-3-16,-2-1-1 0,-12 5 1 15,-7 3 0-15,0-2-2 0,1 9 1 0,-15 0-1 16,7 7-24-16,-5 1-120 0,-7 6-247 16,-7 1-429-16,-7 7-288 0,0 0-110 15,-12 0 60-15,5 0 224 0,2-10 415 16</inkml:trace>
  <inkml:trace contextRef="#ctx0" brushRef="#br0" timeOffset="4952.1943">19451 13118 121 0,'-6'-11'349'16,"0"0"34"-16,-1-1 16 0,0 5-165 0,1 1-112 16,-7-2-54-16,7 0-16 0,-8 1-1 15,8 0 13-15,-8 0 13 0,-6-1 5 0,8 5-4 16,-7-5-7-16,-1 1-3 0,0-1 4 16,1 5 11-16,-2-4 12 0,1 0 8 15,2-1 5-15,-2 1-1 0,1-1-12 0,-1 2-16 16,6-2-12-16,-5 1-13 0,-1-1-4 15,-6 0-2-15,7-3-3 0,-1 4-5 0,-6 0-7 16,7 0-14-16,-14 3-10 0,6-4-3 16,2 5-3-16,-7-4-1 0,-2 2 33 15,9-1 23-15,-8-2 14 0,7 1 30 0,-7 3 17 16,0-3-23-16,1 0-18 0,0 0-12 16,-2-5-29-16,-5 9-17 0,7-5-8 15,-7 2-6-15,6 1-3 0,-8 1-2 0,3-4-1 16,0 6 1-16,-1-2-2 0,-1 0 1 15,1 0-1-15,-8 1 1 0,9-1 0 16,-1 0-2-16,-7 4 2 0,7-4 0 0,-6 2 2 16,5 2-1-16,1-5 3 0,0 2 41 15,7-1 18-15,-2 1 10 0,1-1 5 16,1 0-2-16,-1 0-38 0,7 1-20 0,-7-1-11 16,8 0-2-16,-1 4-4 0,-7 0 0 15,7 0 0-15,-6 0-1 0,-1 4-1 0,7-4 2 16,-7 0-2-16,1 4 1 0,-2-4 0 15,1 0 1-15,0 3-1 0,8 1 1 16,-8-4 1-16,0 4 0 0,1-4 1 0,5 0-1 16,2 0 2-16,-1 4-3 0,0-4 0 15,6 0 0-15,-6 3 0 0,7 1-2 16,-7-1 1-16,-1 2 0 0,7-3-1 16,-6 2 1-16,6 4-1 0,-5-5 1 0,-1 9-1 15,-1-5 0-15,1 0 1 0,-6 4 0 16,5 0 0-16,-5 1 0 0,5 2 0 0,-5-3 1 15,-1 0 0-15,7-1-1 0,1 5 2 16,-8-3-2-16,7-2 2 0,0 6 0 0,-1-6-1 16,1 5 1-16,-6-1-1 0,5 1 0 15,1 0 0-15,-6 3 0 0,5 1 1 16,-6-1-2-16,8 0 1 0,-8 5-2 16,0-1 1-16,1 4-2 0,-1-5 0 0,1 4 1 15,-7 2 21-15,6-2 52 0,7 1 23 16,-7 0 11-16,7-4 6 0,0 0-21 0,0 4-48 15,7-4-25-15,-8-1-10 0,8 2-5 16,-1-2-2-16,-7 1 0 0,8 0 1 16,-1 5-1-16,-6-2 0 0,0 1-1 0,7-1 0 15,-7 5 1-15,-1-1 0 0,1 4 1 16,7 4-1-16,-7-4 1 0,6 4-1 16,0 0 0-16,1-1-1 0,-2-3 1 0,1 4 1 15,9-5-3-15,-2 2 2 0,6-1 0 16,-6 0 0-16,7 0-1 0,0 1 2 15,-2-2-1-15,2 1 1 0,6 0 43 0,-6 3 25 16,6-3 8-16,-7 4 6 0,7 0 2 16,0 0-41-16,0-1-23 0,0 5-12 0,0 0-2 15,0-1-4-15,0 0 1 0,7 4 0 16,-1-3 41-16,0-2 17 0,2 6 9 16,-2 0 4-16,6-6-2 0,2 2-39 0,-8 0-17 15,7-1-8-15,1-4-5 0,-3 1-3 16,4 3 1-16,-2-3-2 0,-1 3 0 15,8-2-1-15,-6 1 0 0,5 2 0 0,1 0 0 16,0 3-1-16,-2-4 0 0,9 0 1 16,-7-3 1-16,5 3-1 0,1-4 0 15,-6 1 4-15,6-3-2 0,1-1 2 0,-1-1 0 16,-1 1 0-16,1-3-3 0,1 3 2 16,-1 0-2-16,0-1 0 0,0-1-1 0,1 2 1 15,-2-1-1-15,1 1 0 0,7-3 1 16,-7-4 0-16,0 3 2 0,7-7-2 15,-7 3 0-15,7-2 1 0,-1-4 0 0,7-2 1 16,-5 2-2-16,5-5 1 0,-1 1-2 16,1 0 2-16,1-3 3 0,-1-2 0 0,0 1-1 15,1 0-2-15,-8 0 0 0,7-4-2 16,-6 1 0-16,6 3 1 0,-7-5 2 16,8 2-3-16,-7 3 1 0,-1-3 1 0,1-1-1 15,6 0 0-15,1-7 1 0,-1 0 0 16,-1 0-1-16,9-7 26 0,-2 3 11 0,1-7 8 15,-1 0 4-15,-6 1-1 0,7-5-23 16,-1 3-11-16,2-2-9 0,-2 3 0 0,-5-4-4 16,5 4-2-16,-5-3 1 0,-1 2 0 15,0-3 2-15,7 5-2 0,-8-5 2 16,2 4-1-16,6 1 1 0,-1-5 1 0,1-1 1 16,-2-2 0-16,3 0-1 0,-1 0 0 15,0-4-3-15,-1-1 0 0,1 2 2 0,-1-4-1 16,2 2 0-16,-8 1 0 0,7-4 0 15,-7 1 0-15,6 2 0 0,-5-2 3 16,-1-1 26-16,-1 0 13 0,1 1 9 16,7-2 4-16,-13-2 1 0,6 0-26 15,0-4-12-15,1 0-8 0,-8-4-6 0,7 1 1 16,-6-1-1-16,7-4-3 0,-8-3 1 0,1 1 1 16,6-8 0-16,-7-1 0 0,1-3-1 15,7 0-1-15,-8-8-2 0,1 0-2 0,6-2-1 16,-7-6 2-16,-6 6-1 0,7-9 0 15,-7 5 5-15,1-8 1 0,-1 4-2 16,-1-4 1-16,1 2-1 0,-6-1-4 0,0 2-1 16,-7-3-1-16,-2 1 0 0,-2 2 2 0,2-3 3 15,-11-1 0-15,8 5 1 0,-8 0 0 16,-8 3-3-16,3 0-4 0,-10 1 0 0,4 2 2 16,-9 2-2-16,-5-2 1 0,-9 5-2 15,-6 3 2-15,2 5-3 0,-8 1-2 0,-13 5-6 16,0 5-59-16,-12 6-126 0,0 5-244 15,-21 6-355-15,-6 4-321 0,-13 7-87 0,-13 4 60 16,-7 0 213-16,-6 7 346 0</inkml:trace>
  <inkml:trace contextRef="#ctx0" brushRef="#br0" timeOffset="6170.4423">13894 15387 78 0,'-11'-18'264'15,"-3"-1"33"-15,-11 3-16 0,5 2-85 16,-6 3-33-16,-1 0-6 0,-5 4 6 0,-7-4 17 16,6 4 15-16,-6 3 13 0,0-3 10 15,-7 3-1-15,0 0-4 0,1 4-13 16,-1 4-29-16,-8 0-37 0,10 3-35 0,-8 0-32 15,6 8-33-15,0 3-14 0,7 7-9 16,-7 2-4-16,1 6-4 0,-1 3 1 0,1 4 59 16,-2 6 45-16,2-3 26 0,-1 9 47 15,1-5 25-15,-1 8-46 0,0-3-40 16,8 6-19-16,-9 1-5 0,8 3-2 0,7 1-1 16,-1 0 0-16,0-2-3 0,14 2-42 15,-1-3-22-15,1 1-13 0,5 1-5 16,2-3-5-16,4 0 1 0,2 3-1 0,0 1-1 15,6-1 3-15,6 1 8 0,0 0 32 0,2-2 15 16,-2 2 6-16,7-8 3 0,0 0-7 16,0-3-30-16,7-1-12 0,-1-7 11 15,7-1 16-15,0 2 8 0,7-5 4 0,-1 1 3 16,8-5-18-16,-1 1-18 0,-1-1-8 16,9-3-4-16,5-3 1 0,-6-1-2 0,6-3 13 15,0-4 18-15,-6-3 10 0,7-1 5 16,-2-7 0-16,8-1-12 0,-6 2-17 0,-2-5-11 15,9-3-6-15,-10-4 0 0,10-4 1 0,-7 1-2 16,5-1-1-16,-5-8-1 0,5 2-1 16,2-9-1-16,-3 2 1 0,2-3-1 0,0-6-3 15,7 1-2-15,-8-4-1 0,8-4-1 16,-7-1 0-16,-2 2-1 0,-4-1 2 0,5-4-2 16,-11 1 3-16,5-5 16 0,-6 5 17 15,-7-8 10-15,0-4 4 0,1 0 1 0,-8-4-15 16,-5-3-15-16,-1 1-3 0,-7-5 13 0,-6 0 8 15,-1-7-2-15,2-8-1 0,-14-3-6 16,0-4-17-16,-7-6-11 0,0-2-4 0,-12-6-4 16,0 3 1-16,-1 1 0 0,-13-1 2 15,-5 12 2-15,-2 2 2 0,-12 5 0 0,0 6-3 16,-13 5-7-16,-9 10 0 0,-3 12-4 16,-8 8-9-16,-12 12-89 0,-1 13-162 0,-13 7-304 15,-13 5-467-15,-7 2-201 0,-12 8-7 16,-8-1 123-16,1 1 287 0</inkml:trace>
  <inkml:trace contextRef="#ctx0" brushRef="#br0" timeOffset="70438.5879">4952 13059 180 0,'-20'0'259'0,"6"-4"27"0,2 4-82 16,-8 0-47-16,7 0-17 0,0 0 4 15,0 0 13-15,-7 4 20 0,7-4 16 16,7 0 21-16,-8 0 17 0,8 0 15 16,0 4 12-16,-1-4 2 0,7 0-13 0,0 0-27 15,0 4-43-15,0-4-19 0,7 0-3 16,-1 4-6-16,8-4-7 0,-2 0 11 15,15 4-18-15,-1-4-31 0,0 0-10 0,7-4-8 16,6 4-14-16,-7-4 8 0,14 4 0 16,-1 0-15-16,2-4 4 0,-2 4 6 0,6 0-19 15,9 0-7-15,-8 0-8 0,6 0-13 16,1-4-13-16,0 4-5 0,0 0-1 0,5 0 14 16,-4-7 23-16,5 3 11 0,-6 2 5 15,7-6 1-15,-8-1-11 0,1 3-25 16,-7-2 6-16,1-3 12 0,-8 4 6 0,-5 0 1 15,-1 0 1-15,-7 3-17 0,1 0-17 16,-7-3-7-16,-6 3-2 0,-1 0 0 16,-5 0 1-16,-2 4-1 0,-6-2-2 0,-6 2-1 15,8 0-1-15,-8 0 22 0,0 0 22 16,0 2 7-16,-8-2 24 0,8 0 16 16,0 0-16-16,-6 0-16 0,6 0-8 0,-6-2-22 15,6 2-17-15,-6 0-9 0,-2 0-4 0,2 0-7 16,6 0-1-16,-6 0 1 0,6 0 3 15,0-5 0-15,-7 5 3 0,7 0 0 16,0 0-2-16,0 0-4 0,0 0 0 0,0 0 0 16,0 0-1-16,0 0 1 0,7 5 3 0,-7 1-1 15,0 2 1-15,6 3-2 0,-6 3 1 16,6 1 1-16,-6 0-1 0,0 8 3 16,8-2 0-16,-8 1 0 0,0 7-1 0,0-3 2 15,6-1-2-15,-6 5-1 0,0-1-2 0,0 1 2 16,6-1-1-16,-6 4-1 0,0 0 4 15,0 3 1-15,0 5 38 0,0-4 27 16,0-4 16-16,-6 4 1 0,6-5 8 0,0-1-40 16,-6-2-27-16,-2 0-14 0,8-3-5 0,-6-5-4 15,6-2-2-15,0-1 0 0,-6-7 0 16,6 0 1-16,-7-8-3 0,7 2 1 0,0-1 0 16,0-4-6-16,0-4-15 0,0-1-87 0,-6-5-126 15,6-5-162-15,0-6-241 0,-7-2-264 16,0-6-242-16,1-1-34 0,0-2 89 15,-3-2 216-15,4 5 262 0</inkml:trace>
  <inkml:trace contextRef="#ctx0" brushRef="#br0" timeOffset="71282.5855">4782 13276 50 0,'6'-15'254'0,"0"1"31"15,2 3-13-15,-8 3-77 0,0 2-44 16,6 1-14-16,-6 1 0 0,0-4 9 16,0 6 11-16,0 2 10 0,0-4 9 0,0 4 3 15,-6 0 2-15,6-3 14 0,0 3 14 16,0 0 20-16,-8 0 26 0,8 0 7 15,-6 3-20-15,6-3-40 0,-6 6-47 0,6 2-52 16,-7 4-43-16,1 2-27 0,-1 5-14 16,7-1-10-16,-7 3-3 0,7 6-3 15,0-1-1-15,0 3 1 0,0-4-1 0,0 1-1 16,7 0 0-16,-7-1 3 0,7 4-2 16,-7-2 42-16,6 2 56 0,-6 1 27 0,0 3 14 15,7-4 4-15,-7 0-37 0,0 0-55 16,0 1-29-16,0 0-10 0,6-5-5 0,-6 0-2 15,0-2-3-15,6-1 1 0,-6-4-4 16,8 0 0-16,-8 1 0 0,6-4 0 16,0-5 0-16,1 1 0 0,-1-3-1 15,1-1 1-15,6-3 2 0,-7-1 32 0,8 0 17 16,-2-3 13-16,2 0 9 0,5-3 6 16,1 0-27-16,0-5-17 0,5 1-11 15,1-1-8-15,7 1-4 0,0-1-3 16,6 2 0-16,0-2 25 0,0 5 11 0,6-5 5 15,2 4 3-15,5-3-2 0,-6 0-23 0,6 0-13 16,0-1-5-16,0 1 13 0,8 0 11 16,-10-5 5-16,10 2 6 0,-1-2 13 15,-7 5-6-15,7-3-3 0,-7 2-6 16,0 1-4-16,-6-1-14 0,-1 1-13 0,2 0-4 16,-8 0-3-16,-8 3-5 0,3 4-2 15,-8 0-2-15,7 0-1 0,-15 0 1 0,10 0 1 16,-16 4 1-16,2-1 3 0,-1 1-1 15,-1-1-2-15,-4 1 1 0,-8-1 0 0,6 1-1 16,-6-4 0-16,0 0 6 0,0 0 2 16,0 0 4-16,-6-4-3 0,-2 4-1 15,2-3-6-15,6-1-4 0,-6 1-8 0,-1-1-26 16,7-3-102-16,-6-4-163 0,6 0-249 16,0-4-310-16,-7-4-246 0,7 1-20 15,-7-4 108-15,7-4 227 0,0-3 300 16</inkml:trace>
  <inkml:trace contextRef="#ctx0" brushRef="#br0" timeOffset="71780.2703">5428 13456 165 0,'6'-15'435'0,"1"0"43"16,0 1 22-16,-1-1-150 0,8 0-185 0,-8 1-79 15,0-1-10-15,1 5 27 0,-7 1 53 16,6 3 69-16,-6-2 69 0,0 8 32 0,0-4-3 16,0 4-42-16,0 4-62 0,0 0-38 15,-6 3-23-15,6 5-2 0,-7 2 9 16,1 4 16-16,0 4-17 0,-2 4-30 16,-4 3-36-16,5-2-27 0,0-2-28 0,1 4-19 15,-1-3-10-15,1-1-10 0,0-2-1 16,-2 2-1-16,8-2 0 0,0-2-1 15,0-3-1-15,0 1-1 0,0-4 0 0,0-1 0 16,0-3-1-16,0-3 2 0,8-2 2 16,-2-1-4-16,0-1-1 0,1-4-6 0,6-4-34 15,-6-1-85-15,5-5-142 0,2-5-152 16,-8-3-147-16,7-1-102 0,1-2-32 0,-2-2 27 16,1-2 28-16,7-2 94 0,-7-2 106 15,0 0 105-15</inkml:trace>
  <inkml:trace contextRef="#ctx0" brushRef="#br0" timeOffset="71959.1643">5642 13389 119 0,'15'-29'344'0,"-3"3"77"0,-5 8 45 0,0 4-69 16,-1 3-43-16,-6 3-28 0,7 5-31 16,-7 3 3-16,0 3 36 0,0 5 18 15,0 3-6-15,-7 3-18 0,7 4-63 0,-6 5-93 16,6-5-77-16,0 8-47 0,-7-4-26 16,7 0-9-16,0 0-10 0,0 0-1 15,0-7-1-15,7 3-1 0,-7 0 0 0,0-4-1 16,6 1-1-16,1 0-22 0,-7-3-119 15,6-6-173-15,-6 1-217 0,0-7-290 16,0 0-113-16,0 0 60 0,-6-7 147 0,-1 1 206 16</inkml:trace>
  <inkml:trace contextRef="#ctx0" brushRef="#br0" timeOffset="72122.0627">5428 13592 687 0,'-7'10'966'0,"7"2"113"16,0-12 47-16,7 0-288 0,-1-5-403 0,8 3-303 16,6-5-252-16,-8-5-262 0,8 1-289 15,-8 0-264-15,8-1-66 0,-7 6 87 16,1-5 191-16,-1-1 255 0</inkml:trace>
  <inkml:trace contextRef="#ctx0" brushRef="#br0" timeOffset="72717.692">3281 12216 267 0,'0'-12'543'0,"-8"-3"118"0,8 5 93 0,-6 3-149 15,6 3-184-15,0-1-124 0,6 2-83 16,-6 3-42-16,14 0 1 0,-8 3 10 0,7 6 6 16,7-6-30-16,0 8-47 0,-1 0-51 15,7 8-33-15,0-2-14 0,0 5-7 16,1 1-2-16,5-1-1 0,0 3-2 0,8 1 0 15,6 0-1-15,-7-1 3 0,13 4 80 16,-6 1 37-16,6-1 19 0,1 2 8 0,-2-2 31 16,2 0-58-16,-1 0-26 0,1 0-11 15,-2 0-8-15,-6 2-30 0,-5-2-20 16,-1-4-10-16,1 1-7 0,-8-4-4 16,1 0-2-16,0-4-2 0,-7-3-2 0,0 0-2 15,-7-5 5-15,1-2-2 0,-7-1-2 16,0-3 1-16,6-1-2 0,-11 1-7 15,4 0-53-15,1-1-133 0,-6-3-238 0,-1 0-306 16,-6 0-286-16,7 0-76 0,-7-3 74 16,5-5 212-16,3 5 299 0</inkml:trace>
  <inkml:trace contextRef="#ctx0" brushRef="#br0" timeOffset="73533.4842">4318 12883 237 0,'0'-4'441'0,"0"1"43"16,0 3 11-16,0 0-188 0,-6 3-115 15,-1 1-66-15,7 0-23 0,0 0-9 0,0-1-11 16,0 1 4-16,0-1 6 0,0 5 0 16,0-5-5-16,7 2 11 0,-1 1-11 15,1 2-21-15,-1 3-12 0,0-4-8 16,8 0 7-16,-8 5 20 0,7-5 12 15,1 4 6-15,6-4 4 0,-8 0-20 0,8 5-33 16,-1-5-17-16,1-3-9 0,0 2-6 16,-1-1-4-16,1 2-2 0,-1 0 0 0,6-3-3 15,-5 3 1-15,1-3-2 0,-2 0 1 16,1 4-2-16,-8-1-3 0,7-5-5 0,-5 6-84 16,-8-4-145-16,2 4-197 0,-2-1-223 15,-6-3-96-15,6-1 40 0,-6-3 125 16</inkml:trace>
  <inkml:trace contextRef="#ctx0" brushRef="#br0" timeOffset="74201.0703">6733 13048 187 0,'-27'0'291'0,"8"0"12"0,-6 0-60 0,-1 7-128 16,-7 1-63-16,6 4-28 0,2-3-14 0,-8 3 2 15,14-1 23-15,-7 0 26 0,6 1 21 16,7-6 21-16,-7 5 11 0,14-3-8 16,0-4-7-16,-2 3-3 0,2-4 0 15,6-3 9-15,0 0 13 0,0 0 21 0,6-3 28 16,2-4 27-16,4-5 25 0,1-2 35 16,13-8 27-16,-6-5-1 0,13-5-4 0,6-5-21 15,1-3-39-15,5-4-39 0,6-8-35 16,9-2-38-16,5-9-24 0,7-2-26 15,-7-6-27-15,14 2-12 0,-1-4 7 0,0-1 13 16,7 1 8-16,7-4 4 0,-7 6 2 16,-1-2-15-16,1 3-17 0,-13 0-9 15,6 5-6-15,-13-2-2 0,-6 8-1 0,-7 4 1 16,-5 8 3-16,-8 7-1 0,-14 3-3 16,-6 7 2-16,-5 12-1 0,-7 3-1 15,-7 8-2-15,-7 7 1 0,-7 4-38 0,-5 11-152 16,-6-1-229-16,-2 9-288 0,-5 3-236 15,-1 3-73-15,1 3 103 0,-7 8 210 16,-7 1 278-16</inkml:trace>
  <inkml:trace contextRef="#ctx0" brushRef="#br0" timeOffset="74661.7865">6309 13849 240 0,'0'-4'492'16,"0"-4"56"-16,0-3 26 0,0 0-182 15,0-3-188-15,5 3-101 0,-5 0-32 16,9 4 9-16,-3-4 33 0,-6 3 34 0,6 5 27 16,-6-1 4-16,7 0 13 0,0 4 3 15,6 4-13-15,-7 0 5 0,8 3-3 0,-2 3-35 16,8 6-37-16,-1-2-27 0,1 1-33 16,6 7-24-16,1 0-13 0,11 0 10 15,-6 7 48-15,8 5 25 0,6-5 12 16,-2 3 19-16,10 1-1 0,-8 1-45 0,13 2-12 15,-8-2 5-15,2-2-7 16,6-3-12-16,-1 1-4 0,1-5-12 0,-6-2-19 16,-3-4-11-16,4-1-5 0,-2-7-3 0,-13 0-1 15,0-1-2-15,-6-2-2 0,-1-4-1 16,-12-4-3-16,0 0-2 0,-7 0-17 0,-7-4-77 16,-6 4-181-16,-6-8-232 0,-1 1-286 15,-6-4-202-15,0 0-18 0,-13-3 134 16,0-1 214-16</inkml:trace>
  <inkml:trace contextRef="#ctx0" brushRef="#br0" timeOffset="75351.3603">5539 13592 244 0,'0'-4'339'0,"6"-4"48"0,-6 5-56 15,0-1-70-15,0 0-41 0,0 1-20 16,7 0-6-16,-7-1-1 0,0-1 3 15,7 2 5-15,-1 0-5 0,-6 3-15 0,7-4-26 16,-1 4-36-16,0 0-37 0,2 4-16 16,-2-4 11-16,7 3 11 0,-6 0 5 0,12-3 4 15,-6 5-14-15,-1-5-34 0,2 0-21 16,-1 4-11-16,7-4-7 0,-7 0-2 16,0 0 9-16,0 0 31 0,6 0 22 15,-5-4 14-15,-2 4 7 0,2-5-6 0,-1 5-34 16,-7-3-21-16,1 3-17 0,0 0-7 15,-1 3-6-15,-6-3-4 0,0 9-15 0,-6-6-108 16,-1 0-163-16,-6 5-223 0,6-1-259 16,-5-3-101-16,-2 4 55 0,0-8 139 0,8 0 212 15</inkml:trace>
  <inkml:trace contextRef="#ctx0" brushRef="#br0" timeOffset="76121.2647">4945 14117 193 0,'0'-4'404'0,"-13"-4"40"0,7 1 19 15,-2 0-189-15,2-1-124 0,0 4-53 0,-1-3-16 16,-6 4 11-16,6-1 25 0,1 4 30 16,0-3 24-16,-8 3 14 0,8 3 4 15,-7 1 0-15,0 6-1 0,0 2-3 0,-7 6-9 16,1 4-18-16,-1 4-22 0,0 3-32 15,-6 8-10-15,-7-1 0 0,1 2 0 16,-1 5 13-16,-6 1 24 0,1 1 7 16,-9 2 3-16,2 4 8 0,-1 9 1 0,-13-2 3 15,7 5-10-15,-6-1-4 0,-1 4-13 16,-7-1-13-16,1 2-29 0,0-1-12 0,-7 4-7 16,0-4 12-16,7 4 17 0,-7-1 9 15,13-7-6-15,0-3-9 0,6-7-20 16,9-4-28-16,4-8-9 0,1-3-10 0,6-7-7 15,7-5-3-15,7-4-5 0,-1-2-4 0,8-8-4 16,4 0-7-16,2-6-7 0,6-3-29 16,0-2-134-16,6 0-286 0,-6-2-457 0,14-7-265 15,-8-5-92-15,14-16 81 0,-1-9 259 16,14-21 456-16</inkml:trace>
  <inkml:trace contextRef="#ctx0" brushRef="#br0" timeOffset="77028.734">7961 11194 22 0,'0'-14'262'0,"0"-1"25"16,7 4 22-16,-7-4-112 0,0 5-45 0,0-1-1 15,0 3 22-15,-7 1 39 0,7 0 32 16,0 4 28-16,0-1 13 0,0 4-10 15,0 0-36-15,0 0-45 0,0 4 18 0,0 2 23 16,0 5 14-16,0 4 33 0,0 3 20 16,0 4-64-16,0 0-66 0,7 8-50 15,-7-1-55-15,6 4-36 0,0 1-15 16,2 3 29-16,4 2 30 0,-5-2 14 0,6 4 6 16,-6-5 1-16,5-3-34 0,-5 0-31 15,6-4-16-15,-7-3-6 0,0 0-4 0,2-8-2 16,-2 1-2-16,-6-5-1 0,0 1 0 15,7-8-1-15,-7 0 1 0,0 2-1 0,0-6-1 16,0-3 1-16,0 0 2 0,6 0-1 16,-6 0 2-16,6-3-1 0,-6-1 0 15,8-1-2-15,-8 2-7 0,0-1-56 16,0-3-133-16,0-4-208 0,0-1-242 0,-8-2-285 16,2-1-92-16,0 1 64 0,-1-8 177 15,7-5 229-15</inkml:trace>
  <inkml:trace contextRef="#ctx0" brushRef="#br0" timeOffset="77840.7729">8065 11122 91 0,'-6'-4'379'0,"6"0"35"0,-7-3 16 16,1 3-122-16,6 0-169 0,0 1-76 15,0 0-35-15,0-1-8 0,0 0 11 16,6 0 26-16,1 1 32 0,-1-2 31 0,8 2 28 15,5 0 20-15,1-5 9 0,0 5 14 16,4-2 9-16,3 1 3 0,6 1 1 16,0-4-1-16,-1 0-13 0,14-1-15 0,-7 1-25 15,14 0-34-15,-1-4-34 0,0 3-32 16,7 1-24-16,-1 0-13 0,0-4-7 0,2 0-1 16,5 0-1-16,-6-1 1 0,6 1 31 15,-6 3 20-15,0-2 17 0,-7-1 31 16,1 3 16-16,-3 1-22 0,-9 0 4 0,-2 0-4 15,-6-1-14-15,-1 5-5 0,-6-1 0 16,-6 1-19-16,-7 3-7 0,1 0 1 16,-8 0-6-16,0 0-2 0,-6 3-2 0,0-3-3 15,7 7 6-15,-7-3 8 0,-7 3 7 16,7 4 1-16,-6 4 2 0,0 4-9 16,-2-2-2-16,2 3-3 0,0 1-2 0,-1-2-1 15,7 3-13-15,-7 0-15 0,1 4-6 16,6-1-5-16,-7 1-2 0,7 3-2 0,7 3 9 15,-7 2 23-15,6 3 14 0,1-4 8 16,0 0 1-16,-1-3-8 0,0-1-25 16,8-4-12-16,-1 1-7 0,-7 1-3 0,7-2 1 15,-6-3-1-15,5 0 0 0,-5-4 1 16,0 0 1-16,5 0-2 0,-12-3 1 0,8 0-3 16,-2-4-2-16,-6 1-3 0,7-6 2 15,-7-2-1-15,0 0 0 0,0-1-1 0,0 1 1 16,0-4-2-16,0 0-2 0,0 0 2 15,-7-4-1-15,7 4 0 0,-6-3 3 0,-2 3-1 16,2 0 0-16,-7-4 0 0,6 4 2 0,-5 0-1 16,-1-4 1-16,0 4-1 0,0 0-2 15,-1 0 1-15,-5 0 2 0,6 0 0 0,-6-3 1 16,-1 3 0-16,0 0-1 0,1 0 1 16,-1-3-2-16,-6 3 1 0,-1 0 0 0,-5-5 2 15,-1 5-1-15,1 0-2 0,-1 5 0 16,-6-2-1-16,-7 0 1 0,7 5-4 15,-7-1 7-15,1 4 1 0,-1-4 0 0,-1 4 0 16,2 0 2-16,-6 3-5 0,5-2-1 0,0-1 2 16,0 0-2-16,1 1-2 0,-1 2 3 15,0-3-1-15,0 0 1 0,1-1 0 0,-1-2-2 16,1 3 0-16,-1 0 4 0,-8 0-3 16,16 0-1-16,-7-4 3 0,5 1-2 0,1 0-2 15,7-1-1-15,5-5-3 0,1 4-12 16,7-4-47-16,-1-2-58 0,8 0-80 0,-2 0-116 15,8-2-201-15,-1-4-213 0,7 0-275 16,7-2-71-16,-1-3 52 0,8-7 179 16,5 0 248-16</inkml:trace>
  <inkml:trace contextRef="#ctx0" brushRef="#br0" timeOffset="78285.0162">8477 11305 326 0,'0'-4'562'0,"0"-3"66"0,0-1 29 16,0 5-215-16,0-4-202 0,0 3-118 16,0 0-17-16,0 1 44 0,0-2 76 15,0-1 76-15,0 2 58 0,6 0 4 0,-6 4-45 16,0-3-78-16,0 3-75 0,0 0-65 16,0 3-47-16,0 1-16 0,0 6 13 0,0 2 9 15,0 2 5-15,0 5 2 0,0 3-9 16,0 1-27-16,0-2-14 0,0 1-11 15,0 4 0-15,0-3-4 0,7-2 0 0,-7 1 0 16,0-4 3-16,6 1-3 0,-6-1-1 16,7-3-3-16,0-1 1 0,-1-3-1 15,0 1-2-15,1-3 2 0,0-1-2 16,-1 1-2-16,1-6-27 0,-1 0-82 16,-6-3-160-16,7-3-203 0,-7-9-227 0,0 1-248 15,7-3-42-15,-2-5 105 0,2 1 181 0,-7-7 217 16</inkml:trace>
  <inkml:trace contextRef="#ctx0" brushRef="#br0" timeOffset="78568.8479">8660 11151 286 0,'6'0'600'0,"-6"3"86"0,0-3 38 16,0-3-171-16,0 6-246 0,0-3-156 0,0 4-86 15,0 3-35-15,0 1-17 0,0 4-6 16,0-3-4-16,0 11-1 0,0-6 2 15,0 4 46-15,0-4 47 0,0 5 24 16,0-1 29-16,7 0 38 0,-7-3-25 0,6-3-37 16,0 2-19-16,-6-3-29 0,8 4-38 15,-8-4-21-15,6 3-8 0,-6-2-7 0,0-1-2 16,0 1-1-16,0-3-1 0,0-1-2 16,0 4 0-16,0-5-1 0,-6 0-27 0,6-3-89 15,-8-1-113-15,2 1-130 0,0 0-145 16,-1-4-135-16,7 0-81 0,-6 0 36 15,0 0 95-15,-2-4 131 0</inkml:trace>
  <inkml:trace contextRef="#ctx0" brushRef="#br0" timeOffset="78757.7306">8522 11555 400 0,'7'0'566'0,"-7"-8"48"0,7 1 21 15,-7 3-267-15,6-3-178 0,7 0-104 0,-6-1-47 16,5-3-23-16,2 4-8 0,5-4-4 16,1 4-3-16,-7-4-1 0,7 3-1 15,-1 0-34-15,1 1-78 0,0-1-96 0,-1 2-107 16,1-2-177-16,-8 1-52 0,8-3 36 16,-7-2 79-16</inkml:trace>
  <inkml:trace contextRef="#ctx0" brushRef="#br0" timeOffset="84879.2998">8973 11335 284 0,'0'0'367'16,"0"-5"23"-16,0 5-62 0,0 0-111 16,0 0-60-16,-6-3-12 0,6 3 13 0,0 0 13 15,0 0 1-15,0-4-5 0,0 4-11 16,0 0-12-16,0-4-11 0,0 4-5 15,0-4 2-15,6 4 14 0,-6-2 27 0,6-3 34 16,-6 2 27-16,6 3 18 0,-6-4 3 16,8 0-11-16,-8 1-23 0,0 3-25 15,0-4-18-15,6 0-17 0,-6 4-14 0,0-3-13 16,0 3-14-16,0-4-20 0,0 4-20 16,0 0-23-16,0 0-16 0,0 0-18 15,0 0-7-15,0 0-10 0,0 0-5 0,0 4-1 16,0-1-1-16,6 5-1 0,-6 3 3 15,0-1 2-15,0 5 1 0,7-3 3 0,-7 2-3 16,0 1-1-16,0-4-1 0,0 4-2 16,7-5-6-16,-7 9-45 0,0-3-201 15,0 1-372-15,-7 2-370 0,0-8-164 0,1 3-31 16,0-6 168-16,-8-5 356 0</inkml:trace>
  <inkml:trace contextRef="#ctx0" brushRef="#br0" timeOffset="85725.779">7674 14241 290 0,'-7'-11'401'15,"7"0"63"-15,0 8-21 0,-7-4-105 0,7 3-67 16,0 4-50-16,0 0-28 0,0 4-9 15,0 3 19-15,-5 3 45 0,5 9 45 16,0-1 33-16,-8 8 2 0,8 0-22 0,0 4-58 16,0 7-60-16,0-5-60 0,0 8-47 15,0-3-27-15,8 7 5 0,-8 0 3 16,0 0 12-16,5-3 16 0,-5 3-8 0,0-1-19 16,0-6-12-16,0-4-18 0,0 0-15 15,0-7-9-15,0-5-5 0,0 2-3 0,0-9-1 16,7 2-2-16,-7-9-1 0,0 0 0 15,0-3 1-15,0-8-9 0,7 1-60 0,-7-12-141 16,0-3-209-16,0-1-256 0,-7-10-286 16,7-1-72-16,-7-3 80 0,2 0 183 15,-3-7 245-15</inkml:trace>
  <inkml:trace contextRef="#ctx0" brushRef="#br0" timeOffset="86339.3968">7655 14304 112 0,'-8'0'465'0,"8"-4"52"16,-7 1 21-16,7-2-95 0,0 2-262 15,7 3-120-15,-7-3-55 0,0 3-22 0,8 0-8 16,-8 0 11-16,0 0 5 0,0 3 6 16,5-3 19-16,2 3 24 0,0 2 18 15,6-2 24-15,6 1 19 0,1-4 6 0,5 3 5 16,3-6 18-16,4 3 10 0,7 0 12 15,0-4 7-15,13 4-5 0,1-3-24 16,5 3-19-16,2-5 11 0,10 2 0 0,3-4 12 16,-1 0 6-16,-1-1-8 0,8-4-39 15,-1 5-30-15,1-3-31 0,-9-2-17 16,10 2-6-16,-9-1-3 0,2 0-3 0,-8-3 13 16,0 2 29-16,-7 1 15 0,-5 0 15 15,-1 4 12-15,-6-5-7 0,-7 5-26 16,-6 4-16-16,-1-1-17 0,-6 0-12 0,-6 0-4 15,-1 1-3-15,-5 3-1 0,-1 3 0 16,-7-3 2-16,-6 0 20 0,0 4 15 16,-6 0 9-16,6-4 4 0,-13 7 1 0,7 0-8 15,-8 0-7-15,1 1 6 0,0 0 15 16,0-1 7-16,7 0-4 0,-2 0 0 16,2 5-4-16,0-5-13 0,-2 3-11 15,8 2-7-15,-5 2-9 0,5 1-8 0,0-1-4 16,0 6-3-16,5-3-1 0,-5 6 0 15,8-5-1-15,-8 4-2 0,6-1 1 0,-6 2 0 16,6 3 2-16,-6-4-1 0,8 4 2 16,-2-1 2-16,-6 1 0 0,6-4 1 0,-6 0-1 15,0 0 0-15,7-4 3 0,-7-3-2 16,0 0-1-16,6-1 2 0,-6-2-2 0,0-5-5 16,0 4 1-16,0-4-2 0,0-3 1 15,-6 3-2-15,6-7 0 0,0 4-3 16,-7-4-4-16,1 0-33 0,0 0-85 15,-2 0-131-15,2-4-188 0,-8-3-219 0,2 0-239 16,-1-4-91-16,-7 0 51 0,1-1 154 16,-7 2 206-16</inkml:trace>
  <inkml:trace contextRef="#ctx0" brushRef="#br0" timeOffset="86865.0711">7700 15020 276 0,'0'-8'361'0,"-6"1"20"0,6 3-60 15,0 0-159-15,0 0-86 0,6 2-42 0,-6-3-12 16,6 2 6-16,-6 3 15 0,7-4 21 16,0 4 22-16,-1 0 18 0,0 0 14 15,1-3 11-15,5 3 9 0,2 0 10 0,0 0 11 16,5 0 10-16,1-4 4 0,-1 0-5 16,8 1-3-16,-2-1 8 0,7-3 15 0,2-2 21 15,11 2 20-15,1-3 1 0,12-2-11 16,0-3-36-16,9 1-41 0,-3-4-30 15,9 0-22-15,-2-1-26 0,2-4-13 16,-2 6-12-16,2 3-17 0,-8-2-9 0,6 2 9 16,1-1 5-16,-6 4 1 0,-1 0 3 15,-6 4-1-15,0-1-16 0,-8 1-6 0,2 0-5 16,-7 0-4-16,-1-1 1 0,-12 0 0 16,-1 5 0-16,-6-1-1 0,-13 2 2 15,1 2 0-15,-8 0 2 0,0 0 1 0,-6 0 2 16,-6 2-2-16,0-2-3 0,-8 4-3 15,1-1-3-15,1 2-3 0,-2-2-2 16,0-3-31-16,2 4-75 0,6-4-121 0,-1-4-143 16,1 1-150-16,6-2-108 0,-7 2-53 15,14-3-44-15,-7-6 46 0,0 1 104 16,0 0 121-16</inkml:trace>
  <inkml:trace contextRef="#ctx0" brushRef="#br0" timeOffset="87282.8113">8177 14682 21 0,'5'-11'370'0,"9"-4"61"0,-7-3 29 15,-1 3-72-15,1 0-158 0,-1 4-74 16,8 1-27-16,-8 2 5 0,0-3 20 0,-6 7 17 16,7 1 9-16,-7 3-7 0,0 0 1 15,0 3 44-15,7 5 32 0,-7 3 20 0,0 10 7 16,0 2-22-16,0 2-70 0,0 5-67 15,0-1-43-15,0-3-12 0,0 3-8 16,0 0-5-16,0-7-5 0,0 4-14 16,0-7-18-16,0 3-8 0,0-5-4 0,6-2-2 15,-6 1-3-15,5-5-14 0,-5-4-78 16,0-3-132-16,8-1-158 0,-8-6-183 0,0-6-187 16,6 0-92-16,0-7 56 0,-6-3 124 15,8-6 171-15</inkml:trace>
  <inkml:trace contextRef="#ctx0" brushRef="#br0" timeOffset="87484.6864">8333 14429 358 0,'7'-9'614'0,"-1"3"92"15,-6-1 41-15,0 3-217 0,7 4-220 16,-7 0-146-16,7 4-91 0,-1 3-41 0,-6 8-2 16,6-1 37-16,-6 5 41 0,6 2 46 15,-6 1 35-15,8 5 7 0,-8-1-37 0,6-1-41 16,-6 0-45-16,0-3-36 0,6 4-21 15,1-7-10-15,-7-1-3 0,7 0-4 0,-7-4-2 16,0 1-9-16,6 0-87 0,-6-4-138 16,-6-4-170-16,6 0-181 0,-7-3-217 15,0-4-18-15,-5-4 93 0,4 2 150 16</inkml:trace>
  <inkml:trace contextRef="#ctx0" brushRef="#br0" timeOffset="87651.5819">8196 14770 460 0,'0'8'638'16,"0"-8"61"-16,0-5 29 0,7-2-280 16,-1 3-206-16,7-7-131 0,1 4-60 15,5-4-29-15,-1 0-13 0,2 0-5 0,-1 0-13 16,2 0-68-16,-1 4-122 0,-7 0-141 16,7-1-193-16,-1 0-109 0,-6-1 12 15,0-3 98-15,7 4 130 0</inkml:trace>
  <inkml:trace contextRef="#ctx0" brushRef="#br0" timeOffset="88032.3497">8673 14539 479 0,'0'4'601'0,"0"-1"44"0,0-3 6 16,0 4-279-16,0-4-192 0,-7 3-100 16,1 2-43-16,0-2-19 0,-2 0-9 15,2 1-5-15,0 3-1 0,-1-3-1 0,0 0 0 16,1-4 0-16,6 4 1 0,0-4 0 15,-7 0 8-15,7 0 16 0,0 0 15 0,7-4 20 16,-7 0 19-16,6 0 14 0,-6 1 6 16,7-1 2-16,0-3-8 0,5 4-13 15,-4-2-17-15,4-2-20 0,1 7-16 0,1-3-10 16,-8 3-7-16,6 0-6 0,2 0-2 16,-1 3-2-16,0 1-1 0,-6 7 0 15,5 0 0-15,-4 4 2 0,-8-1-1 0,6 1 0 16,-6 2 1-16,0 0 0 0,-6-3 0 15,-2 4 0-15,2 0 2 0,-7 1-1 0,7-5 20 16,-8 1 28-16,8-4 31 0,0 0 27 16,-2-1 16-16,8-2-8 0,0-4-25 15,0-1-16-15,8-3-17 0,4 0-14 16,2-3-8-16,5-5-4 0,1-3-22 16,6-3-121-16,-2-5-239 0,4 1-371 0,4-8-179 15,2-6-74-15,-2-2 71 0,7-9 220 16</inkml:trace>
  <inkml:trace contextRef="#ctx0" brushRef="#br0" timeOffset="88961.7716">2026 11965 241 0,'0'-18'323'16,"0"7"47"-16,-6-3-53 0,6 3-51 15,0 0-21-15,0 3 0 0,0-3 2 0,6 5 4 16,-6-2 3-16,0 4-2 0,0 4-12 16,0-3-28-16,0 3-41 0,0 0-47 0,0 3-15 15,0 1 0-15,7 4-5 0,-7 6 5 16,6 3 19-16,1 6-22 0,0-1-27 15,6 7-21-15,-6 1-16 0,-1 3-24 16,0 4-7-16,1-1-5 0,6 1-1 0,-6-1 1 16,5-3 0-16,-5 0-3 0,6-3 2 15,-7-1-3-15,2-4 2 0,3-2-1 16,-3-5-1-16,-2 0 0 0,-6-2-1 0,6-5-3 16,2-5 4-16,-8 2-2 0,0-4-1 15,0-1 3-15,0-3 4 0,0-3-3 0,0-1 1 16,-8-4-7-16,8-2-46 0,-6-9-94 15,0 2-112-15,-2-10-130 0,3 2-133 16,-1-5-88-16,-8 0-78 0,8-2 15 16,-8-5 84-16,2 5 120 0</inkml:trace>
  <inkml:trace contextRef="#ctx0" brushRef="#br0" timeOffset="89691.3219">1981 11929 199 0,'-6'-7'436'0,"-8"-1"67"0,8 0 42 15,-1 6-160-15,0-2-125 0,1 4-82 16,-1-4-56-16,7 4-41 0,-6 0-30 15,6 0-20-15,0 0-13 0,0 0-9 0,0 0-6 16,6 0-2-16,1 0-2 0,-1-4 1 16,8 4 17-16,6-3 36 0,-1-1 39 15,7-4 25-15,0 0 12 0,7-1-8 16,6-3-32-16,1 1-36 0,5-4-24 0,1-3-12 16,6-1-7-16,6-2-5 0,1-4-1 15,6-2-2-15,-6 5-2 0,-1-4-1 0,8 1 1 16,-7-1 1-16,-7 0 0 0,7 4 1 15,-6 0 2-15,-8 1-1 0,1-1 2 16,-7 2 44-16,0 7 42 0,-13-3 42 0,0 7 40 16,-14-3 34-16,9 4-13 0,-15 1-13 15,1 3-15-15,0 4-19 0,-7-4-24 0,0 4-27 16,0 0-27-16,0 4-27 0,-7 0-20 16,7 0-12-16,0-1-4 0,-7 5-4 0,7 4-1 15,-6-6-2-15,6 1 0 0,0 5 1 16,0-6-1-16,0 6-1 0,0-5 0 15,6 4 0-15,-6 4 1 0,14-4 0 16,-8 7 0-16,1-3 3 0,6 7 0 16,0 0 0-16,0 4 3 0,0 3 24 0,0 0 16 15,7 4 5-15,-8 0 2 0,8 0 2 16,-7-3-25-16,7-1-16 0,-8-2-5 0,8 2-4 16,-6-4 2-16,-1 1 0 0,-1-5-2 15,2 1 1-15,-2-7-2 0,2 0-1 0,-8 0 24 16,1-1 17-16,-1-3 8 0,1 1 3 15,0-5 1-15,-1 3-23 0,-6-6-14 16,6 0-10-16,-6 3-2 0,0-3 1 16,0-4-2-16,0 4-3 0,-6-1 2 0,0 0-2 15,-1 2 1-15,0-2 0 0,-6 1 0 16,0 4 0-16,0-1-3 0,-7 0-1 0,8 1-1 16,-8-4 0-16,-7 3 0 0,9 0 2 15,-15 0 0-15,7 1 1 0,-2-1-1 0,-3 1-3 16,-8 2 3-16,6 1-1 0,-13 0 1 15,1 5-1-15,-2-2 3 0,-5 4-2 16,-7 0 0-16,8 5 2 0,-2-9 0 0,7 4-1 16,-5 1 0-16,5-5 2 0,0-2-6 15,7 3-1-15,-7-5 2 0,7 5 0 16,0-8 2-16,0 4 4 0,6 1-2 16,1-6-4-16,-1 5-3 0,7-3-4 0,-7-1-2 15,13-2-33-15,-6 1-63 0,7-3-115 16,-1-3-176-16,7 5-209 0,0-10-204 0,0 2-152 15,7-3 19-15,-1-6 137 0,0 1 191 16</inkml:trace>
  <inkml:trace contextRef="#ctx0" brushRef="#br0" timeOffset="90015.9127">2432 11980 21 0,'0'-11'220'16,"0"-3"36"-16,0 3-15 0,0 0-34 15,0 3 1-15,0 5 22 0,0-1 21 16,0 0-4-16,0 4-33 0,0 0-46 0,0 4-30 16,6 3 21-16,-6 1 54 0,7 3 69 15,-2 4 56-15,2-1 18 0,0 1-43 0,-1 0-72 16,1-5-76-16,-1 5-58 0,2 3-53 15,-2-3-28-15,0 4-12 0,1-2-6 16,-1 6-3-16,1-5-1 0,-7 1-1 0,7-1-1 16,-7 0-2-16,0-3 0 0,6-1-1 15,-6 1-5-15,0 0-77 0,6-7-125 0,-6-4-151 16,0-2-171-16,0-4-183 0,0-7-82 16,0-1 56-16,0-5 119 0,0 1 159 15</inkml:trace>
  <inkml:trace contextRef="#ctx0" brushRef="#br0" timeOffset="90256.7658">2530 11885 151 0,'6'-30'458'0,"-6"8"76"0,0 1 36 16,6 6-136-16,-6 3-177 0,0 5-121 0,7 4-73 15,-7 3-37-15,0 0-16 0,0 3-7 16,7 4-1-16,-1 5 2 0,-6 3 23 16,6-1 21-16,1 4 12 0,-2 1 5 0,-5 3 24 15,8-3 14-15,-1-1-4 0,-2 0-2 16,2-3-2-16,1 3-22 0,-2-3-37 0,7 0-17 15,-7-1-10-15,1 1-3 0,0-1-4 16,-7 1 0-16,6-4-2 0,0 0 1 16,-6 0 0-16,7 0 0 0,-7-4-2 15,0 1-47-15,-7-2-87 0,7-1-125 0,-6-5-135 16,0 3-190-16,-8-6-50 0,1-2 43 16,1 2 104-16</inkml:trace>
  <inkml:trace contextRef="#ctx0" brushRef="#br0" timeOffset="90431.6576">2450 12101 58 0,'0'11'451'0,"-5"-7"96"16,5 0 42-16,0-1-79 0,5-3-187 0,-5 0-151 15,7-3-93-15,0-1-43 0,6 0-18 16,1-3-10-16,-2-1-3 0,1 1-2 16,7 0-1-16,-7 0-1 0,6-4 0 0,1 0-3 15,-1 3-27-15,1-3-72 0,-7 1-90 16,7-2-102-16,0 2-168 0,-9-2-62 0,9-6 29 15,-6 4 73-15</inkml:trace>
  <inkml:trace contextRef="#ctx0" brushRef="#br0" timeOffset="90982.3165">2869 11863 74 0,'6'6'390'0,"-6"0"55"0,0-4 25 0,-6 2-119 16,6 0-145-16,-7 3-103 0,1 1-50 15,-1-2-20-15,-6 2 8 0,7 3 13 16,-1-3 16-16,-6 3 13 0,7-4 11 0,-1 1-8 15,0-2-8-15,1-2-7 0,-1 3 8 16,1-3 15-16,0 0 26 0,6 0 37 16,0-4 33-16,-7 3 24 0,7-3 15 0,0 0 4 15,0 0-17-15,0 0-31 0,0-3-43 16,0-1-41-16,7 0-42 0,-1 0-28 16,0-3-18-16,1 0-6 0,-1 0-4 0,8 3-2 15,-8-3-2-15,7-1 0 0,-6 5 1 16,6-1-1-16,0 0 0 0,0 4 0 15,-1 0 0-15,2 0-1 0,-1 4 2 0,-7 0 0 16,8-1 3-16,-8 1-3 0,8 0 0 16,-8 3 1-16,0-3-1 0,1 3 1 0,-1 4 2 15,-6-4 2-15,0 4 0 0,0 1 0 16,0 2 1-16,-6 4-2 0,-1-2-2 16,1-2 1-16,-8 1-3 0,8-5-3 0,0 5 1 15,-1-4 1-15,0-4-1 0,7-4 2 16,-6 2 1-16,6-5 0 0,6 0-2 15,-6-5 2-15,7-1 0 0,6-2-2 0,-7-3 2 16,8 0 2-16,-1 1 0 0,7-2-1 16,-8 1-1-16,1 0 0 0,0 4-1 0,1 0-2 15,5 3 2-15,-5 4 0 0,-2 0-1 16,-5 0 2-16,5 4 35 0,-5-1 16 16,0 5 10-16,-2 0 19 0,3 2 14 0,-8 1-24 15,0 4-10-15,0 3-6 0,0 0-18 16,-8-3-16-16,-4 7-8 0,0-3-9 15,-2-1-1-15,-6 1-2 0,8-2 0 0,-8 2-3 16,7-7-63-16,-7-6-220 0,1-3-360 16,-1-3-274-16,-6-7-123 0,6-4 6 15,7-7 195-15,-7-1 346 0</inkml:trace>
  <inkml:trace contextRef="#ctx0" brushRef="#br0" timeOffset="92486.4175">2020 16245 308 0,'6'0'538'16,"-6"0"54"-16,0 0 24 0,0 0-219 0,0 4-188 16,7-4-115-16,-7 0-54 0,6 0-23 15,8 0-9-15,-9 0-4 0,10 0 0 0,-3 0-2 16,2-4 0-16,5 1-1 0,1-4 0 15,6 3 8-15,-1 0 26 0,2-3 34 0,6-1 40 16,0 2 40-16,6-2 52 0,-7-3 37 16,13 0 27-16,-5 0 12 0,5-4-7 15,2-4-32-15,3 1-49 0,4-4-53 0,3 1-49 16,-3-2-32-16,5-2-27 0,-7 3-16 16,6-4-4-16,-5 4-3 0,-1 3-5 15,-7-3 2-15,-6 7-1 0,1-2-1 16,-1 5 1-16,-13-3 0 0,-1 8 10 0,3 0 20 15,-8 0 11-15,-8 3 4 0,1 0 2 16,1 1-8-16,-8 3-18 0,0-4-8 0,0 4-8 16,2 0-1-16,-8 0-3 0,6 0 0 15,-6 0-3-15,0 4 0 0,0-4 2 16,0 0 0-16,0 0-3 0,0 0 0 0,0 0 1 16,0 0 0-16,0 0-1 0,6 0 4 15,-6 0 1-15,0 0-1 0,0 0 0 16,0 0 1-16,0 0 6 0,0 0 32 0,0 0 34 15,0 0 30-15,0 0 22 0,0 0 12 16,0 0-22-16,0 0-20 0,7-4-24 0,-7 4-16 16,0 0-15-16,0 0-14 0,0 0-10 15,0 0-6-15,0 0-7 0,0 4-4 16,0-4 0-16,0 3-2 0,0 1 1 0,0 3-2 16,7 1 3-16,-7 2 1 0,0 1 0 15,0 8 0-15,6-5 1 0,-6 9-2 0,7-1 1 16,-7 0-2-16,6 7 0 0,0 1 2 15,1-1 1-15,0 4-2 0,-1-1 5 16,0 2 43-16,-6-1 22 0,7-4 15 0,0 8 36 16,-7-3 21-16,6 2-31 0,-6-3-14 15,7 3-15-15,-7-5-34 0,0-2-25 0,6 0-9 16,-6-3-9-16,0-1 0 0,0-4 0 16,7-1 0-16,-7-3-3 0,0-5-1 0,0 2 1 15,0-6-1-15,0-1-4 0,0 0 3 0,7-2 3 16,-7-5-2-16,-7 0 3 0,7 0-3 15,0-5-7-15,-7 2-58 0,7-4-115 0,-6-1-152 16,-1-7-206-16,1 0-249 0,-8-2-234 16,8-3-135-16,-7 3 38 0,6-9 157 15,-5-3 230-15,-8 0 279 0</inkml:trace>
  <inkml:trace contextRef="#ctx0" brushRef="#br0" timeOffset="93351.8875">2131 16304 235 0,'0'-7'299'16,"-7"3"13"-16,7-3-87 0,0 4-104 0,7 3-46 15,-7-4-10-15,0 4 9 0,0 0 25 16,0 4 21-16,0-4 22 0,0 3 13 15,0 4 9-15,0 0 1 0,0 1-7 0,0 3-1 16,0-1 6-16,0 5 12 0,0 4 18 16,7-5 24-16,-7 1 17 0,0 4-4 15,6 3-15-15,-6-4-32 0,0 8-47 0,6 0-46 16,-6 3-30-16,8 8-28 0,-8-1-12 16,0 0-7-16,0 5-6 0,0 0 0 0,6-2 52 15,-6 7 45-15,5-7 20 0,-5 2 12 16,8-5 3-16,-8 1-48 0,6-8-22 0,0 4-6 15,2-11-3-15,-2 5 2 0,0-9-4 0,1 0-24 16,0-6-14-16,-7-2-7 0,6 0-10 16,0-1 3-16,-6-2-7 0,7 0 1 15,-7-4-3-15,0-3 2 0,0 4 0 0,7-4 5 16,-7 4-3-16,0-8 2 0,6 4 4 16,1-4-2-16,-7 1 0 0,6-1-1 0,0 1 17 15,2-1 7-15,-2-3 8 0,0 2 4 16,7 2 1-16,1-4-15 0,-2-3-11 15,2-2-8-15,5 1-3 0,7-4-1 0,0-2-3 16,1-3-1-16,5 3 0 0,1-2-3 0,6-3 5 16,0 0 1-16,7 3-4 0,-7-3 2 15,-1 4 3-15,9 0 21 0,-8-1 20 16,7 2 13-16,0 2 6 0,-1-4 3 16,1 0-22-16,-1 5-21 0,2-1-9 0,-2 1-5 15,-6-5-6-15,1 5-3 0,-3 3-2 0,3-4 2 16,-7 5-1-16,7-7-4 0,-8 8 5 15,-6 1 4-15,0-4-5 0,0 5 2 16,-6 0 1-16,0 4-3 0,-7-5 0 0,-1 1 4 16,-4 3-4-16,-3 0 4 0,2 1 1 15,-1 3-3-15,2-3 0 0,-8 3 4 0,0 0-2 16,6-5-1-16,-6 5 2 0,0 0-2 16,6 0-1-16,-6 0-3 0,0 0 1 15,0-4-1-15,0 4 1 0,7-3 0 0,-7 3 0 16,0 0-1-16,0 0 1 0,0 0-3 15,-7-3-6-15,7 3-26 0,-6-4-80 0,0 4-118 16,-2-4-184-16,-5 1-199 0,0-1-207 16,1-4-162-16,-1 0 9 0,-1 1 133 0,2-7 183 15,-2-1 226-15</inkml:trace>
  <inkml:trace contextRef="#ctx0" brushRef="#br0" timeOffset="93802.1413">2621 16444 354 0,'-6'-8'530'0,"-2"1"51"0,1-3 21 16,2 2-227-16,-2-3-147 0,7 3-70 0,0 1-15 16,0-1 20-16,0 1 42 0,0 0 54 15,0 3 44-15,0 1 20 0,0 3-17 0,0-4-53 16,0 8-75-16,0-4-69 0,0 7-56 16,7-4-7-16,-7 13 12 0,5-2 8 15,2 4 21-15,1 1 26 0,-8 3-8 0,6 3-21 16,0-2 6-16,-6 2 4 0,7 1-10 15,-7 3-6-15,6-3-3 0,-6-1-21 0,7 2-26 16,-7-6-12-16,7 4-11 0,-7-6 2 16,6 3-4-16,-6-8 0 0,6 1-3 15,-6-3-3-15,7-2 0 0,-7-1 2 0,0-6-1 16,7 1-2-16,-7-4-1 0,0 0-24 0,6-7-71 16,-6-2-102-16,0-5-157 0,0-1-174 15,0-7-160-15,0 0-95 0,0-3-67 16,0-8 19-16,0-1 116 0,0-2 156 15,0-1 153-15</inkml:trace>
  <inkml:trace contextRef="#ctx0" brushRef="#br0" timeOffset="94044.9927">2719 16344 126 0,'6'-25'456'0,"8"3"111"0,-14 8 94 0,6-1-62 15,-6 3-103-15,0 5-69 0,6 3-53 16,-6 1-50-16,0 3-43 0,0 0-40 0,0 3-26 16,0 1-31-16,7 3-28 0,-7 8-27 15,7 4-37-15,-7 3-41 0,6 3-23 16,-6 1-13-16,6-1-6 0,1 1 30 0,-7 4 19 15,6-5 9-15,1 1 5 0,0-4 0 16,-1 1-32-16,0-6-21 0,1 2-9 16,0 0-6-16,-1-5 1 0,1-3-1 0,-1 0 1 15,1-1-7-15,-1-2 1 0,-6-1-6 16,7-2-3-16,-7-2-12 0,0 1-56 0,0-4-111 16,0 0-173-16,0-4-167 0,-7-4-163 15,1 1-94-15,-1-3-80 0,1-2 79 16,-1 1 130-16,-6-4 153 0</inkml:trace>
  <inkml:trace contextRef="#ctx0" brushRef="#br0" timeOffset="94229.889">2739 16528 43 0,'-8'4'431'0,"-4"-4"106"0,4 4 61 0,3 0-62 15,-2-4-169-15,-1 2-141 0,8-2-96 16,0 5-49-16,0-5-13 0,0 2 2 16,0-2 11-16,8 5 3 0,-1-5-8 0,-2 0-15 15,3 3-19-15,4-3-21 0,2-3-10 16,6-2-6-16,-1 3-3 0,-6-5-2 0,6-1-4 15,1 0-41-15,0 1-64 0,-7-4-75 16,7 0-76-16,-8 0-68 0,8 0-29 16,-1 0-10-16,1-3-24 0,0-1-26 0,-1-4 26 15,1 1 49-15</inkml:trace>
  <inkml:trace contextRef="#ctx0" brushRef="#br0" timeOffset="94688.0963">3103 16312 162 0,'7'-8'371'0,"0"1"88"0,-2 3 31 15,-5 4-63-15,0 0-58 0,0-3-48 16,-5 3-38-16,5 3-32 0,-7-3-26 15,0 4-31-15,2-1-35 0,5 5-40 16,-7-1-39-16,0-3-36 0,7 6-23 0,-6-5-11 16,6 5-5-16,0-2-3 0,0 3 2 0,0-4 32 15,0 0 28-15,0 4 17 0,6-3 13 16,-6 0 19-16,0 2-21 0,0-3-17 16,7 1-11-16,-7-1 10 0,7-3-1 0,-7 4-4 15,5-5-4-15,-5 4-6 0,7-3-21 16,0 3-16-16,-2 1-11 0,3 3-5 0,-8-4-4 15,13 4-1-15,-7-4-2 0,1 4 1 16,0-3-1-16,-1 0 1 0,1-6 0 16,-1 3 1-16,-6-3 0 0,7-2 0 15,0 5 3-15,-1-10 0 0,0 5-1 0,-6-7 4 16,7 1 22-16,0-2 20 0,-1-7 14 0,-6 1 10 16,5-1 10-16,3-4-10 0,-8 2-2 15,6 2 5-15,-6 3 14 0,0 2 9 0,0-1 10 16,0 7 1-16,0-4 0 0,0 5-5 15,0 0-12-15,0-2-12 0,0 5-14 16,0 0-20-16,0 0-19 0,0 5-8 0,-6 1-11 16,6 2-4-16,0 3-3 0,-8 3-1 15,8-2 5-15,0 6 21 0,0-4 13 16,0 1 5-16,0 4 4 0,0-5-7 0,0 5-19 16,0-4-14-16,0-1-9 0,8 1-5 0,-8-1-5 15,6 1-70-15,0 0-158 0,2-4-289 16,-2-3-453-16,8-6-235 0,-2 2-41 0,8-10 108 15,-1-9 272-15,14-14 444 0</inkml:trace>
  <inkml:trace contextRef="#ctx0" brushRef="#br0" timeOffset="96546.5848">8784 14950 202 0,'-6'15'434'0,"-8"-4"57"0,8-4 25 0,-1 1-183 15,1-2-135-15,-1 5-49 0,0-3-12 16,7-1 25-16,-6 4 54 0,0 0 52 16,6 1 25-16,-8-3 12 0,8 8 1 0,0 4-26 15,-7 1-47-15,2 4-56 0,5 6-50 16,-6 2-47-16,-2 10-36 0,-4-1-20 15,5 9-8-15,-5 0-5 0,4 2-4 16,-4 2-2-16,-2-1-3 0,1-4 0 0,0 0 0 16,0-3 1-16,1-4-1 0,5-3 0 15,-6 0 0-15,6-9 1 0,1-3-3 0,-1-3 0 16,7-8-1-16,0-7-2 0,0-3-1 16,7-4-3-16,-1-4-82 0,1-4-199 15,-1-7-262-15,1-8-284 0,0-2-124 0,-2-12 21 16,2-5 174-16,0-2 251 0</inkml:trace>
  <inkml:trace contextRef="#ctx0" brushRef="#br0" timeOffset="96953.3306">9463 14604 344 0,'-13'0'522'16,"-7"-3"62"-16,7-1 29 0,0 1-237 16,0-1-115-16,7 4-99 0,6-3-54 0,0 3-27 15,0-4-21-15,6 0 2 0,0 0 19 16,7 1 43-16,1 3 60 0,12-4 26 15,0 0-7-15,13 1-22 0,6 0-42 0,1-2-59 16,6 2-35-16,0-1-18 0,1 4-10 16,-7 0-7-16,-1 0-5 0,8 0-2 15,-8 0 0-15,-5 4 49 0,5-4 29 16,-6 3 14-16,1-6 8 0,-8 3 2 0,0-4-48 16,-5-3-29-16,0 3-14 0,-9-4-8 15,-4 2-1-15,-1 1-3 0,-7 1-1 0,-6 1-2 16,0-1-42-16,-6 1-145 0,-2-4-179 15,-4-5-214-15,-7 5-269 0,-1-3-80 0,-6-5 89 16,-1 0 153-16,-12-3 204 16</inkml:trace>
  <inkml:trace contextRef="#ctx0" brushRef="#br0" timeOffset="97296.1189">8784 14079 372 0,'0'4'478'0,"-6"-4"56"16,-2 5-27-16,2-5-154 0,6 0-91 0,0 0-43 0,0 0 8 15,0-5 38-15,6-2 41 0,2 0 38 16,-2-12 13-16,7 2-12 0,0-14-49 15,0 2-46-15,-2-3-54 0,4-5-35 0,-2-1-34 16,0-2-20-16,0 0-24 0,1 0-17 16,-8-1-23-16,0 5-15 0,8-1-11 15,-14 5-6-15,6 1-5 0,0 2-3 0,1 7-3 16,-7 4 1-16,6-1-4 0,1 5-3 16,-7 3-5-16,7 0-36 0,-7-1-167 15,6 5-309-15,-6-3-400 0,-6-2-177 0,-1-3-44 16,0-6 128-16,-6-8 297 0</inkml:trace>
  <inkml:trace contextRef="#ctx0" brushRef="#br0" timeOffset="97788.8217">8679 10890 339 0,'0'-15'532'0,"-6"-7"76"0,-1 4 53 15,1 0-203-15,6-1-99 0,0 1-24 16,-6-1 10-16,6 1 12 0,0-4-2 0,0 0-31 15,0 0-76-15,0-3-69 0,0-1-54 16,0 0-44-16,6-4-26 0,0-6-13 16,1-1-15-16,-1 1-16 0,0-5-6 0,8 5-6 15,-9-1-3-15,10 4 1 0,-9 7-2 16,7 1 0-16,0 2-4 0,-6 9-34 16,5-1-158-16,-4 11-220 0,-8 8-258 0,0 7-253 15,0 7-84-15,0 7 108 0,0 2 197 16,-8 6 248-16</inkml:trace>
  <inkml:trace contextRef="#ctx0" brushRef="#br0" timeOffset="98214.5656">8823 11555 163 0,'-8'7'422'0,"8"0"70"16,-12 4 57-16,6 1-127 0,-1 2-75 0,1 4-38 15,0 5 0-15,6-2 29 0,-8 4 14 16,2 5-4-16,0 3-15 0,-1 4-28 0,7 7-50 16,0-4-47-16,0 5-28 0,0-2-38 15,7 2-34-15,-1-1-33 0,0-1-21 0,8-2-28 16,-8 3-12-16,7-4-9 16,-1 2-3-16,2-3 2 0,0-3-1 0,-8 2-3 15,7-1 1-15,-6-5 0 0,-1-2-3 16,1-8-3-16,-1 1-2 0,-6-9-7 0,6-3-45 15,2-4-134-15,-8-10-222 0,0-1-279 16,0-12-278-16,0-5-82 0,0-4 75 16,0-9 200-16,0-6 269 0</inkml:trace>
  <inkml:trace contextRef="#ctx0" brushRef="#br0" timeOffset="98505.3835">9476 11426 217 0,'6'0'318'0,"-6"4"43"16,7-4-24-16,-1 6-73 0,7 0-10 16,0 0 34-16,7-3 28 0,-1 1 14 0,7 0 13 15,1-4 14-15,5 0 6 0,1-4-3 16,-1 0-19-16,1 1-54 0,1-3-73 15,-2 0-75-15,-7 0-61 0,2-2-40 16,-1 1-20-16,0-1-10 0,-6-2-5 0,6 2-2 16,-13 1-5-16,7 0-18 0,-14-1-156 15,1 5-281-15,-7 3-357 0,-13-4-161 0,-1 0-54 16,-5 0 122-16,-1 2 265 0</inkml:trace>
  <inkml:trace contextRef="#ctx0" brushRef="#br0" timeOffset="99054.0718">2510 11710 330 0,'-7'0'514'0,"1"-5"75"0,0-2 49 15,-2-1-206-15,2-3-107 0,6-4-34 16,-7 1 11-16,7-4 31 0,0-5 31 0,-6 1 7 15,6-3-27-15,-7-1-51 0,7-3-59 16,-7 0-58-16,7-7-48 0,-5-1-35 16,5-1-30-16,-7-2-19 0,7 3-21 15,0-3-12-15,-6 4-4 0,6-2-5 0,0 1-5 16,-7 1-3-16,7 3-4 0,0 0-4 16,7 4 0-16,-7 7-3 0,6 3-28 0,6 7-132 15,2 10-223-15,-8 4-256 0,7 7-312 16,1 5-112-16,5 9 70 0,-5 6 200 0,5 3 244 15</inkml:trace>
  <inkml:trace contextRef="#ctx0" brushRef="#br0" timeOffset="99381.3832">3281 11768 39 0,'6'7'628'0,"-6"1"158"16,0-8 76-16,0 0 31 0,6-5-363 16,7-2-243-16,1-4-156 0,4-7-72 0,9-1-31 15,-1-6-14-15,6-1-8 0,1 4-3 16,0 0-1-16,-1 3-1 0,2 2-2 15,-2 1 2-15,1 5-1 0,0-3 1 16,-1 6 1-16,-6-3 1 0,1 1-2 0,-8 2 1 16,-6 1-2-16,6 0-1 0,-12-1-4 0,0 5-66 15,-7-1-151-15,-7 8-214 0,-6-4-266 16,0 3-117-16,-13 5 12 0,0-5 126 16,-1 5 204-16</inkml:trace>
  <inkml:trace contextRef="#ctx0" brushRef="#br0" timeOffset="99723.1713">2053 12439 252 0,'-14'-10'468'0,"-5"-5"101"0,7 3 102 16,-8 2-114-16,0-2-11 0,7 5-20 15,-7-4-27-15,1 4-53 0,-1-1-86 0,0 0-95 16,-6 6-83-16,-7 2-72 0,1 0-48 0,-1 0-35 16,-6 2-14-16,7 10-11 0,-7 3-1 15,-7 4-7-15,7 2 7 0,-7 2-4 16,7 6 1-16,0-3-3 0,6-1 3 15,13 1-5-15,0-4 3 0,20-3-22 0,8-2-138 16,4-5-271-16,8-2-362 0,5-6-204 16,9-1-73-16,-1-6 99 0,6-1 253 15</inkml:trace>
  <inkml:trace contextRef="#ctx0" brushRef="#br0" timeOffset="100350.9741">2745 16290 414 0,'-6'10'577'0,"-2"2"55"15,2-5 25-15,6-3-264 0,0-4-198 16,0 0-97-16,6-4-54 0,2-7-6 16,-2-4 39-16,7-7 62 0,-6-12 83 0,-1-2 66 15,0-8 19-15,1-7-28 0,-1 0-58 16,-6-4-83-16,0-1-64 0,0 6-37 16,0-6-19-16,-6 5-9 0,6-7-6 15,-7 2-2-15,1 1-1 0,0-4-3 0,-1 4 5 16,-6 0 0-16,7 7 0 0,6 8-2 15,-8 13-1-15,8 10-5 0,0 5-5 0,0 9-55 16,0 6-160-16,8 9-222 0,-2 3-318 16,0 10-144-16,8 5-11 0,-2 2 133 0,1 10 208 15</inkml:trace>
  <inkml:trace contextRef="#ctx0" brushRef="#br0" timeOffset="100764.7506">3182 16965 180 0,'-19'-15'489'16,"-1"-6"51"-16,-6-2 21 0,7 1-128 0,-1 0-237 16,0-3-107-16,7 3-28 0,0 0-2 15,6 6 13-15,1 6 7 0,6 5 1 16,-7 5-18-16,7 5-20 0,0 2-23 0,0 12-10 16,0 3-3-16,7 7 26 0,-1 8 34 15,1 6 20-15,0 8 15 0,6-3 36 0,-7 1 28 16,0 2 35-16,-6 0 37 0,8-7 12 15,-2 0-23-15,0 0-51 0,-6-7-65 0,7-3-56 16,0-5-29-16,-2 0-12 0,2-8-8 16,0 6-1-16,-2-10-4 0,3-2-2 0,-1-3-2 15,-1-5 0-15,7-7-35 0,-6-4-148 16,-1-3-239-16,-6-11-299 0,7-8-169 16,-7-4-43-16,0-6 114 0,0-8 223 0</inkml:trace>
  <inkml:trace contextRef="#ctx0" brushRef="#br0" timeOffset="101020.1241">3496 16297 93 0,'0'7'423'0,"-7"1"43"0,7 3 19 16,0 0-100-16,0 3-212 0,7 1-98 15,6 4-42-15,-1-5-21 0,1 4-8 0,8-3 19 16,-2 0 30-16,1-4 44 0,6-4 51 15,7 0 57-15,-1-7 16 0,1 0-9 0,6-4-34 16,-7 1-47-16,1-4-54 0,7 0-38 16,-8-1-20-16,-6 1-11 0,-1 3-4 15,2-4-3-15,-1 8-2 0,-12-2-2 0,5 2 0 16,-14 0-62-16,3 2-146 0,-16 2-190 16,3 4-207-16,-14-1-92 0,-1 1 21 0,0-5 125 15</inkml:trace>
  <inkml:trace contextRef="#ctx0" brushRef="#br0" timeOffset="101352.9233">2398 16682 7 0,'0'-21'520'0,"-6"1"111"15,-7-1 60-15,0 2 28 0,0 4-334 0,-7 9-160 16,-6 2-78-16,7 8-40 0,-7-1-17 16,-7 4 2-16,1 8 39 0,-7 0 17 0,-7 4 34 15,7 3 46-15,-8 4 43 0,2-1-10 16,-1 0-31-16,1-2-37 0,5 2-50 15,1-6-59-15,7-1-45 0,-1 0-25 0,7-6-23 16,6 2-141-16,-5 1-301 0,5-1-396 16,-7-3-176-16,1-7-71 0,7-8 96 0,-7-18 285 15</inkml:trace>
  <inkml:trace contextRef="#ctx0" brushRef="#br0" timeOffset="101959.5586">2366 10802 100 0,'-13'-26'355'15,"-7"-3"31"-15,-6 0 12 0,7 3-138 16,-1 0-118-16,1 4-18 0,-1 4 24 0,0 3 41 16,8 4 42-16,-2 4 19 0,-5-1-13 15,13 8-38-15,-8 0-44 0,8 4-44 0,-1 4-47 16,0 2-34-16,7 12-16 0,7 4-9 16,0 8-4-16,5 2 0 0,2 0 1 15,11 5-2-15,-5 0 1 0,6-4 0 0,7-6 1 16,-7-4 1-16,7-5 2 0,-1-4 58 15,7-7 48-15,1-7 47 0,-8-8 56 16,1-3 60-16,6-8-4 0,-13-3-8 0,1-12-8 16,-1 1-17-16,-7-11-31 0,1 3-31 15,-7-7-32-15,-13-4-31 0,0 4-38 0,-7 0-32 16,-5 4-18-16,-8 0-13 0,-7 3-7 16,-5 0-4-16,-1 5-4 0,-12 9-4 15,5 9-1-15,-5 9 0 0,-1 13-3 0,1 14-3 16,6 7-17-16,-1 8-117 0,7 4-259 15,7 2-392-15,7 1-250 0,5 1-93 16,8-1 66-16,6-1 237 0,14-6 386 16</inkml:trace>
  <inkml:trace contextRef="#ctx0" brushRef="#br0" timeOffset="102462.2583">3939 11260 109 0,'-19'-14'383'0,"-1"-4"79"0,0 4 62 16,-6-2-85-16,1 5-113 0,5 0-38 16,-6 8-49-16,6 3-46 0,1 3-53 0,-1 6-45 15,7 4-40-15,0 10-28 0,0 6-16 16,13 11-5-16,0 5-4 0,6 2 0 15,8 7 0-15,11 6-1 0,2-1 27 16,5-5 30-16,8 1 18 0,5-3 6 0,1-8 4 16,6-4 45-16,-6-7 22 0,-1-14 28 15,1-8 46-15,0-11 42 0,0-15-35 0,-1-7-26 16,-5-15-16-16,-8-6-26 0,1-10-16 16,-14 3-12-16,-5-9-19 0,-14 4-21 15,-7 4-25-15,-6-5-29 0,-14 5-20 0,-5 3-13 16,-7 1-10-16,-6 6-8 0,-9 4-8 15,3 19-116-15,-14 6-269 0,-1 17-405 0,1 9-252 16,-13 16-109-16,6 7 59 0,-7 6 248 16,-6 4 398-16</inkml:trace>
  <inkml:trace contextRef="#ctx0" brushRef="#br0" timeOffset="102998.6093">1125 12431 168 0,'0'-14'330'16,"-6"7"19"-16,0-1-11 0,-7 4-172 16,-1 8-71-16,-5 4-1 0,6 3 34 0,-6 4 52 15,-7-1 57-15,6 8 39 0,0 0 22 16,7 7 5-16,-7 5 7 0,7 10 7 15,0 4-16-15,0 3-37 0,7 0-47 0,6 4-63 16,6-7-67-16,7-1-42 0,0-2-20 16,14-5-12-16,5-7-5 0,7-6 26 15,0-6 46-15,6-11 21 0,9-5 8 16,5-10 5-16,-8-9-8 0,2-3-29 0,-1-10 1 16,-1-6 16-16,2-7 28 0,-7-5 2 15,-7-6 7-15,0-8 0 0,-13 1-11 0,-7-4-29 16,-11-1-20-16,-8 1-24 0,-8 0-23 15,-17 3-14-15,-1 11-7 0,-19 8-1 0,-2 11-17 16,-11 14-37-16,-1 18-105 0,-6 11-224 16,-2 15-345-16,-4 17-324 0,6 5-115 15,0 3 35-15,0 2 196 0,12-1 332 16</inkml:trace>
  <inkml:trace contextRef="#ctx0" brushRef="#br0" timeOffset="103704.6924">8894 9859 37 0,'-19'-15'343'0,"-7"8"62"0,-8 2 56 16,3 5-64-16,-2 8-87 0,7 3-19 0,-6 12 3 16,5 6-13-16,-5 7-12 0,12 5-44 15,0 10 1-15,0 4-29 0,8 3-27 16,12 2-29-16,0-1-3 0,7-4-18 0,12-12-13 15,7-3-5-15,6-11 22 0,1-10 9 16,13-7-35-16,-1-9-17 0,0-6-7 16,9-9-29-16,-3-9 7 0,-4-8 7 15,-2-9 4-15,1-2 2 0,-1-11 2 0,-5-4-27 16,-14-4-17-16,0 1-10 0,-13-1-3 16,-13 3-3-16,-6 5-5 0,-14 4 0 0,-6 6-2 15,-14 8-4-15,2 11-1 0,-8 11 0 16,-7 15-3-16,8 15-2 0,-7 6-54 0,4 15-180 15,4 4-277-15,5 4-345 0,-1 10-155 16,14-2-16-16,7 3 151 0,-1-5 262 16</inkml:trace>
  <inkml:trace contextRef="#ctx0" brushRef="#br0" timeOffset="104206.9062">10423 11198 236 0,'-7'-4'552'15,"0"1"57"-15,1-1 25 0,-1-3-135 16,-5 3-272-16,4-4-126 0,2 5-56 0,0-4-23 16,-1-4-12-16,-6 3-5 0,7 1-1 15,-7-3-2-15,-2 2 0 0,4 4 9 0,-3 1 29 16,0-1 32-16,2 8 32 0,-7-1 46 16,-1 5 59-16,7 6 35 0,-7 8 17 0,0 4 13 15,8 8-21-15,5 2-40 0,1 11-44 16,-1 0-37-16,14 14-40 0,-1-3-25 15,6 1-25-15,3-1-19 0,4-6-11 16,7-8-3-16,6-4-1 0,6-8-3 0,-3-5-1 16,4-13 14-16,0-6 19 0,-1-8 15 15,2-12 22-15,-7-9 16 0,0-13 6 16,-1-6-4-16,-12-7-2 0,5-4-10 0,-11-5-12 16,-8 0-19-16,-6 6-13 0,-12-1-16 15,-8-5-11-15,-7 5-10 0,-5 2-4 0,-7 6-6 16,0 14-1-16,-7 14-4 0,-7 15-77 15,-5 18-189-15,-1 15-294 0,0 15-387 16,1 7-173-16,-8 11 1 0,-5 4 154 16,-1 4 282-16</inkml:trace>
  <inkml:trace contextRef="#ctx0" brushRef="#br0" timeOffset="104644.6418">9064 12505 208 0,'-20'0'416'0,"2"0"62"0,-9 0 62 16,1 11-148-16,0 0-47 0,-1 4 5 16,1 7 31-16,1 0-2 0,-1 7-36 0,6 7-57 15,0 6-59-15,7 6-70 0,7 0-48 16,0 2-24-16,12-2 13 0,7-8-11 0,5 1-12 16,1-12-8-16,16-7-4 0,-2-7-27 15,5-8-17-15,1-7-10 0,1-12-4 16,5-5 27-16,2-9 11 0,-2-4 5 0,1-9 3 15,-7-6 0-15,0-6-26 0,-7 0-12 16,-5-5-8-16,-14 1 0 0,-8 4-4 16,-10 3 0-16,-8 4-2 0,-14 0 0 15,-5 8-4-15,-13 2-2 0,-2 12-40 0,-5 15-133 16,0 11-221-16,-6 14-331 0,-1 18-225 16,0 12-65-16,-6 15 90 0,0 10 199 0,-2 5 323 15</inkml:trace>
  <inkml:trace contextRef="#ctx0" brushRef="#br0" timeOffset="105263.2577">9377 13900 72 0,'-20'-22'298'0,"2"-7"28"0,-2-5 22 0,1 2-138 16,-8 2-78-16,7-2-27 0,2 5-9 16,-2 2 1-16,-7 2 13 0,8 6 14 0,-7 2 15 15,-1 8 10-15,7 2 0 0,-5 3-11 16,-2 4-15-16,2 5-14 0,5 5-5 15,-6 6-4-15,6 1 4 0,1 7-2 0,-1 3-9 16,8 0-16-16,-2 5-15 0,14 2-18 16,0-3-14-16,6 0-6 0,8-4-3 15,6 1-2-15,12-5-1 0,1-6 44 16,6-8 21-16,0-7 11 0,6-8 2 0,1-4 2 16,0-6-48-16,-1-13-23 0,-5-2-12 15,-1 0 38-15,-6-7 28 0,-7-5 19 0,-7-3 23 16,-12 1 12-16,0-2-36 0,-7 5-28 15,-7-4-20-15,-6 6-23 0,-6 2-14 0,-9 7-6 16,-3-1-4-16,-9 8-3 0,0 4-2 16,-4 11-2-16,-2 11 1 0,6 3-2 15,2 15-2-15,4 7-2 0,2 5-107 0,5 6-249 16,9 4-363-16,-2 3-162 0,7 5-69 16,13-1 70-16,6 0 238 0</inkml:trace>
  <inkml:trace contextRef="#ctx0" brushRef="#br0" timeOffset="105796.9464">10266 14219 127 0,'-20'4'380'16,"0"-1"65"-16,-6 1 54 0,6 7-113 15,-5 3-80-15,5 9-18 0,7 6-7 16,1 4 2-16,-2 9 19 0,8 1-14 0,6 8 3 16,6 0-23-16,8 9-35 0,4-9-63 15,9-7-36-15,5-7-63 0,7-8-35 0,6-11 2 16,2-11 12-16,-8-2 9 0,7-10 12 15,0-6 20-15,-7-3-10 0,0-9-6 16,0-6 3-16,-6-8-9 0,-8-3-14 0,2-4 4 16,-7-4-1-16,-9 1-8 0,-3-1-2 15,-16 4-7-15,-3 3-15 0,-16 1-12 16,1 0-9-16,-13 7-6 0,-7 4-3 0,1 10-7 16,-8 8-11-16,2 19-91 0,-8 14-230 15,0 11-332-15,0 15-291 0,-6 11-122 0,-1 6 33 16,-5 12 203-16,-1 4 325 15</inkml:trace>
  <inkml:trace contextRef="#ctx0" brushRef="#br0" timeOffset="106244.7839">8490 15926 187 0,'-13'-22'440'0,"-1"0"87"15,2 3 56-15,-8 8-145 0,7 4-119 16,0 7-76-16,0 7-58 0,-1 8-29 0,2 12-7 15,6 5 30-15,6 12 36 0,-7 11 38 16,14 4 20-16,-1 4 15 0,0-2-23 0,8-5-48 16,5-5-56-16,1-10-32 0,6-9-39 15,6-9-30-15,1-13-14 0,6-6-6 16,0-10 17-16,7-13 6 0,-1-6 2 0,1-9 2 16,1-7-1-16,4-5-33 0,-5-10-15 15,-7-6-9-15,0-4-3 0,-7-1-3 16,-12 5 0-16,-13 3-1 0,-7 4-2 0,-19 7 0 15,-14 7-2-15,-7 5-3 0,-18 10-2 16,-1 16 3-16,1 13-5 0,-14 15-59 16,6 15-188-16,-12 12-304 0,-7 10-366 0,-6 7-161 15,-7 8-14-15,-13 7 153 0,-6-4 291 16</inkml:trace>
  <inkml:trace contextRef="#ctx0" brushRef="#br0" timeOffset="107837.9719">3287 17471 58 0,'-6'-4'338'0,"-2"-2"53"16,-4 1 41-16,-2 1-103 0,0 4-98 16,-4 4-38-16,5 1-21 0,0 1-15 0,-7 2-13 15,7 3-19-15,0 1-26 0,0 2-30 16,0 4-24-16,6 0-18 0,7 4-9 0,-7 0-5 15,14 1-1-15,-7 2-1 0,12 5 0 16,-4-5-1-16,5-2-1 0,0 2-1 0,7-7-2 16,0 1-1-16,-1-4 4 0,-1-8 30 15,2 1 17-15,8-6 11 0,-3-4 23 16,1-3 25-16,-6-2-1 0,6-8 17 0,0-2 34 16,0-6 17-16,7-2 10 0,-7-9 2 0,-1-2-12 15,2-1-27-15,-1-1-25 0,-6-1-34 16,-7 3-26-16,7-1-22 0,-14 3-14 15,7 1 6-15,-13 8 17 0,0-1 18 0,0 0 22 16,-13 4 10-16,7 4-16 0,-8-4-22 16,-5 4-21-16,-1-1-23 0,0 4-13 0,-6 5-7 15,1-2-3-15,-1 9-3 0,-1-1 2 16,7 8-1-16,-6-1 2 0,1 9-2 0,5 2 1 16,-6 5-2-16,6 3-1 0,1 0 0 0,-7 7-1 15,6-4-1-15,1 5 1 0,-1-1 0 16,7-4-1-16,6 5 2 0,1-4-3 15,6 0-6-15,0-4-81 0,6 0-190 0,1-3-245 16,6-5-300-16,7-3-187 0,-9-4-7 16,17-10 150-16,-2-6 230 0</inkml:trace>
  <inkml:trace contextRef="#ctx0" brushRef="#br0" timeOffset="108427.6105">4195 16540 93 0,'-14'-4'313'0,"8"0"20"16,-2-4 9-16,3 1-160 0,-2-4-95 0,7 4-33 15,0-4 0-15,0-4 22 0,0 0 34 16,0 1 37-16,0-1 25 0,0 0 14 0,-7 1 3 15,7 2-4-15,0 1-2 0,0 0 1 16,-6 8-4-16,6-1-7 0,-6 4-1 16,6 0-7-16,-8 4-3 0,2 3-3 0,6 5-10 15,-6 6-23-15,6 1-29 0,0-2-1 16,12 9 4-16,-4 0-2 0,11-1-1 0,1-2-3 16,0-2-33-16,-2-6-34 0,9-4-13 15,-1-4-9-15,0-2 0 0,7-2-1 16,-7-6 1-16,0-2 15 0,1-2 33 0,-2-4 24 15,1-4 21-15,0-2 11 0,-6-10-10 16,-7 2-6-16,1-8-3 0,-2-1-6 0,-6-2 11 16,-6-1 9-16,0-3-7 0,-12 3-13 15,-2 3-7-15,-5 5-19 0,-1 0-14 0,-13 3-18 16,1 9-11-16,0 5-13 0,-1 12-10 16,0 12-7-16,1 9-7 0,-1 9-95 15,1 6-240-15,-3 12-362 0,-3 4-312 0,-1 2-137 16,-7 5 31-16,-5 0 212 0,-8 0 355 15</inkml:trace>
  <inkml:trace contextRef="#ctx0" brushRef="#br0" timeOffset="108975.2686">1740 16745 331 0,'-20'-4'402'0,"0"0"46"0,1 0-45 16,-7 4-123-16,6 0-41 0,-7 8-18 16,2-1 0-16,5 5 11 0,-7 5-9 0,7 5-25 15,2 8-29-15,4 7-40 0,2 7-36 16,12 4-18-16,0-1-17 0,6-3-7 15,0-3-6-15,8-5-10 0,4-6-17 0,2-5-7 16,7-3 32-16,6-7 53 0,-7-4 39 0,7-11 40 16,-1-3 52-16,-6-8 6 0,7-4-19 15,-7-4 4-15,-7-6-5 0,7-5-29 0,-6-2-19 16,-7-5-22-16,-6-1-20 0,0-1-18 16,-1 3-12-16,-12 2-22 0,-8 1-12 15,1 0-17-15,-13 4-18 0,0 3-16 0,0 4-5 16,-13 3-2-16,6 4-10 0,-7 12-10 15,1 3-9-15,7 7-26 0,7 8-73 0,-2 3-102 16,7 8-189-16,0 3-253 0,8 4-331 16,12-3-93-16,0-1 33 0,6 0 166 15,8-6 248-15</inkml:trace>
  <inkml:trace contextRef="#ctx0" brushRef="#br0" timeOffset="109434.985">2751 15200 82 0,'-12'7'524'0,"-2"-3"72"0,-5-4 35 15,4-4-32-15,4 4-319 0,-3-3-147 16,2 3-73-16,5-4-30 0,-6-1 11 0,0 2 43 16,-1-5 49-16,7 1 42 0,-5 0 62 15,-1 0 41-15,0 2-1 0,0 2-25 16,0 0-25-16,7 6-55 0,-8 0-67 0,8 5-46 16,-7 7-28-16,7 8-19 0,-2 2-6 15,8 8-5-15,0 0-2 0,8 4 1 16,4-4-1-16,8 0-2 0,-1-5 5 0,7 3 35 15,6-10 48-15,2-6 25 0,-2-4 16 16,8-7 29-16,-1-12-11 0,0-2-22 16,-7-10-3-16,1-1 12 0,-1-9 8 0,-5-6 11 15,-14-1-6-15,0-4-4 0,-7 1-19 16,-6 0-35-16,-6-1-34 0,-7 1-17 0,-13 4-20 16,0 6-16-16,-13 1-10 0,-7 7-14 15,7 11-79-15,-7 3-195 0,1 20-405 0,-2 5-400 16,2 12-174-16,-7 9-7 0,-1-1 162 15,2-1 391-15</inkml:trace>
  <inkml:trace contextRef="#ctx0" brushRef="#br0" timeOffset="111618.2845">5787 13077 1 0,'0'0'291'0,"-6"0"32"0,6 5 12 16,-8-5-102-16,2 7-105 0,6-4-41 15,0 1-7-15,-6 0 11 0,6-4 17 16,0 4 4-16,0-4-2 0,0 0-11 0,0 3-16 15,0-3-8-15,0-3 2 0,6 3 7 16,-6 0 12-16,0-4 12 0,0 4 5 16,0-4 0-16,6 4-3 0,-6 0 4 0,0 0 4 15,0-4 10-15,0 4 12 0,-6 0 10 16,6 0 10-16,0 0 1 0,0 4-2 0,0-4-17 16,0 4-23-16,0-4-31 0,0 0-28 15,0 0-26-15,0 0-17 0,0 0-11 0,0 0-2 16,0 4-3-16,6-4 0 0,-6 0-1 15,0 0 0-15,8 0 1 0,-8 0-1 16,0 3 1-16,6-3 0 0,-6 0 3 16,0 4 26-16,0-4 23 0,0 7 11 0,6-4 8 15,-6 2 16-15,0-1-4 0,-6-1 7 16,6-3 21-16,0 3 27 0,0-3 10 16,0-3-11-16,0 0-23 0,0-1-31 0,0-7-33 15,0-4-24-15,-6-3 7 0,6-5 5 16,0-7 5-16,0 1 2 0,-8-7 1 0,8-5-17 15,0-3-12-15,0-10-7 0,-6-5-7 16,6-4-4-16,0-6 0 0,0-5-2 16,0-2 0-16,0 2 1 0,6 1 1 15,2 0-3-15,-2 6 5 0,0 8-1 0,2 8 0 16,-2 10 0-16,0 8 2 0,1 11-4 16,-7 4 1-16,6 10 1 0,-6 2-3 0,0 2-4 15,0 4 2-15,0 0-2 0,7 0 2 16,-7 0-1-16,0 7 2 0,0 0 1 15,0 0 2-15,7 1-1 0,-7 6 3 0,0-2-2 16,0 3-1-16,0-1-3 0,0 1-4 16,0-1-93-16,0 1-224 0,6 3-320 15,-6-3-338-15,0 0-150 0,0-3 21 16,0-6 195-16,-6-2 308 0</inkml:trace>
  <inkml:trace contextRef="#ctx0" brushRef="#br0" timeOffset="113707.0516">5905 11569 128 0,'-7'-4'295'0,"1"-3"32"0,-1 0-12 16,0-1-95-16,1 5-33 0,0-1-5 15,-8 0 12-15,14 1 11 0,-12 0-2 16,5 3-6-16,0 0-9 0,-6 0-8 15,1 3-7-15,-2 0 10 0,0 5 16 16,8 7 25-16,-13-1 24 0,6 4 11 0,0 8-7 16,0 4-11-16,0-1-31 0,0 4-46 15,13 4-38-15,-7-1-35 0,14-2-38 0,-7 2-26 16,6-3-13-16,7-8-7 0,7 2-3 16,0-5-3-16,-1-4 30 0,7 0 24 0,7-6 13 15,-1-2 10-15,8-6 3 0,-1-4-16 16,0-4-9-16,7-11-4 0,-1 1-2 15,-6-8-5-15,7-7-9 0,-8 2-17 16,3-4-8-16,-8-4 3 0,-1 3 9 0,-13-8 6 16,1 2 21-16,0-2 15 0,-14 0 6 15,-6-1-1-15,0 1-4 0,-6 0-17 16,-8 3-16-16,-7 0-12 0,-3 8-9 0,-2 0-6 16,-7 11-3-16,1-1-4 0,-8 9-3 15,1 4 2-15,0 12-2 0,7 0-3 0,-1 5-2 16,0 4-2-16,7 8-25 0,0 2-117 15,6 0-232-15,1 9-334 0,5-1-340 16,2 3-132-16,4-2 48 0,8-2 204 16,-6 1 320-16</inkml:trace>
  <inkml:trace contextRef="#ctx0" brushRef="#br0" timeOffset="114471.5739">5801 14117 84 0,'-8'-12'406'0,"2"5"81"0,-8-3 60 15,8-2-66-15,0 1-132 0,-2 0-47 0,3 0-27 16,-1-3 5-16,-1-1 14 0,7 0 2 16,-7 0-11-16,7 1-36 0,0-5-43 0,0 5-40 15,0-1-39-15,0 5-16 0,0-2 3 16,0 8 2-16,0 1-8 0,0 3-14 16,-6-4-21-16,6 4-19 0,0 0-20 0,-6 4-13 15,6-4-5-15,-7 7-1 0,7 0 24 16,-7 12 18-16,7 3 10 0,-6 11 25 15,6 0 13-15,-7 11-22 0,7 3-14 0,-6 9-12 16,6 2-23-16,0 1-15 0,-7 8-7 16,7-2-4-16,0 5-5 0,7-4 1 0,-7-4-2 15,6-6 3-15,-6-5 28 0,7-7 21 16,-1-3 10-16,1-5 4 0,0-3-2 16,-7-7-27-16,0-8-17 0,6-3-11 15,-6-7-3-15,0-6 0 0,0 3-3 0,0-10-4 16,0 5-5-16,0-6-6 0,0-2-7 15,0-3-40-15,0-3-125 0,0-1-217 16,0-4-281-16,0 5-362 0,0-1-141 0,0-4 43 16,0 5 181-16,0-1 272 0</inkml:trace>
  <inkml:trace contextRef="#ctx0" brushRef="#br0" timeOffset="114924.2946">5878 14950 203 0,'-12'-14'439'0,"-2"-2"54"0,-5 5 24 0,-1 1-156 16,0 2-142-16,0 1-53 0,-5 3-23 15,5 0 9-15,-6 4 28 0,0 0 36 16,0 8 43-16,0-1 41 0,-6 9 15 0,5 1-18 16,-6 2-33-16,8 6-47 0,-2 4-61 15,1 1-43-15,6 6-34 0,7 5-13 0,7 3 1 16,0 3-2-16,12 5-1 0,0-4 23 16,7 3-8-16,7-7-14 0,6 0-8 0,6 0-3 15,8-11-23-15,-8-3-11 0,14-9 15 16,-7-9 10-16,8-4 5 0,4-8 14 15,-5-5 13-15,7-10-17 0,-8-6-4 16,1-12 17-16,-1-12 0 0,2-6-9 0,-15-11-5 16,1-4-5-16,-7-5-22 0,-7-1-17 15,-5-3-6-15,-14 6-3 0,-14 4-4 0,-5 2 0 16,-7 11 0-16,-7 8 1 0,-7 8-8 16,1 14-5-16,0 15-19 0,-7 10-155 15,7 19-373-15,-6 7-439 0,-1 12-198 0,1-1-74 16,-8-3 113-16,1-8 354 0</inkml:trace>
  <inkml:trace contextRef="#ctx0" brushRef="#br0" timeOffset="121862.9774">15965 14337 172 0,'-7'-11'261'0,"7"0"20"0,-6-4-67 0,6 4-77 16,0 4-20-16,0-5 9 0,0 5 25 16,0-1 30-16,0 6 37 0,0-3 28 15,0 2 11-15,0-1-10 0,0 1-27 16,0 3-47-16,0 0-47 0,0 0-43 0,0 3-3 15,0 1 11-15,0 4 30 0,6-2 29 16,-6 2 16-16,7 3-26 0,-7-3 22 0,7 3-14 16,-1-1-23-16,1-2-13 0,-1-1-5 15,0 4-54-15,2-4 22 0,-2 0 14 16,-6 1 6-16,6-1 3 0,1 1 1 0,-7-4-26 16,0-2 11-16,7-2 38 0,-7 0 40 15,6 0 32-15,7-6 5 0,-7-9-24 0,14 0-38 16,0-10-41-16,6-1-38 0,0-8-24 15,6-2-15-15,8-3-13 0,5-2-8 16,1 4-8-16,0 0-76 0,0 12-301 16,-7-1-534-16,-13 8-240 0,0-5-101 0,-7-7 26 15,-5-6 277-15,-2-12 525 0</inkml:trace>
  <inkml:trace contextRef="#ctx0" brushRef="#br0" timeOffset="122630.5119">16657 11944 163 0,'-13'0'399'0,"7"-4"65"16,-8 0 40-16,8 1-137 0,0-1-99 16,6 4-50-16,-8 0-49 0,8 0-35 0,0 0-19 15,0 7 2-15,0 1 4 0,8 7 32 16,-8 2 15-16,0 5-11 0,0 1 22 0,0 2-1 16,6-6-29-16,0 3 33 0,1-4 12 15,6-3-50-15,0-4-23 0,1-4 42 16,-2-2-26-16,8-5 29 0,-1-9 16 0,7-2 21 15,1-15-37-15,4-3-22 0,9-4-49 16,0-6-27-16,-1-10-30 0,0 2-19 0,7-1-11 16,-7 0-8-16,-7 0-9 0,1 8-128 15,-7 0-350-15,-6 11-432 0,-7 3-195 16,0 6-82-16,-13 6 88 0,-7 3 331 16</inkml:trace>
  <inkml:trace contextRef="#ctx0" brushRef="#br0" timeOffset="170315.2696">1354 3318 49 0,'-6'-4'248'0,"6"0"26"0,-6 0-3 0,-2 4-113 16,2-2-48-16,0 2-13 0,-1 0-11 15,1 0-1-15,6-5-1 0,-7 5-4 16,7-3-9-16,0 3-5 0,0-4-5 0,0 0-7 15,0 4-6-15,0-3-6 0,0 3-12 16,7 0-7-16,-7-4-12 0,6 4-6 0,-6 4-3 16,7-4-1-16,-1 3-2 0,0-3-1 15,2 4 0-15,4 0 1 0,-6-1-2 16,8 2 2-16,-8 1 1 0,1-2-1 0,6 0 2 16,-7 3 0-16,1-3 0 0,5 0-1 15,-4 4 2-15,-2-2 1 0,7 2-1 0,-6-1-1 16,-1 1 0-16,1 2 0 0,-1-2 0 15,0-1 0-15,2 4 1 0,-2-4-1 16,-6-3 1-16,6 4 1 0,1-6 0 0,-7 3 0 16,0-2 1-16,5-3 39 0,-5 0 38 15,0 0 37-15,0 0 34 0,8 0 29 0,-8-3-11 16,7-2-15-16,-2-1-20 0,10-5-19 16,-3-4-16-16,1-3-16 0,7-4-20 0,6-8-12 15,-1-3-16-15,15-8-13 0,-7-3-8 16,6-4-6-16,7 2-4 0,-7-6-1 15,7 4-2-15,-1 0-1 0,-5 4 0 0,5 0 2 16,-7 4-2-16,3 7 2 0,-9 0-1 16,1 4 1-16,-8 3-1 0,-5 4 0 0,0 3-1 15,-7 4 0-15,0 6 0 0,-6 1-1 16,-1 4 2-16,-6 0-2 0,0 0 1 0,0 4-1 16,0 0 1-16,0 4-2 0,-6-4 0 15,-1 8-3-15,1 0-1 0,-1 1-13 0,0 6-92 16,1 4-147-16,0-1-168 0,-1 5-189 15,7-2-73-15,0 2 51 0,-7-6 134 16</inkml:trace>
  <inkml:trace contextRef="#ctx0" brushRef="#br0" timeOffset="170926.8882">1406 3442 99 0,'-13'0'319'15,"0"-3"20"-15,-7-4 11 0,8 2-164 0,-2 3-99 16,8-2-47-16,0 4-19 0,-1 0-11 16,7 0-6-16,-6 0-4 0,6 0-2 15,0 0-1-15,6 4-1 0,-6-2 1 0,0 6-2 16,7-1 3-16,-1 1-1 0,0 4 2 15,2-3 2-15,-2 0 0 0,6 2-1 0,-4-4 1 16,-2 0-1-16,7 1 0 0,-7 2 0 16,1-2 2-16,-1-1 2 0,7-3 0 0,-7 3 1 15,2-3 59-15,-2 3 26 0,7-4 12 16,-6 1 7-16,-1 0 5 0,7 0 0 16,-7-4 27-16,8 0 40 0,-1-4 42 0,0-4 44 15,-1-6-14-15,15-4-25 0,-1-11-35 16,1-9-41-16,12-5-46 0,-1-8-40 0,2-9-33 15,6 1-16-15,0-3-8 0,-1 7-4 16,-6-3-3-16,7 10-2 0,-7 0 1 16,-7 8 1-16,0 7 0 0,-5 7 0 0,-7 0 0 15,-1 8-1-15,-5 4 0 0,-2-1 0 16,2 7-3-16,-1-3 0 0,-7 3-3 0,0 6 0 16,8-3-2-16,-1 2-47 0,-6 3-166 0,5 3-197 15,2 8-234-15,-1 0-107 0,-7 5 1 16,-6-3 143-16,0 3 189 0</inkml:trace>
  <inkml:trace contextRef="#ctx0" brushRef="#br0" timeOffset="183421.2041">2026 6610 19 0,'-6'-3'249'0,"0"-1"32"0,0-4 13 16,-2 5-123-16,2-1-55 0,0 1-30 16,6-1-10-16,-7 1 1 0,7-1-18 0,0 0-7 15,0 4-9-15,0-4-21 0,7 4-13 16,-7 0-6-16,6 4-3 0,-6 0 0 0,6 0-2 16,2-1 1-16,-2 4 0 0,6 4 1 15,-5 0 0-15,-1 0-1 0,8 1 1 0,-1 2 0 16,-6-3 0-16,5 3-1 0,2-2 0 15,-8-1 0-15,7 0 0 0,-7-4-1 16,8 4 1-16,-8-4 4 0,0 1-2 16,2-1 1-16,3-3 0 0,-3 3 0 15,-2-7 1-15,0 0 1 0,2 0 2 0,4-3 51 16,2-1 57-16,-2-7 23 0,2-4 12 16,-1 1 4-16,7-9-52 0,-8-2-53 0,8-4-25 15,6-1-13-15,-7-3-6 0,8 4-1 16,-1-9-2-16,0 6-1 0,6-1 0 0,-5-4-1 15,-1 3 1-15,7 3-2 0,-9-3 2 16,-4 5 2-16,7 2-2 0,-7 6 1 16,-7 3-1-16,0 2 1 0,0 2 0 0,0 7 0 15,-6-1-1-15,-7 0 1 0,5 8-2 16,-5-2 1-16,0 2 0 0,0 2 1 16,0 3 1-16,0 6 3 0,0-4-1 0,-5 7-90 15,5-2-87-15,-7 2-111 0,-6 1-143 16,7-3-66-16,-8-2 61 0,2 2 73 15</inkml:trace>
  <inkml:trace contextRef="#ctx0" brushRef="#br0" timeOffset="183849.9499">2008 6588 1 0,'-20'11'256'0,"7"0"19"16,-7-3 9-16,0-2-118 0,13 3-89 16,1 1-41-16,0-6-18 0,12 3-8 15,-6 1-4-15,13-8-4 0,0 3-1 16,0 2 2-16,7-3-1 0,-7 3-1 0,7 2-1 16,-1-4-1-16,-6 5 0 0,7-1-1 15,-7 1 2-15,7 2 3 0,-1-6 3 16,-6 3 7-16,6-3 60 0,0 0 28 0,-5-1 12 15,0-3 4-15,-2 0-3 0,2 0-58 16,5-3 17-16,-6-5 36 0,0-3 19 0,7-3 7 16,6-8 1-16,0-4-43 0,0-8-49 15,6-2-24-15,2-8-12 0,4-4-4 0,2-3-2 16,-1-4 0-16,7-4-1 0,-7 5 0 16,0-2 0-16,-6 9-1 0,0 6 0 15,-7 8-1-15,-1 7 0 0,-11 8 1 16,-2 0-1-16,2 6 1 0,-8 6 0 0,7 2-2 15,-6 4 1-15,-1 4 0 0,1 2 2 16,-7 9 3-16,0 7-90 0,0 8-260 16,0 6-121-16,-13 1-53 0,0-3-27 0,-7-5 78 15</inkml:trace>
  <inkml:trace contextRef="#ctx0" brushRef="#br0" timeOffset="186369.9636">16383 7128 29 0,'-7'-4'253'0,"1"0"34"0,0-3-9 0,-1 4-94 16,7-1-61-16,-7 1-34 0,1-1-25 16,0 0-15-16,-2 4 2 0,2-4 0 15,6 4-10-15,-6 0-4 0,6 0-5 16,0 0-14-16,-7 0-8 0,7 4-6 15,0-4-2-15,0 4-2 0,0-4 0 0,0 4 1 16,0-4 0-16,0 0 2 0,0 3 39 16,7-3 19-16,-7 0 9 0,0 4 7 0,6-4 4 15,-6 0-6-15,6 0-2 0,2 0-3 16,-2 0-2-16,7 0-5 0,-6 0-31 0,5 3-16 16,-5-3-8-16,5 4-5 0,2-1 0 15,-9 1-1-15,10 0-1 0,-2-4 0 16,0 4 1-16,6-4 1 0,-5 0-1 0,5 0 2 15,7 0 1-15,-6-4 41 0,-1 4 25 16,7 0 9-16,0 0 5 0,-6 0 2 16,7 0-42-16,5 0-23 0,-6 0-12 0,0-4-4 15,6 4-1-15,2 0-3 0,-2-4 0 16,7 4 0-16,-6-3 1 0,6 3-1 16,-7-4 2-16,8 4 0 0,-7 0 0 15,-1 0 1-15,1 0-1 0,-1 0 1 0,1 0-1 16,0 4 0-16,5-4 0 0,2 0-2 15,-2 0 2-15,2-4-1 0,-7 4 0 0,7 0 0 16,-2-3 0-16,1 3 0 0,7 0 2 16,-7 3 50-16,0-3 51 0,7 4 22 15,-7-4 12-15,0 3 4 0,1-3-49 0,-1 4-50 16,-6-4-22-16,5 0-13 0,-5 4-5 16,7-4-1-16,-1 0-2 0,0 4 0 0,-7-4-1 15,8 3 2-15,-7-3-2 0,6 4 0 16,-7-4-1-16,1 4 1 0,6-1 0 15,-6 0-1-15,6 1 0 0,-6 0 1 0,5 3 0 16,1-7 2-16,1 4-1 0,-1 0 0 16,0-4-1-16,0-4 2 0,1 0-2 15,5 1 1-15,-5-5 0 0,-1 4-1 16,0-2 0-16,-1 2 1 0,2-3-2 0,-7 3-2 16,6-4 4-16,1 5-2 0,-2-1 1 15,-5 1-1-15,6-4 1 0,-1 3 1 0,-4 4 1 16,5-4 0-16,-6 0-1 0,-1 1-1 15,-5 3 0-15,5-4-1 0,1 0 1 16,-7 1-1-16,7 3 1 0,-7-3 1 0,6 3-2 16,-5 0 2-16,-1 0 0 0,-1 0-1 15,1 0 0-15,1 0 2 0,-1 0-2 0,0 0 1 16,1 3 0-16,5-3 2 0,-6 3-1 16,7-3 1-16,-8 4 37 0,9-4 38 15,-2 4 17-15,1-1 8 0,-7-3 2 16,0 0-35-16,7 4-38 0,-7-4-16 0,-1 0-9 15,1 0-2-15,7 0-4 0,-6 0 0 16,5 0 0-16,-6 0 1 0,6 0 0 0,-5-4 0 16,6 4 3-16,-7-3 1 0,7-1 0 15,-7 0-2-15,0 4 2 0,0-3-1 16,1 3-2-16,5-3-1 0,-7 3 0 0,2 0-2 16,5 0 1-16,-6 0-1 0,0-5 0 15,1 5 2-15,-7 0-1 0,5-3 0 0,-5 3 1 16,-1-4 1-16,8-1-1 0,-8 2-1 15,-5 3 1-15,-2-3-2 0,2 3 0 16,-1-4-1-16,-7 4-2 0,-1 0-2 16,-5 0-13-16,0 4-145 0,-5-1-264 0,-8 0-283 15,0-3-125-15,-12-3-47 0,-2-11 119 16,-13-8 255-16</inkml:trace>
  <inkml:trace contextRef="#ctx0" brushRef="#br0" timeOffset="190835.8773">2014 7832 167 0,'-6'-3'262'15,"-2"-1"24"-15,8 0-88 0,0 1-55 0,0 3-44 16,0 0-37-16,0-4-22 0,0 4-18 0,0 0-10 16,0 0 15-16,0 0 20 0,0 0 14 15,0 0 9-15,0 0 1 0,0 0-16 16,0 0-20-16,0 0-16 0,0 4-10 15,8-4-5-15,-8 3 0 0,0 1 61 0,6 3 29 16,0 1 14-16,0 2 5 0,1 2 1 16,-1 3-63-16,8-5-27 0,-9 2-14 15,10-5-3-15,-9 4-4 0,7-4-1 0,-6 1 1 16,-1 0-2-16,7-5 0 0,-7 0 0 16,1 1 0-16,0 0 1 0,-1-4 72 15,8 0 54-15,-8-4 55 0,7-3 41 0,-1-4 19 16,2-7-61-16,6-9-49 0,6-6-53 15,-1-3-38-15,8-8-21 0,0-4-10 16,6 0-4-16,0-2-5 0,0-2-1 0,1 4 0 16,-1 4-1-16,-7 4-1 0,0 3 1 15,-5 4 1-15,0 4-1 0,-1 3 2 16,0 3-4-16,-7 5 4 0,-5 0-2 0,-2 7-2 16,2 3 4-16,-8 1-2 0,0 4 1 15,-6-1-1-15,7 4 1 0,-7 4-1 0,-7 3 0 16,1 4 0-16,6 4-32 0,-13 3-142 15,6 4-178-15,-5-1-241 0,-2 2-110 16,-5-4-18-16,-1 3 120 0,-6-4 168 16</inkml:trace>
  <inkml:trace contextRef="#ctx0" brushRef="#br0" timeOffset="191272.6075">1955 7887 109 0,'-20'8'320'0,"7"-4"36"0,-7-4 32 16,14 3-152-16,-6-3-59 0,12 0-37 16,-8 0-26-16,8 0-28 0,8-3-22 0,-8 3-17 15,12-4-10-15,-6 4-5 0,8-8-4 16,5 6-4-16,1-2-9 0,0 4-5 15,-1-4-3-15,1 4-1 0,-1 0-2 0,1 0 2 16,0 4-3-16,-8-4 0 16,8 4 2-16,-1-4-2 0,-5 2 1 0,6-2 2 15,-1 4 71-15,-7-4 33 0,8 4 17 0,-6-4 7 16,5-4 7-16,-6 0 3 0,6 2 7 16,8-10 4-16,-7-7 60 0,-1 1 32 0,7-4-50 15,-6-7-29-15,6-7-19 0,0-5-62 16,0-7-41-16,7-4-21 0,0-3-12 15,-1-3-3-15,1-5-5 0,6 1-3 0,-7 3-1 16,8 1-1-16,-7 7 0 0,-1 10 1 16,-6 8 2-16,0 8-1 0,-6 10 0 15,-1 7-1-15,0 12 0 0,-5 3 1 0,5 12-4 16,-5 6-104-16,-8 1-265 0,8 3-319 16,-8 1-146-16,-6-1-65 0,6-7 76 15,1-4 249-15</inkml:trace>
  <inkml:trace contextRef="#ctx0" brushRef="#br0" timeOffset="201174.8242">18707 10357 289 0,'-6'0'369'0,"-8"0"40"16,8-2-59-16,-1 2-110 0,1 0-55 16,-1 0-28-16,7 0-11 0,-6 0-5 0,6 0-5 15,-6 0-11-15,6 2-8 0,-7-2-5 16,7 0 2-16,-7 0 2 0,7 0 8 0,0 0 13 16,-6 0 12-16,6 4 18 0,0-4 14 15,0 0 8-15,0 0 1 0,0-4-11 16,0 4-23-16,0 0-30 0,0-2-30 0,0-2-30 15,0 0-24-15,6-3-15 0,1-1 8 16,0-6 5-16,5 3 5 0,1 0-1 16,0-4 0-16,7-1-17 0,-1 2-12 15,-5-1-8-15,5 5-1 0,1-1-3 0,-7 0 0 16,6 0-2-16,-6 3 0 0,1 1 1 0,-2 3-1 16,-4 1 0-16,4-1 1 0,-12 4-2 15,7 0 0-15,0 4-2 0,-1-1 2 16,-6 4 2-16,0 2 0 0,6-3 0 0,-6 5 26 15,0 4 22-15,-6-1 9 0,6 6 4 16,-6-3 1-16,6 2-21 0,-7-1-21 16,0 4-11-16,1 3-3 0,0 2-2 15,-8 6 0-15,1-1-1 0,6 2-2 0,-6-1 0 16,1-4 0-16,5 1 26 0,-6-5 21 16,7 1 11-16,-1 0 4 0,7-9 3 0,-7 3-25 15,7-3-21-15,-6 2-8 0,6-4-6 16,-7-1 1-16,7 1 21 0,-6-4 14 15,6-1 8-15,0 2 0 0,0-4 1 0,0-1-20 16,-6 0-16-16,6-4-6 0,0 2-2 16,0-5-3-16,0 0-3 0,6 3 5 0,-6-3 29 15,0 0 22-15,6 0 8 0,1-3 8 16,-1-2 5-16,8-1-29 0,5-2-15 16,-7-3-8-16,8-3-3 0,0-5-5 0,6 1-4 15,-6-1-5-15,-1-3-5 0,6 4-2 16,-4 0-2-16,-1-4 1 0,6 7-1 0,-7-4 0 15,-6 5-2-15,1 3-1 0,-2-4 1 16,2 7-2-16,-8 2 1 0,0-2 2 0,-6 8 1 16,0-3-1-16,0 3 0 0,0 0-2 15,-6 0-3-15,0 0-3 0,0 0-3 0,-2 0-1 16,2 0-4-16,0 0-13 0,-8 0-75 16,8 0-96-16,-1-4-127 0,-5 0-168 0,5 1-156 15,-6 0-106-15,0-5-92 0,6 4-62 16,-6-4 85-16,0 5 131 0,5-5 165 15</inkml:trace>
  <inkml:trace contextRef="#ctx0" brushRef="#br0" timeOffset="201449.1598">18753 10501 129 0,'-7'4'375'0,"1"-4"55"15,0 0 49-15,6 0-130 0,-8 3-75 16,8-3-47-16,0 0-29 0,0 0-19 16,0 0-9-16,8-3-6 0,-2-1-4 0,0 0-12 15,1 0-18-15,6 1-34 0,0-4-35 16,0 0-28-16,-1-1-17 0,2 1-9 0,-1-1-2 16,6 2-4-16,-5-6 0 0,6 5 0 15,-8-4-2-15,1 4-1 0,1-2 0 0,-3 2-3 16,4 4-26-16,-2-4-102 0,-7 3-161 15,1 0-264-15,-7 0-126 0,7 1-30 16,-7-5 75-16,0 4 151 0</inkml:trace>
  <inkml:trace contextRef="#ctx0" brushRef="#br0" timeOffset="201855.9073">19203 10420 167 0,'0'4'431'0,"-6"0"51"0,6-4 25 0,0 2-153 16,-6-2-121-16,6 5-56 0,0-5-5 16,0 0 19-16,0 4 13 0,0-4-16 15,0 0-33-15,0 0-41 0,0 3-44 0,0 2-30 16,0-3-20-16,0 2-9 0,0 0-4 15,0 0-1-15,0-1-2 0,6 5 7 16,-6-4 36-16,0-1 17 0,6 1 9 0,-6-1 2 16,7 4-4-16,-2 1-35 0,-5-1 26 15,8 4 29-15,-2 1 16 0,0 2 5 16,1 1 4-16,0 0-39 0,-7-1-38 0,7 1-16 16,-1-1 30-16,0 1 16 0,1 0 7 15,-7-3 2-15,7-3 0 0,-7-1-36 0,0 0-22 16,0-1-9-16,6 0-6 0,-6-3-2 15,0-1-2-15,0-3 0 0,0 0-1 0,0-3-1 16,0 3-3-16,0 0-66 0,0 0-218 16,-6-4-408-16,-1 1-199 0,0-4-88 15,-5-1 24-15,5-4 200 0</inkml:trace>
  <inkml:trace contextRef="#ctx0" brushRef="#br0" timeOffset="203124.135">18387 14938 316 0,'-6'-2'386'0,"-1"-2"39"0,1 4-56 16,-1-4-126-16,0 4-61 0,7 0-39 0,0-4-24 15,0 4-13-15,0 0-9 0,0-4-3 16,0 4 5-16,0-4 8 0,7 4 3 16,-7-3-4-16,0 3-9 0,7-4-9 0,-1 4-7 15,-6-2 0-15,13 2-4 0,-8-6-5 16,4 6 7-16,2 0 12 0,-3-2 15 15,5-2 28-15,6 0 25 0,-5-3 9 16,5-1-5-16,1-3-20 0,0 0-32 0,6 0-28 16,-7 0-27-16,-6 4-24 0,6-1-14 15,-5 0-7-15,-1 8-6 0,0 0-3 0,-6 0 1 16,-7 8 0-16,0 4-1 0,0 6 2 16,-7 4-2-16,0 8-1 0,-6-1 0 0,1 0 1 15,-2 5 1-15,1-5-1 0,0 0 0 16,0-3 3-16,0-1 0 0,0 1 1 15,7-4 2-15,-2 0 0 0,-4 0 11 0,12-7 10 16,-7-1 5-16,1 1 2 0,6-4 0 16,0-4-10-16,0 1 6 0,6-1 25 0,-6-3 13 15,13-1 27-15,-7-3 17 0,8 0 8 16,6-3-12-16,-1-5-10 0,1 1-24 16,0-8-14-16,5 1-26 0,-5-2-16 15,-1 3-8-15,0-3-8 0,-5 2-1 0,5-1 0 16,1 1-3-16,-7 2-1 0,1 2 1 15,-2-1-5-15,-5 3-1 0,0 1-1 0,-7 3-2 16,0 1-56-16,0 0-76 0,-7 3-112 16,0 0-140-16,1 0-137 0,-7 0-100 15,0 3-79-15,0 0-104 0,-7-3 42 16,1 4 100-16,5-4 133 0</inkml:trace>
  <inkml:trace contextRef="#ctx0" brushRef="#br0" timeOffset="203308.0238">18420 15122 343 0,'0'0'455'0,"0"0"36"0,0 0-37 16,6 0-190-16,1-3-123 0,0-1-53 0,5 1-23 15,2-1-11-15,-2-4-3 0,2 1-7 16,-1 3-22-16,7-2-10 0,-8-2-6 16,2-1-2-16,-2 3-2 0,1-2-3 0,7 1-48 15,-6-4-77-15,-2 4-91 0,1-4-151 16,-6 0-105-16,6-3-5 0,-7 2 56 15,7-2 80-15</inkml:trace>
  <inkml:trace contextRef="#ctx0" brushRef="#br0" timeOffset="203744.7519">18726 14924 138 0,'0'4'420'0,"0"-4"53"0,0 4 26 0,0-4-151 16,0 4-151-16,0-2-82 0,0 3-31 15,0-3-7-15,8 3 6 0,-8-1 14 16,0-1-3-16,0 5-1 0,6-5 6 0,-6 5-3 15,0-5-6-15,0 4-9 0,6-2-11 16,-6-3-9-16,0-2 4 0,7 0 10 16,-7 0 21-16,6 0 21 0,1 0 18 0,-7-2 6 15,7-3-2-15,5-2-13 0,-5 0-13 16,0-4-21-16,5 4-20 0,-5-4-17 16,6 4-16-16,0-1-16 0,1-4-12 0,-2 9-6 15,2-3-3-15,-2 0-1 0,1 6 0 16,-7 6-1-16,2-4 1 0,-2 5 0 0,-1 1 2 15,-5 4-1-15,0-3 1 0,0 3 2 16,-5-1-2-16,5 4 1 0,-6-5 0 16,-2 2 22-16,8-1 12 0,-6 0 8 0,6-1 7 15,-6 2 1-15,6-1-19 0,0-5-15 16,0 3-6-16,0-6-7 0,0 5-4 16,6-5 0-16,0-3 28 0,2 0 19 0,3-3 20 15,-3 0 14-15,12-9 10 0,-7 1-22 16,0-4-19-16,7-3-20 0,-8-1-13 15,8 2-13-15,-1-6-3 0,-5 5-3 0,-2 0-2 16,8 2-3-16,-7 1-2 0,1 5-36 16,-8-1-114-16,0 0-185 0,1 7-253 0,-7-3-295 15,-7 3-99-15,-5 4 55 16,4-3 157-16,-4 6 243 0</inkml:trace>
  <inkml:trace contextRef="#ctx0" brushRef="#br0" timeOffset="204905.5484">12211 11070 21 0,'0'0'303'16,"0"3"31"-16,0-3 18 0,0 5-107 15,-6-5-83-15,6 0-20 0,0 3 24 0,0-3 44 16,0-3 37-16,0 3 1 0,0-5-34 16,6-1-48-16,-6-2-45 0,7-4-34 15,-1-2-16-15,0-1-6 0,8 0-2 0,-8 1-11 16,7-3-16-16,-7 0-11 0,8 8-10 16,0-7-3-16,-8 5-3 0,7 1 21 0,-7 2 18 15,7-3 7-15,-6 1 5 0,5 2 1 16,2 0-22-16,-1 5-19 0,-6-5-5 15,6 5 28-15,-7-1 15 0,0 1 8 16,2 3 1-16,-2 0 1 0,0 3-32 0,-6 1 21 16,6-1 10-16,-6 8 10 0,0 0 2 15,0 8 2-15,0-2-35 0,-6 6-19 0,6-2-11 16,-6 6-5-16,0-1-2 0,6-4-1 16,-8-1 23-16,2 1 14 0,6-2 5 15,0-6 0-15,0-3 0 0,0-4-25 0,0 0-14 16,6 0-4-16,2-3-3 0,-8-4 25 15,6 4 25-15,6-8 13 0,-5 0 4 16,6-6 2-16,0-1-23 0,7-4-25 16,-7 1-11-16,0-5-8 0,6 0-2 0,-5 1-4 15,-2 0-1-15,2 0-3 0,-8-1-1 16,0 8-29-16,1-3-124 0,0 7-184 0,-14-1-228 16,7 4-288-16,-13 4-104 0,7 4 67 15,-14 4 158-15,7-1 219 0</inkml:trace>
  <inkml:trace contextRef="#ctx0" brushRef="#br0" timeOffset="205072.446">12230 11118 255 0,'0'0'406'0,"0"-4"32"16,0 0-12-16,8-3-178 0,-2-7-92 16,7-2-40-16,-1-1-16 0,7-6-8 15,1-2-19-15,1-1-23 0,-2 4-22 16,1 0-17-16,0 3-54 0,-1 5-97 0,1-5-137 15,-1 1-148-15,1 3-69 0,-7-3 19 16,0 4 79-16</inkml:trace>
  <inkml:trace contextRef="#ctx0" brushRef="#br0" timeOffset="205518.7005">12675 10747 88 0,'0'7'375'15,"0"-3"42"-15,-7-1 20 0,1 1-128 16,6 0-122-16,-7 0-52 0,0 3-3 0,1-3 13 16,0 0 15-16,0-2-3 0,6 2-15 15,-8 0-18-15,2-4-6 0,6 4 11 16,-6-4 21-16,6 0 14 0,0 0-2 16,-7-8-19-16,7 4-34 0,0-2-42 0,7-5-32 15,-7-1-18-15,6 5-8 0,0-4-4 16,2 3-4-16,-2 2 0 0,0 2-2 0,0 0 0 15,8 4 0-15,-8 0 1 0,6 4-3 16,-5 3 2-16,6 4 0 0,-6 0-1 16,0 4 1-16,6 0 1 0,-13-1 0 0,7 5 1 15,-1-4-1-15,-6-1 1 0,0 1-1 16,0-1 0-16,0-3 0 0,0 0 1 0,0-3-1 16,0-4 1-16,0-2 0 0,0-2 0 15,0 0 2-15,0 0 0 0,6-2 3 16,2-2 2-16,-2 0-1 0,0 0 0 0,7-3 0 15,-6 3-3-15,-1 0-1 0,7 4-1 16,-8 0-1-16,4 4 0 0,-3 4-1 16,-1 3 1-16,3 1 0 0,-8 1 1 15,0 6 0-15,-8 4 0 0,3-2-2 0,-1 1-44 16,-8 3-163-16,1-6-328 0,-7 0-180 16,8-4-78-16,-8-5 5 0,1 1 146 0</inkml:trace>
  <inkml:trace contextRef="#ctx0" brushRef="#br0" timeOffset="254291.2208">9495 8365 41 0,'-6'-8'233'0,"-1"1"36"0,7 0-53 0,-6-1-44 16,6 1-34-16,-7 3-43 0,7-2-23 0,-6 2-11 15,6-4 2-15,0 5 1 0,0-1-7 16,0 0-6-16,0 0 7 0,-7 1-9 16,7-2-8-16,0 5-2 0,0 0-6 15,0 0-14-15,0 0-7 0,0 0-4 0,7 5-1 16,-1-2 4-16,1 1-1 0,6 0-1 15,-1 0 0-15,2-1-3 0,6 1-1 0,-1 0-1 16,1-4 1-16,0 0-1 0,5 4 2 16,1-4 1-16,7 0 0 0,-7 0-2 15,0 2 1-15,7-2-3 0,-7 4-1 0,7-4 0 16,-7 4 0-16,7 3-1 0,-1-3 0 16,1 0-1-16,6 0 0 0,0-1 1 0,0 1-1 15,8-4 0-15,-2 3 0 0,0-3 0 16,7 0 0-16,-5 0 1 0,11 0 0 15,-6 0 2-15,7 0 0 0,-7-3 0 16,7-1 2-16,0 4-2 0,5-3 1 0,-4-5 1 16,5 8 3-16,0-4 3 0,0 1 2 15,1-1 0-15,0 4 2 0,-1-4-2 16,0 4 0-16,0 0-3 0,-6 0-1 16,0-4-3-16,-1 4-3 0,1-2 0 0,-6 2 0 15,-2-4-1-15,2 0-1 0,-1 0 1 0,-7-3-1 16,2 3 0-16,-2 0 2 0,-5-4-1 15,-8 6-1-15,1-3 1 0,-7 5-1 16,-7-2 1-16,1 2-1 0,-8 0-1 0,-4 0 0 16,-2 0-1-16,0 0-1 0,1 2 2 15,-7 3 0-15,6-5 0 0,-6 7 0 16,0-4 0-16,0 1 0 0,0 0 0 0,0 3 2 16,0 1 2-16,0-2 3 0,0 2-9 15,-6-1-102-15,6-3-208 0,-7 4-96 16,1-8-44-16,6-4-12 0</inkml:trace>
  <inkml:trace contextRef="#ctx0" brushRef="#br0" timeOffset="255418.3355">14033 8486 113 0,'-14'0'277'16,"2"-4"30"-16,5 4-45 0,0-3-75 0,-6-1-61 16,13 4-36-16,-6-4-29 0,6 4-16 15,0 0-18-15,-6-3-10 0,6 3-7 16,0 0-1-16,0 0-3 0,6 3 2 16,0-3 7-16,1 4 13 0,-1 0 7 0,14-4 3 15,0 3-1-15,6-3-9 0,-1 0-12 16,9-3-6-16,-1 3-2 0,5-4-1 0,8 0 1 15,-6-3 45-15,11 3 36 0,-5 1 16 16,13-1 8-16,0 0 2 0,0 1-46 16,12-1-35-16,-6 1-19 0,14-1-6 0,-1-4-3 15,1 5 0-15,-1-1 0 0,6-4-1 16,1 6-1-16,7-6-1 0,-2 1-1 16,3-1 2-16,-2-3 0 0,0 3 2 0,1 1-1 15,-1 0 4-15,1 3 58 0,-7-3 43 16,0 3 19-16,6 4 9 0,-6-4 2 0,-1 1-56 15,-5-1-44-15,0 0-20 0,-8 0-7 16,1 2-8-16,-8-6-1 0,3 4-2 16,-8-3-2-16,-8 3 1 0,2-3 0 15,-7 2-1-15,-1 3 0 0,-12-3 1 0,-1 3 0 16,-12 2-2-16,-1 0 1 0,-5 0-1 16,-8 0-1-16,0 0 1 0,2 2-33 0,-8 5-195 15,0-2-260-15,-8-5-117 0,-4-7-56 16,6-12 11-16,-8-15 183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49:49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 3355 142 0,'-6'-5'188'0,"0"2"-45"0,6 3-3 0,-6 0-5 16,-2-4-12-16,8 4-21 0,-6-2-8 15,6 2-24-15,0-6-17 0,-6 6-8 0,6-2-6 16,0 2-8-16,0-4-4 0,0 4-2 16,0 0 1-16,0 0 0 0,0 0-10 0,0 0-8 15,0 4-3-15,0-2-1 0,0 4-1 16,6-4 2-16,0-2-1 0,-6 4 1 16,8-4 0-16,-2 0 2 0,-6 0-1 0,6 3 0 15,0-3 0-15,2 5-1 0,-2-5-2 16,0 3 0-16,7 5 0 0,-6-4 1 0,-1 3-2 15,7 0 3-15,-7 0-1 0,8 0 1 16,-7 5-1-16,6-9 0 0,0 5-1 16,-7-2 2-16,8-1 0 0,-8-5 5 0,7 3 48 15,0-6 81-15,-1-2 65 0,3-1 33 16,-3-5 15-16,8-4-37 0,-1-10-82 0,1-4-62 16,13-6-36-16,-7-4-20 0,6-6-7 15,-5-2-3-15,5-1-4 0,1 5 0 16,-7-3 0-16,7 7-1 0,-7 2 2 0,-7 4-1 15,0 4 2-15,1 6-1 0,0 1 0 16,-7 8-2-16,-6-2 0 0,5 6-3 16,-4 3-1-16,4 3 1 0,1 4 0 0,0 4 3 15,-1 6-174-15,9 6-260 0,-8-2-119 0,-6 1-55 16,-7-7-26-16,0-8 162 16</inkml:trace>
  <inkml:trace contextRef="#ctx0" brushRef="#br0" timeOffset="5919.0907">12439 4830 77 0,'0'0'200'0,"0"-4"-15"15,-6 4-31-15,6 0-43 0,0 0-36 16,-6 0-19-16,6 0-5 0,-6 0-5 16,6 0-4-16,-8 0 3 0,2 4-1 15,0-4-4-15,-1 0-4 0,1 0-4 0,6 0-6 16,-7 0-4-16,0 0 3 0,1 4 2 16,6-4 0-16,-6 0 0 0,6 0-1 15,-8 0-8-15,8-4 14 0,0 4 7 16,-6 0 5-16,6 0 1 0,0 0 0 0,0 0-19 15,0 4-13-15,0-4-5 0,0 0-3 0,0 0-3 16,0 0-1-16,0 0 1 0,0 0 0 16,0 0-1-16,0 0 1 0,0 0-1 0,6 0 1 15,-6 0-1-15,8-4 1 0,-2 4-1 16,0 0 0-16,1 0 0 0,0 0 0 16,-1 0-1-16,7 0 1 0,-7 0-1 15,8 0 1-15,-2 0 0 0,8 0 1 0,-7-4-1 16,1 4-1-16,5 0 1 0,-6-3 0 15,6 3 0-15,-5 0 0 0,5-4-1 16,0 4 1-16,-5 0 2 0,5 0-2 0,1 0 0 16,0 0 1-16,-2 4-1 0,2-4 0 15,1 3 0-15,-2-3 1 0,1 4-1 0,6-4 0 16,-2 4 0-16,-4-4-1 0,14 4 1 16,-8-4-1-16,0 0 0 0,1 3 0 0,-1-3 0 15,0 4-1-15,-7-4 1 0,7 0 1 16,1 4 0-16,-2-4 0 0,2 0 0 15,6 0 2-15,-7 0-1 0,6 0 2 16,0 0 74-16,2 4 32 0,-2-4 16 0,1 0 7 16,-1 0 1-16,1 0-70 0,-1 0-32 15,7 0-18-15,-5-4-6 0,5 4-3 0,-7-4-3 16,7 4 0-16,0 0-1 0,-5-4 0 16,5 4 0-16,-8 0 1 0,9-3-2 15,0 3 1-15,-1 0 0 0,0-4 0 0,0 4-1 16,0 0 2-16,0 0 0 0,0-4 1 15,1 4 0-15,-2 0 0 0,2-4 2 16,-1 4-2-16,1 0 2 0,-2 0-1 0,9 0 2 16,-8 0 51-16,6 0 37 0,-5 0 16 15,-2 0 7-15,1 0 2 0,0-3-52 16,1 3-35-16,-7-4-16 0,6 4-8 0,-7 0-1 16,7 0-2-16,-5 0 2 0,-2 0 1 0,1 0 0 15,-7 0 1-15,7 0 0 0,-7 0 19 16,-1 0 27-16,1 0 17 0,1 0 7 15,-1 0 2-15,0 0-17 0,0-3-26 0,1 3-18 16,-2 0-7-16,1 0-5 0,7 0-4 16,-7-5-1-16,0 5 0 0,0 0-1 15,7 0-1-15,-7 0 0 0,7-2 0 16,-7 2 2-16,7 0-1 0,-7-4-1 0,6 4 1 16,-5-4 0-16,5 4 1 0,-5 0-1 15,-3 0-1-15,3 0 1 0,-1 0-1 0,-6 0 2 16,6-4-2-16,1 4 0 0,-8 0 0 15,7 0 0-15,-6 0 1 0,6 0 0 0,-7 0 1 16,1 0-1-16,-1-4 0 0,1 4 2 16,0-3-1-16,-8 3 7 0,2-4 25 15,-8 4 15-15,7 0 6 0,-7 0 2 0,2 0-6 16,-8 0-25-16,6 0-14 0,-6 0-10 16,0 4-2-16,0-1-2 0,0 1 0 0,0 4-3 15,-6 3-101-15,-2 3-234 0,-4-3-283 16,5 1-128-16,-6-10-58 0,0-4 78 15,0-10 219-15</inkml:trace>
  <inkml:trace contextRef="#ctx0" brushRef="#br0" timeOffset="12171.1414">4155 12201 181 0,'0'-4'249'0,"-7"4"-17"16,7-4-51-16,0 0-59 0,0 1-45 0,0-1-20 15,0 1-10-15,0-4-7 0,0 3 0 16,0 4-8-16,0-5-7 0,0 5-6 16,0 0-6-16,0 0-3 0,0 0 9 0,0 0 12 15,0 0 16-15,-6 0 10 0,6 5 3 16,0-5-9-16,0 0-10 0,-6 0-15 16,6 0-6-16,0 0 1 0,-8 0 6 0,2 4 4 15,6-4 4-15,-6 3-2 0,-1 1-3 16,1-1-9-16,6 4-4 0,-7-3-6 0,7 4-4 15,0-1-3-15,0 1-1 0,0 2-1 16,0-3-1-16,7 5-1 0,-7-2 0 16,6-1 1-16,1-7-1 0,-1 5 1 0,0-2 0 15,8-5 2-15,-8 0 0 0,8 0 18 16,-9 0 21-16,9-8 11 0,-9 4 6 16,10-2 19-16,-9-6-1 0,0 1-11 0,8-4-5 15,-14-3-5-15,6 3-14 0,-6-6-4 16,0 2 7-16,0 1 2 0,-6 3 0 0,0 0-1 15,-8 1 12-15,8 7-5 0,-9-1-3 16,4 4 0-16,-9 4-3 0,7 4-24 16,-7 4-12-16,7 2-6 0,0 5-2 0,0 0-1 15,1-1-1-15,4 1 0 0,1-1 0 16,7 2-1-16,0-2 0 0,0 1 1 16,0-1-1-16,0-3 2 0,7 4-2 0,1-3-2 15,-8-6 2-15,12 6-1 0,-5-5 0 16,-1 1 1-16,7-5-1 0,0 1 1 15,1-1 0-15,-2 2 0 0,2-5 1 0,-1-5 0 16,-2 5 2-16,-2-7-1 0,3 4 0 16,-6-9 3-16,2 4 0 0,-2-1 38 0,0-3 19 15,-6-3 11-15,0 4 3 0,-6-4 2 16,6 1-35-16,-6-1-21 0,-8 1-9 0,8-1-7 16,-9 0-1-16,4 3-3 0,-2 6 0 15,-1 2 1-15,2 0-2 0,-2 4 0 16,8 8-1-16,-7-2-1 0,6 6 0 15,1 7 0-15,-1-1-1 0,1 4 0 0,6-1 1 16,0 2 1-16,6 0-1 0,1-6 0 16,-1-2 1-16,1-1 0 0,6-2 0 15,-1-1 1-15,2-5 0 0,-1-1 0 16,7-5-1-16,-9 0 1 0,10-5 0 0,-1-1 1 16,-7-2 0-16,7-7 1 0,-8 1 1 15,8-1 0-15,-7 0 1 0,-6-3-1 0,6-4 1 16,-7 4 0-16,-6-4 24 0,0 4 24 15,0-1 11-15,-6 1 5 0,-7 3 1 16,0 0-22-16,0 4-25 0,-7 4-14 0,0 4-5 16,1 3-3-16,-1 7-2 0,-6 3 0 15,7 5 0-15,-1 4 0 0,0-1 0 16,7 8 0-16,7-4 1 0,-1 3-2 0,1-2 0 16,12-2 1-16,1-2-1 0,-1-4 1 15,7-1 1-15,1-3 1 0,-2 1 0 0,7-5 1 16,0-4-1-16,2-3 0 0,-1-3 1 15,-1-4-1-15,1-5 0 0,6 1 1 16,-6-3 0-16,-1-5 1 0,-5 2 0 0,-2-2 0 16,1-4 1-16,-6 2-1 0,-7 2 0 15,0-3 1-15,0 5-3 0,-7-3 1 0,-6 6-2 16,1 2 0-16,-2 5 0 0,-5 4-1 16,-1 3 1-16,7 10-1 0,-6 5-1 15,-1 4 1-15,1 7-2 0,11 3 1 16,-4 3 1-16,12-2 1 0,0 0 0 0,0 0 0 15,6-5 0-15,8-7 1 0,-8 0-1 16,7-2 0-16,0-6 0 0,0-3 1 0,0-3-1 16,7-8 2-16,-7 0 0 0,6-6 0 15,-5-1 1-15,-2-8 2 0,1 0-1 16,-6 2 1-16,0-5-1 0,-1 0 0 0,-6-1-3 16,0-2 1-16,-6-1-2 0,-1 4 0 15,-6 3 0-15,0 5-1 0,-1 3 1 0,-5 4-1 16,0 7-2-16,-1 3 2 0,1 9-2 15,-1 2 0-15,1 8 0 0,5 0 1 16,8 0 0-16,-9 0 0 0,15-4-1 16,-5 1 2-16,10-4 0 0,-5-5 0 0,9-2 2 15,-3-1-2-15,-6-3 2 0,12-4 0 16,-4-4 1-16,-2 1 2 0,7-9 0 0,-7 2 0 16,1-5 0-16,6 0 0 0,-13 0-2 15,0 1-1-15,0-1 0 0,0 0 0 16,-6 5-1-16,-8 2 0 0,8 1-1 0,-7 3 0 15,-1 8-1-15,2 3-1 0,-8 4 1 16,6 7 0-16,2 1 1 0,-1 4 0 0,7-6-2 16,6 2 2-16,0-5-1 0,0-3 1 15,6 1 0-15,0-10 0 0,1 3 2 16,0-5 0-16,6-5 1 0,-7 3 2 16,8-10-2-16,-2-3 2 0,2-2 1 0,-8-3-2 15,7 2 1-15,-7 0-3 0,-6-1 1 16,0 2-2-16,0-2 1 0,-6 5-1 0,-1-5 0 15,-5 4-1-15,-2 7 1 0,2 2-1 16,-2 6-3-16,-5 6 2 0,-1 11 0 16,0 0-1-16,7 9 0 0,-6 4 2 0,12-5 0 15,1 0 0-15,0-2 0 0,12-4 1 16,-6-2 0-16,6-5 0 0,1-10 1 16,6 3 1-16,0-5-1 0,-1-5 0 0,2-5-1 15,6-1-1-15,-1 1-18 0,-5 2-188 16,-2-3-351-16,-6 0-158 0,2-1-72 15,-2-2-15-15,0-8 174 0</inkml:trace>
  <inkml:trace contextRef="#ctx0" brushRef="#br0" timeOffset="13688.7501">20816 12222 138 0,'-14'0'281'0,"9"-4"34"0,-9 2-44 16,8-3-73-16,-1 5-48 0,0-3-36 16,1 3-29-16,6 0-25 0,-6 0-27 15,6 3-16-15,0 2-11 0,0-3-4 0,0 6-2 16,6-4 0-16,-6 3 1 0,6-3 30 15,1 3 18-15,0-3 15 0,-1-4 16 16,8 0 10-16,-9 0-25 0,2 0-14 16,5-4-15-16,-12 4-15 0,8-3-8 0,-1-1-5 15,-7 0-3-15,0 0 0 0,0-3-1 0,0-1 0 16,0-2-1-16,-7-1-1 0,-1 0-1 16,3-3 1-16,-2 2 0 0,-5 1 11 0,-2 5 8 15,1 1 2-15,0 1 2 0,0 8-1 16,0 4-12-16,0 3-8 0,0 4-1 15,-1 2-3-15,8 2-1 0,-8-1-1 0,8 4 1 16,6-4 0-16,-6-3-1 0,12 0 2 16,0-3 1-16,2-2 0 0,4-3 0 15,2 1 3-15,-1-4-1 0,7-4 3 0,-1-4 17 16,1-4 9-16,0-3 6 0,-1 0 1 16,-6 1 0-16,6-5-16 0,-11 1-6 15,4-2 6-15,-6-2 8 0,-6-1 6 0,0 1 2 16,-6 0-2-16,-6 0-9 0,4-1-11 15,-11 4-7-15,-1 1 11 0,0 2 5 16,-6 9 3-16,1 3 2 0,-1 3-1 0,-1 5-14 16,1 7-7-16,0-1-4 0,7 9-1 15,-1-1-2-15,6 3-1 0,2-3 0 0,12 0-1 16,0-4 0-16,0-3 0 0,12 0 1 16,2-1 2-16,6-6 0 0,-1-1-1 15,7 1 4-15,0-8 9 0,1 0 12 0,-1-8 5 16,-1 5 4-16,1-9 0 0,-6 5-9 15,0-7-11-15,-1 3-5 0,-5-1 20 16,-8-2 18-16,-6-1 8 0,0 0 5 0,0-3 1 16,-12-4-21-16,4 3-21 0,-11-1-8 15,-1 0 7-15,0 2 4 0,1 3 0 16,-7 8 3-16,0 0-1 0,6 7-12 0,1 7-8 16,-1 4-3-16,8 7-3 0,4 8-1 15,2-1-1-15,6 5 1 0,0-5 0 0,6 5 1 16,8-8 0-16,-2 1 1 0,8-6 0 15,-7-2 2-15,13-3-1 0,-6-10 0 0,13 3 3 16,-8-10-1-16,2-5 2 0,6-5-1 16,-7 1 2-16,-2-8-1 0,-4-1-2 15,1-2 1-15,-8-4-1 0,-7 0 0 16,2-5-1-16,-16 5-1 0,-4 0 1 0,-1 3-2 16,-7 4 0-16,-6 3-2 0,-1 9 1 15,-5 5-1-15,-1 12-2 0,7 9 0 16,-6 2-2-16,5 11 0 0,1 4-33 0,7 9-158 15,5-6-308-15,2 1-164 0,6-5-73 16,-2-2-1-16,8-5 143 0</inkml:trace>
  <inkml:trace contextRef="#ctx0" brushRef="#br0" timeOffset="18218.7666">18616 12216 187 0,'0'0'256'0,"-6"-5"-15"0,6 5-63 0,0-3-68 15,-8 3-52-15,8 0-29 0,0 3-11 16,-6-3-4-16,0 0-1 0,6 5 1 16,-7-5-1-16,7 2 1 0,-7-2-3 15,7 4-1-15,-6-4-1 0,6 0 1 0,0 4 7 16,0-4 10-16,0 0 14 0,0 0 10 15,0 0 7-15,0 0-1 0,0 0-8 16,0 0-8-16,-7 0 4 0,7 4 8 0,0-4 10 16,0 0 6-16,-6 0 3 0,6 0-1 15,0-4-5-15,-6 4 0 0,6 0 2 16,0 0-4-16,0 0-10 0,0 0-14 0,0 0-14 16,0 0-12-16,0 0-9 0,6 0-2 15,0 0-2-15,-6 4 0 0,7-4 0 0,-1 0 0 16,1 0 0-16,0 0-1 0,-1 0 1 15,-6 0-1-15,6 0 0 0,-6 0-1 16,8 0 2-16,-8 0 1 0,0 0 3 0,0 0 26 16,0 0 17-16,-8 0 9 0,8 0 11 15,-6 0 7-15,0 0-7 0,-1-4-4 0,0 4 11 16,1-4 7-16,-1 0-3 0,1 2-8 16,0-3-9-16,-1 2-12 0,0 3-8 0,7-4-5 15,-6 1 3-15,6 3 9 0,-6-4 1 16,6 4-3-16,-8-4-1 0,8 4-8 15,0 0-13-15,0 0-12 0,0 0-5 16,0 0-4-16,0 0-3 0,8 0-2 0,-2 0 2 16,-6 0-2-16,13 0 1 0,-6 0 0 15,-1 4 0-15,0-4-1 0,1 4 1 16,-1-4 0-16,1 3-2 0,0 1 1 0,-1-4 1 16,0 0 0-16,-6 3 0 0,8-3 0 15,-8 5 1-15,0-3-1 0,0-2 2 0,-8 0-1 16,8 4 1-16,-6-4 0 0,0 4-1 15,-1-4 2-15,0 0-2 0,1 0 0 16,-1 0 0-16,-5-4 0 0,5 4 0 0,0 0 0 16,1-4-1-16,0 4 0 0,-2-2 1 15,2 2 1-15,6 0-1 0,-6-5-1 0,6 5 1 16,0 0-2-16,0 5-2 0,0-5 2 16,0 0-1-16,6 0 1 0,0 0 0 0,2 0 2 15,-2 0-1-15,0 0 0 0,8 0 0 16,-8-5 1-16,7 2-1 0,-7 3 0 15,8-4 1-15,-8 1-1 0,0-1 0 0,2 0-1 16,-2 4 2-16,0-4-1 0,1 4 1 16,-7-3 0-16,0 3 3 0,0 0-1 15,0 0 2-15,-7 0-1 0,1 0-2 0,0 0 0 16,-2 0-1-16,-4 0-2 0,5 3 2 16,-6-3 0-16,0 0-1 0,7 0 1 15,-8 0 0-15,8 0 0 0,0 0 0 0,-2 0 0 16,2 0 2-16,6 0-1 0,-6-3 0 15,6 3 0-15,0 0 0 0,0 0-2 0,6 0 0 16,-6 3-2-16,14-3 1 0,-8 0 1 16,0 0-1-16,8-3 2 0,-2 3-1 15,-5-4 0-15,6 1 0 0,0 3 1 0,1-4-1 16,-8 4 2-16,0-3-4 0,7 3 2 16,-13-4-1-16,7 4 1 0,-7-5 1 0,7 5 2 15,-7-3 0-15,0 3 2 0,-7-3-3 16,7-1 0-16,-7 0-1 0,1 4 0 15,-7-3-1-15,7 0 0 0,-8-2 0 0,1 5 0 16,6-4 0-16,-6 4 1 0,1 0-1 16,-2 0 2-16,8 0-1 0,0 0 0 0,-8 0 0 15,8 4 0-15,-1-4 0 0,7 5 0 16,-6-5-1-16,6 0-1 0,0 3 0 16,6-3 1-16,-6 3-1 0,7-3 0 15,-1 0 2-15,8 0-1 0,-8 0 0 0,7 0 0 16,0 0 1-16,-7-3-1 0,7 0 0 15,-6 3 0-15,0 0-1 0,-1-5 1 0,0 5-1 16,2 0 0-16,-8 0 0 0,6 0 1 16,-6 0 0-16,0 0 0 0,0 0 2 15,0 0 0-15,-6 0 0 0,6 0 2 0,-8 0-2 16,2 0-2-16,0 0 1 0,-1 5-1 16,-6-5 0-16,6 0 1 0,1 0 1 15,0 0 0-15,6-5 0 0,-7 5-2 0,0 0 1 16,7 0-1-16,0 0 0 0,-6 0-1 15,6-4-1-15,6 4-1 0,-6 0 0 0,7 4 1 16,0-4-1-16,-1 0 3 0,0-4-1 16,7 4 1-16,-6 0-1 0,0 0 1 15,-1 0 0-15,8 0 0 0,-14 0-1 0,6 0 1 16,0 0 0-16,1 0 0 0,-7 0-1 16,0 0 1-16,6 0 0 0,-6 0-1 0,0 0 2 15,0 0 1-15,0 0 2 0,0 0 0 16,-6-3 1-16,6 3-2 0,-7 0-1 15,7 0-1-15,-6 0 0 0,0 0-1 16,6 0 0-16,-8 0 0 0,8 0 0 0,0 0 0 16,0 0 0-16,0 0 0 0,0 0-1 15,0 0-1-15,0 0 0 0,0 0-2 0,0 0 1 16,0 0 1-16,8 0 1 0,-8 0 0 16,6 0 1-16,-6 0 0 0,6 0 1 0,-6 0-1 15,0-5 0-15,7 5 1 0,-7 0 0 16,0 0 1-16,0 5 2 0,0-10-1 15,0 5 1-15,0 0-1 0,-7 0-2 0,7 0-3 16,-6 0-4-16,0 8-56 0,-2-4-176 16,-11 7-306-16,6-3-135 0,-13-2-62 15,-1-1 28-15,-5-5 166 0</inkml:trace>
  <inkml:trace contextRef="#ctx0" brushRef="#br0" timeOffset="20931.8898">16298 12266 7 0,'0'-2'188'16,"0"-2"8"-16,0 4-32 0,0-5-39 16,0 2-26-16,0 3-9 0,0-4-3 0,0 1 2 15,0-1 4-15,0 0 3 0,0 0-1 16,0 1 1-16,0-1 4 0,0 0 0 15,0 0 1-15,0 2 3 0,-7 2-3 0,7-5-7 16,0 5-4-16,0-3-15 0,0 3-18 16,-7 0-13-16,7 0-15 0,7 0-13 0,-7 0-9 15,0 0-5-15,7 0-1 0,-1 0 0 16,1 0-1-16,0 0 0 0,-1 0 0 16,0 0-1-16,2 0 1 0,-2 0-1 0,0 3 2 15,1-3-1-15,0 0 0 0,-7 0 0 16,0 0 0-16,6 5-1 0,-6-5 2 15,0 0 2-15,0 0 13 0,0 0 26 0,0 0 12 16,-6 0 5-16,-1 0 1 0,0 0-12 16,1 0-26-16,0 0-10 0,-8 0 10 15,1 0 12-15,6-5 6 0,-6 2 5 0,6 3 1 16,2 0-12-16,-3-4-16 0,2 4-8 16,6 0-3-16,-6 0-2 0,6 0 1 0,0 0 0 15,0 0-2-15,0 0-2 0,0 0 0 16,0 0-1-16,6 0-2 0,-6 0 2 0,6 0-1 15,2 0 1-15,-3 0-1 0,2 0 1 16,6-3 0-16,-6 3-1 0,0 0 0 16,5 0 1-16,-4 0-1 0,4-4 1 0,-5 4-1 15,0-4 1-15,-1 4-2 0,0-4 1 16,1 4 0-16,-1 0 1 0,-6 0-1 16,0 0 3-16,0 0 6 0,0 0 24 0,0 0 11 15,-6 0 6-15,6 0 0 0,-7-3-5 16,1 3-23-16,-7 0-12 0,6 0-4 0,-5 0-4 15,-2-4 0-15,1 4-1 0,6-3 3 16,1 3-1-16,-8 0 1 0,9 0 1 16,5 0-1-16,-8 0 0 0,2 0 0 15,6 0 0-15,0 0-2 0,-6 0 0 0,6 3-1 16,6-3 0-16,-6 0-2 0,6 4 1 16,2-4 1-16,4 0-1 0,-5 3 2 0,6-6-1 15,0 3 0-15,1-4 0 0,-2 1-1 16,2-1 0-16,-2 1 1 0,-5 3 0 15,5-4-1-15,-4-1 1 0,-2 5 0 0,-6-3 1 16,5 3 0-16,-5 0 2 0,0 0 2 16,-5-3 0-16,5 3 1 0,-6-4-1 0,6 0-1 15,-14 1-2-15,8 3-1 0,-7-3-1 16,0 3 0-16,0 0-1 0,7-5 0 16,-8 5 0-16,1 0 2 0,6 0-1 0,-6 0 1 15,6-4 0-15,2 4 4 0,-3 0 19 16,2 0 12-16,6 0 3 0,0 0 2 0,0 0-5 15,0 0-19-15,0-3-10 0,6 3-5 16,-6 3-3-16,8-3 1 0,-3 0 0 16,9 0-1-16,-8 0 0 0,1 0 2 0,6 0-2 15,-7-3 0-15,2 3-2 0,-2 0 2 16,0 0 0-16,1 0 0 0,0 0 0 16,-7 0 0-16,6 0 0 0,-6 0 0 0,6 0 2 15,-6 0 0-15,0 0 3 0,0 0 2 16,-6 0 1-16,6-5 0 0,-6 5-1 15,-1-3-4-15,7 3 0 0,-7-3-1 0,-5 3-1 16,4 0 0-16,2 0 0 0,0 0-1 16,6 0 1-16,-7 0 0 0,0 0-1 0,7 0-1 15,0 0 1-15,0 0-1 0,0 3 0 16,0-3-1-16,0 0 0 0,7 0 1 16,-7 3 0-16,7-3 1 0,-1 0 0 0,8 0 1 15,-8-3-1-15,0 3 1 0,1 0-1 16,0-3 2-16,-1 3-2 0,0 0-2 0,1-4 2 15,-1 4 0-15,-6 0-1 0,0 0 1 16,6 0 1-16,-6 0 2 0,0 0 0 16,-6 0 2-16,6 0-2 0,0 0 0 0,-6 0-2 15,-1 0 1-15,7 4-1 0,-6-4-1 16,0 3 1-16,-1-3-1 0,7 0-1 16,-7 0 0-16,7 3 1 0,0-3-2 15,-6 5 1-15,6-5 0 0,0 0-1 0,0 3 0 16,0-3-1-16,0 0 1 0,6 4-1 15,-6-4 2-15,0 5 0 0,0-5 1 0,7 0-2 16,-7 0 4-16,0 0-2 0,0 0 0 16,7 3 0-16,-7-3 0 0,0 0 1 0,0 0-1 15,0 3-1-15,0-3 2 0,0 0-1 16,-7 4 0-16,7 0 0 0,0-4 1 16,-7 3 0-16,7 0 0 0,0-3 0 0,-6 5 0 15,6-5-1-15,0 0 1 0,0 0 1 16,0 0-1-16,0 0 0 0,0 0 0 0,0 0-2 15,0 0 1-15,0 0-2 0,0 0 0 16,6 0 0-16,-6 0 1 0,7 0 1 16,-7 0-1-16,7 0 1 0,-7 0-1 0,6 0 0 15,0 4 0-15,-6-4-1 0,7 0 2 16,-7 0-1-16,0 0 2 0,0 0-1 16,0 0 3-16,0 0-1 0,0 0 2 0,-7 0-1 15,7 0 0-15,-6 0-2 0,0 0 0 16,-1 3-2-16,-6-3 2 0,7 0-1 15,-2 0 0-15,2 0 0 0,0 0 1 0,6 0 1 16,-7 0-2-16,7 0 1 0,0 0-2 16,0 0-1-16,0 0-1 0,0 0 0 0,0 0 0 15,7 0 0-15,-7 4 2 0,6-4 0 16,0 3 1-16,2-3 0 0,-2 0 0 16,0 0 0-16,1 0 0 0,6 0 0 0,-13 0 0 15,6 0 0-15,1 0 0 0,-1 0 0 16,-6 0 0-16,0 0 0 0,6 0 1 0,-6 0 1 15,0 0 3-15,0 0-1 0,-6-3 1 16,6 3-1-16,-6-4-2 0,6 4-2 16,-7-3 2-16,1 3-4 0,-7-4 2 0,6 4-1 15,1 0 0-15,-8 0 0 0,8 0 1 16,0 4 0-16,-1-4-1 0,0 0 0 0,7 3 0 16,-6-3-2-16,6 4 0 0,0-1 1 15,0-3-2-15,0 4 1 0,0-4 2 16,0 3-1-16,6-3 1 0,1 4 1 0,-7 0 0 15,7-4 0-15,-1 4-2 0,0-4 2 16,8 0 0-16,-8 0 0 0,1 0-1 16,0 0 2-16,-1 0-1 0,7 0 0 15,-7 0 2-15,-6 0-1 0,6 0-1 0,-6-4 1 16,8 4 0-16,-8 0 1 0,0-4 0 16,-8 4 1-16,8-4-1 0,-6 1 0 0,0-1-1 15,-1 1 0-15,-5-1-1 0,5 4 2 16,-6-3-2-16,7 3 0 0,-8-4 1 0,8 4-1 15,-8 0 0-15,8 0 1 0,6 0-1 16,-7 0-1-16,7 0 0 0,0 0-2 16,0 4 1-16,0-4-1 0,7 3 0 0,-1-3 2 15,1 4-1-15,0-1 1 0,-1-3 0 16,8 0 1-16,-8 4-1 0,7-4 1 0,-6 0 0 16,-1 0 0-16,7-4 0 0,-7 4 0 15,0 0 0-15,2 0 1 0,-8 0 0 0,6 0-1 16,-6 0 2-16,0 0 3 0,0 0-3 15,0-3 1-15,-6 3 2 0,-2-4-4 16,2 1 0-16,0 3-1 0,-1 0 1 0,-5 0-1 16,5 0 1-16,0 0 0 0,1 0-1 15,0 0 2-15,-2 0-4 0,8 0 2 16,-6 0-1-16,6 0 0 0,0 0-1 0,0 0-1 16,0 0-1-16,0 0 1 0,0 3 1 15,6-3 0-15,-6 0 1 0,8 4 0 16,-2-4 1-16,0 0 1 0,1 0-2 0,0 0 1 15,-1 0-1-15,0 0 1 0,1 0-1 16,-7 0 1-16,6 0 0 0,-6 0 0 0,0 0 1 16,0 0 0-16,0 0 3 0,0 0 0 15,0 0 1-15,0 0-3 0,-6 0 0 16,-1 0-1-16,1 0 0 0,0 0-2 16,6-4 0-16,-7 4 1 0,0 4-2 0,1-4-3 15,6 3-1-15,-6 4-70 0,-2 1-158 16,2-1-292-16,6-3-141 0,-6 4-64 0,-1-2 42 15,0-6 144-15</inkml:trace>
  <inkml:trace contextRef="#ctx0" brushRef="#br0" timeOffset="22399.9048">14340 12208 118 0,'0'0'251'0,"-7"0"16"0,0 0-41 16,1 0-49-16,-1 0-36 0,0 0-27 0,2 0-16 15,-3 0-8-15,1 0-12 0,2 3-14 16,-1-3-11-16,6 0-8 0,-9 0-7 16,4 0 0-16,5 0 5 0,0 5 4 0,-6-5 0 15,6 0-2-15,0 0 1 0,0 0 7 16,0 0 5-16,-7 0 6 0,7 0 1 15,0 0-6-15,7 0-15 0,-7 0-14 0,0 0-12 16,0 2-7-16,0-2 2 0,6 0 8 16,-1 0 7-16,-5 0 3 0,9 0 0 15,2-2-4-15,-4 2-12 0,1-5-7 0,4 2-4 16,-5 3 0-16,-1-4-1 0,8 1-1 16,-8-1 0-16,0 4 0 0,-6-4-1 0,8 4 0 15,-8 0 13-15,0 0 28 0,0 0 15 16,-8 0 9-16,8 0 2 0,-12 0-13 15,5 4-24-15,-6-4-18 0,-1 4-7 0,1-1-4 16,1 1-1-16,-3-4 0 0,4 3 1 16,4-3-2-16,-6 5 1 0,6-5-1 0,7 0 2 15,-6 0 0-15,6 0 9 0,0 0 7 16,0 0 5-16,0 0-1 0,0 0 1 16,0-5-8-16,6 5-8 0,1-3-3 15,0-1-2-15,-1 1-1 0,7-1 0 0,-8-4-1 16,10 8 1-16,-3-3-1 0,-4-1 2 15,4 4-2-15,-5 0 0 0,6-3 0 0,-6 3 0 16,-1 0 0-16,8 0 0 0,-14 0 1 16,6 0-2-16,-6 0 2 0,6 0 1 15,-6 0 8-15,-6 0 10 0,6 0 4 0,-6 0 2 16,-2-4-1-16,2 4-7 0,0-3-8 16,-8 3-5-16,1-4-1 0,1 4-1 0,4-5 13 15,-4 5 14-15,6-3 7 0,-8 3 6 16,8 0 2-16,-1 0-10 0,7-3-13 15,-6 3-7-15,6-4-6 0,0 4-3 0,0 4-4 16,0-4-2-16,0 0 0 0,6 0-1 16,1 0 1-16,-1 0-1 0,-1 0 1 15,4 0 0-15,2 0 1 0,4 0-1 16,-10-4-1-16,9 4 2 0,-8 0-1 0,8 4-1 16,-8-4 1-16,0 0-1 0,2 0 1 15,-8 0 0-15,6 0 1 0,-6 0 1 0,0 0 2 16,0 0 2-16,-6 0 0 0,6 0 0 15,-8-4 0-15,2 4 9 0,0 0 18 16,-8-4 10-16,1 4 4 0,6 0 3 0,-6 0-12 16,1 0-2-16,-3 0 13 0,10 0 6 15,-8 0 3-15,7 4 0 0,-1-4-16 0,0 4-24 16,7-4-12-16,0 3-7 0,7 5-17 16,-7-4-130-16,7 6-239 0,6-3-273 0,-7 1-121 15,-1-8-43-15,10 0 104 0,-10-4 229 16</inkml:trace>
  <inkml:trace contextRef="#ctx0" brushRef="#br0" timeOffset="23980.5079">12165 12308 166 0,'-7'-8'209'16,"2"1"-13"-16,-2-1-28 0,0 4-40 15,-6 1-28-15,7-2-21 0,0 2-17 16,-8 3-14-16,8 0-4 0,0-4 4 0,-2 4 7 16,-5 0 8-16,7 0 13 0,0 0 12 15,-2 0 4-15,8 0 6 0,-6 0 1 0,6 0-5 16,0 0-6-16,-6 0-6 0,6 0-13 15,0 0-16-15,0 0-15 0,0 0-17 0,0 0-11 16,6 0-6-16,-6 0-3 0,0 4 0 16,6-4 0-16,2 0 0 0,-2 0 1 15,7 0 2-15,-7 0 16 0,2-4 9 0,4 4 4 16,-6-2 2-16,2 2 0 0,4 0-17 16,-12-4-10-16,7 4-4 0,-1 0-1 15,-6-5 1-15,0 5 22 0,0 0 18 0,0 0 7 16,-6-3 4-16,-1 3 1 0,1-4-25 15,-8 4-15-15,8 0-9 0,-6 0-4 16,-2 0-2-16,1 0 1 0,-1 4 1 0,2-4-1 16,5 0 15-16,0 3 11 0,1-3 8 15,0 0 7-15,-1 0 12 0,7 0-4 16,-6 0-7-16,6 0-7 0,0 0-5 0,0 0-14 16,6 0-9-16,1 0-6 0,-7 0-2 15,6 0 1-15,7 0-2 0,-6-3 1 0,5 3-1 16,-4-4 1-16,4 4 0 0,1-3-1 15,-5-1 0-15,4 4 0 0,-6-4 0 0,2 4 0 16,-2-4 0-16,0 4 1 0,1 0 0 16,-7 0 0-16,0 0 2 0,0 0 1 15,0 0-1-15,-7 0 1 0,1 4-1 0,0-4-1 16,-8 0 0-16,2 0-2 0,-2 4 1 16,-5-4 2-16,5 0 36 0,1 0 23 15,0 0 34-15,0 0 22 0,0 0 14 0,7-4-13 16,-1 4-9-16,1 0-27 0,6 0-18 15,0 0-18-15,0 0-24 0,0 0-14 16,6 0-6-16,7 4-3 0,-6-4 0 0,12 0-3 16,-6 4-20-16,6-1-153 0,1 1-294 15,-7-4-227-15,1 3-101 0,-8-6-26 16,-6 3 133-16</inkml:trace>
  <inkml:trace contextRef="#ctx0" brushRef="#br0" timeOffset="24878.9948">10076 12149 261 0,'-7'-3'327'0,"1"3"31"0,0-3-84 15,-1 3-81-15,0 0-53 0,7 0-31 16,-6 0-13-16,6 0-9 0,-7 0-22 16,7 0-15-16,0 0-12 0,0 0-17 0,0 0-12 15,7 0-6-15,-1 0-2 0,1 0-1 16,0 0 2-16,-1 0-1 0,7 0 0 0,1-5 0 16,-2 5 0-16,-4 0 0 0,-2 0 0 15,6 0-1-15,-5 0 0 0,0 0 1 16,-7 0-1-16,6 0 3 0,-6 0 21 15,0 0 44-15,0 0 30 0,-6 0 14 0,-1 0 5 16,0 0-20-16,1 0-42 0,-6 0-29 16,-2 0-12-16,1 0-9 0,-1 0-1 0,2 5-3 15,-8-5 0-15,7 3-1 0,0 0 1 16,0 1-1-16,7 3 1 0,-1-4 1 16,0-3 1-16,1 5-1 0,6-5-1 0,0 4 1 15,6-4-2-15,-6 0 1 0,14 3 0 16,-8-3 5-16,1-3 5 0,5 3 6 15,1-4 1-15,0-4 0 0,1 5-2 0,-8-1-6 16,0 0-4-16,1 1-2 0,0 3 1 16,-7-3 27-16,0 3 20 0,0 0 8 15,-7-5 2-15,-6 5-3 0,7 5-28 0,-8-2-66 16,1 0-119-16,-6 5-173 0,6-2-196 16,-7-1-90-16,1-5 6 0,-7-5 91 0</inkml:trace>
  <inkml:trace contextRef="#ctx0" brushRef="#br0" timeOffset="25751.4918">7713 12211 202 0,'-7'5'236'0,"1"-5"-5"0,6 2-96 15,-6 2-53-15,6 0-18 0,0 0-3 0,0-4 9 16,0 3 11-16,6-3-1 0,-6 4-10 16,0-4-10-16,0 4-14 0,0-4-19 15,0 4-11-15,6-1 8 0,-6 1 13 0,0-1 8 16,0 2 3-16,0-1 2 0,0-2-13 15,7 2-16-15,-7-1 6 0,7-3 19 16,-1 5 15-16,0-5 12 0,1 0 7 0,5-5-14 16,-4 5-22-16,-2-3-16 0,-1-1-13 15,10 4-7-15,-15 0-6 0,6-2-1 16,-6 2 1-16,0 0 1 0,0 0 2 0,0 0 1 16,0 0 1-16,-6 0-1 0,0 0-1 15,-8 0 7-15,8 0 21 0,-7 0 13 0,-1 0 18 16,2 0 18-16,-8 0 3 0,7 0 0 15,6 0 2-15,-6-4-11 0,6-1-9 16,2 5 4-16,-3 0-10 0,1-3-5 0,7 3-7 16,-5 3-5-16,10-3-18 0,-5 0-13 15,0 0-7-15,15 5-4 0,-10-1-1 16,2 2-1-16,6-3 0 0,1 2 1 0,-2-5-1 16,2 3 0-16,5-3 2 0,-7 0-2 15,2-3 1-15,0 3-1 0,-8-5 1 0,7 2 0 16,-6-1 0-16,-1 4 0 0,-6-2 3 15,0-2-1-15,0-1 1 0,-6 5 0 16,6-3-2-16,-14 3 0 0,8 0-2 0,-9 0 0 16,4 3-2-16,-2 2 0 0,-1 1-3 15,2-2 1-15,5 7-24 0,0-3-128 0,1-1-220 16,6 5-180-16,-6-6-79 0,6 2-14 16,0-1 113-16</inkml:trace>
  <inkml:trace contextRef="#ctx0" brushRef="#br0" timeOffset="26863.8489">5976 12160 22 0,'-6'-3'232'0,"-1"3"40"16,7-4-21-16,-6 4-58 0,6-4-38 15,0 1-36-15,0 0-27 0,0-2-15 0,0 1-7 16,0 1 0-16,0-5 3 0,6 8 3 16,-6-3 5-16,0 3-4 0,0 0 1 0,0 0 0 15,0 0-8-15,0 0-11 0,0 0-10 16,0 3-14-16,7-3-14 0,-1 3-10 16,1 2-4-16,6-5-3 0,-7 0 1 0,8 0-2 15,-1-5-1-15,-1 5 2 0,1-3-3 16,0 3 0-16,-6-3 0 0,6 3-1 0,-13-4 0 15,7 4 3-15,-7 0 28 0,0-4 26 16,0 4 14-16,-7 0 4 0,1 0 2 16,-8 0-29-16,1 0-25 0,0 0-13 0,-6 0-6 15,6 4 0-15,-6-4 18 0,-1 4 21 16,7-4 10-16,-1 3 6 0,2-3 6 16,-2 3-19-16,8-3-13 0,0 5-2 15,-1-5-5-15,7 0-5 0,0 0-3 0,0 0-6 16,0 0-7-16,7 0-2 0,-1 0-2 15,0 0 1-15,1 0 0 0,6-5-1 0,0 2 0 16,0 3 0-16,7-3 0 0,-7-5-1 16,0 5 1-16,0-1-1 0,-1 0-1 0,-5 4 1 15,6 0 0-15,-6-4-1 0,-1 4 2 16,-6 0-1-16,0 4 3 0,0-4 0 16,0 4-1-16,-6-4 2 0,-1 4-1 0,-6-1-2 15,1-3 1-15,-1 8-1 0,-7-5 25 16,7 0 33-16,-7-3 21 0,7 5 34 0,0-5 20 15,0 0-14-15,0 0-29 0,7 3-18 16,-1-3-35-16,1 0-21 0,-1 0-10 16,7 4-7-16,7 4-5 0,-1-1-33 15,1 0-181-15,12 5-346 0,-6-2-154 0,7-6-70 16,-7-4 2-16,7-4 168 0</inkml:trace>
  <inkml:trace contextRef="#ctx0" brushRef="#br0" timeOffset="43013.213">9580 12226 133 0,'0'0'242'0,"-6"0"14"0,6 0-75 15,0 0-87-15,0-4-43 0,0 4-24 16,6 0-11-16,-6 0 7 0,6 0 9 16,-6 0 4-16,8-4 1 0,-2 2 1 0,0-3-14 15,1 2-11-15,-1-4-5 0,1-1-3 16,0 1-2-16,-7 3 0 0,0-3 32 0,0 0 14 16,0 2 6-16,-7-1 4 0,7 2 1 15,-7-3-28-15,1 4-14 0,-1-2-7 16,-5 5-1-16,4 5-1 0,-4-2-1 15,-2 0 0-15,8 8 0 0,-7-3-1 0,7 3 0 16,-2 3-1-16,2-3-1 0,6 1-2 16,0-2 0-16,0 1-1 0,6-3 1 0,-6-1-1 15,14-4-1-15,-7 2 1 0,-1-1 0 16,8-4 0-16,-2-4 0 0,2-1-1 16,-2 2-1-16,1-4 1 0,1-1-1 0,-2 1 1 15,-5-1 1-15,-1 2 0 0,1-2 0 16,-7 1-1-16,0-1 0 0,0-3 0 0,-7 8-1 15,1-1 0-15,-1 1 1 0,-5 6 0 16,-2 1 2-16,1 3 8 0,1 0 4 16,4 1 3-16,-4 2 0 0,6-3 0 0,-2 1-8 15,8-1-4-15,0-3 0 0,8 0-4 16,-2 0 2-16,0-4-2 0,8-4 0 16,-2 0-1-16,-5-3-1 0,13 3 0 0,-8-4 1 15,1 1 1-15,1 0-1 0,-1 0 1 16,-7-1 0-16,1 1-1 0,-1 0 2 15,0 0-1-15,-6-1 0 0,0 5 0 0,0-1 1 16,-6 4-1-16,0 0-1 0,6 0-1 16,-7 0 1-16,1 4-1 0,-1-4 1 15,1 3 1-15,-1-3 3 0,7 3 2 0,-7-3 2 16,7 5 1-16,0-5 1 0,0 0-1 16,0 0 0-16,0 0-1 0,0 0 1 0,-6 0 1 15,6 0-1-15,0 0 0 0,0 0 0 16,0 0 0-16,-7 4-2 0,7-4 1 15,-7 3-1-15,2 1 0 0,-2-1 0 0,7 4 1 16,-7 1 0-16,1 3 0 0,-1-3-2 16,1 2 0-16,0 5-1 0,6-4-1 0,0 3-1 15,-8 1 0-15,8 4 0 0,0-1 0 16,0 1 1-16,8 2-1 0,-8 6 1 16,0-6-2-16,6 4-1 0,0 5 2 15,-6-1-2-15,7 4 0 0,-1 1 2 0,1-1-2 16,0 3 0-16,-2 4 0 0,2 1 1 15,-7-1-2-15,7 4 1 0,-1 0-2 0,1 8 0 16,0 0-1-16,-1-1 0 0,1 7 1 16,-1 1 0-16,-6 3 1 0,7-3 1 0,-7 4-1 15,0-1 1-15,0 1 1 0,0 0-1 16,0-5 0-16,0 1-1 0,0 3 2 16,-7-7 0-16,7-1 1 0,0-1 3 15,0-2 2-15,0-4 5 0,0 1 88 0,7-4 41 16,-7 0 16-16,6 0 6 0,-6-3-2 15,6-5-88-15,2 1-40 0,-8-1-18 16,6 2-9-16,0-2-3 0,1 4-3 0,-7-3 0 16,6 7-1-16,-6-4 1 0,0 4 2 15,6-3-1-15,-6 3 2 0,-6-4-1 16,6-3-2-16,0 4 1 0,0-5-2 0,-6 1 1 16,6 0-1-16,-7-1 1 0,1 1 0 15,6-5 0-15,-6 2-1 0,6-1 0 0,-8-4 0 16,8 1 0-16,-6 3-1 0,0-4 0 15,6 1 0-15,0 2 0 0,-7-2-1 0,7 3 0 16,0-4 0-16,-6 4 1 0,6-3 0 16,-7-1 1-16,7-3 0 0,0-1 0 15,0 2-1-15,0-2 1 0,-6-3 1 0,6 0-1 16,0 0 0-16,0-4 0 0,-7 1 0 16,7-1-1-16,0-3 0 0,0 4 1 15,0-5 0-15,0 1 0 0,0-1-1 16,0 1 0-16,0-4 0 0,0 3 0 0,0-3 0 15,0 1 2-15,0-1-2 0,0-4 0 16,0 0 1-16,0-2-1 0,0-3 2 0,0-2 1 16,0 0 2-16,0-2 0 0,0 2 1 15,0-5-1-15,7-2-4 0,-7 0-1 16,6-4-1-16,1-1-20 0,6 5-120 0,-7-4-209 16,0 0-182-16,2 4-82 0,-8-1-18 15,0 1 103-15</inkml:trace>
  <inkml:trace contextRef="#ctx0" brushRef="#br0" timeOffset="43782.7754">9613 15834 55 0,'0'-3'231'0,"-7"-1"33"16,1 0-40-16,0 4-48 0,-2-3-35 15,8-1-24-15,-6 4-20 0,6-4-11 0,0 1-6 16,-6-2 1-16,6 3-1 0,0-2 10 16,0-4 9-16,6 1 7 0,-6-1 12 15,0 1 2-15,6 0-4 0,-6 0-11 0,8 3-13 16,-2-3-19-16,7 2-11 0,-7-2-7 15,8 5-11-15,5-3-7 0,1 1-7 16,6 1-7-16,-6 3-8 0,5-4-5 0,-5 8-4 16,6-4-1-16,7 3-3 0,-7 6 0 15,7-7 1-15,-1 10-1 0,-6-5 0 16,13 4 5-16,0 1 60 0,1-2 30 0,5 5 12 16,1-1 6-16,0 5 0 0,0-5-61 15,-1 4-27-15,1-6-13 0,-7-1-5 0,0-1-1 16,-7-2 5-16,2-1 96 0,5-3 44 15,-6 0 20-15,-8 0 8 0,2-4-4 16,-2 3-94-16,-5-3-45 0,0 0-20 0,-13-3-10 16,4 3-3-16,-11 0-2 0,8 0-1 15,-8-4 2-15,0 8-2 0,-8-4-1 16,8 0-1-16,-5 3-2 0,-8-3-3 0,7 4-5 16,-1-1-84-16,0-3-139 0,-5 4-181 15,-2-4-268-15,1 0-141 0,-1 0 17 16,-5-4 109-16,0-3 169 0</inkml:trace>
  <inkml:trace contextRef="#ctx0" brushRef="#br0" timeOffset="44990.5544">9763 16003 136 0,'-6'-15'265'0,"6"5"12"0,-8-5-49 0,8 4-123 15,0 3-56-15,0-3-23 0,8 8 7 0,-8-4 15 16,0-1 16-16,0 4 21 0,-8-3 18 15,8 4 5-15,0-2-9 0,-6 5-11 16,0 0-20-16,-1 0-22 0,1 0-19 16,0 8-10-16,-2-4-3 0,-4 3 1 0,-1 4 2 15,6-4 2-15,-6 4 4 0,0-3 3 16,-1-1-1-16,2 0 1 0,5 1-1 0,1-4 20 16,-7-1 20-16,7-3 7 0,-2 0 2 15,2 0 0-15,0 0-26 0,6-3-25 0,-6 3-9 16,6-4-6-16,0 4-2 0,0 0 6 15,-8 4 7-15,8-4 4 0,0 0 3 16,0 0 1-16,0 0 0 0,0 0-1 0,0 0-1 16,0 0 0-16,0 0-2 0,0 3-2 15,0-3-8-15,0 7-2 0,0 0-1 16,8 1-2-16,-8 7 0 0,0-1-3 0,0 9-1 16,6-1-2-16,-6 7 1 0,0 4-1 15,6 0 2-15,-6 3 1 0,0 1-1 16,0 1 1-16,0-2-1 0,0 1-1 0,0-1-1 15,0 1 0-15,0-1-1 0,0-2 0 16,0-5 1-16,0 4-1 0,0-4-1 16,6 1 1-16,-6-1-1 0,0-3 0 0,0 3-1 15,0-3 2-15,0 0-1 0,0-1 0 16,0 2 0-16,-6-6 1 0,6 2 0 0,-6-2 0 16,0-3 1-16,6 1 1 0,-8-5 0 15,2 1-1-15,0-4 1 0,6 0 0 0,-7 1-1 16,7-5 0-16,-6-4 0 0,-2 1 0 15,8-1 6-15,0-3 65 0,0 4 56 16,0-4 57-16,0-4 35 0,0 4 12 0,0-3-58 16,0-1-53-16,0 4-56 0,8-3-36 0,-8-2-17 15,6 3-6-15,1-2-5 0,-1 0 0 16,8 4 0-16,-8-4-1 0,6 4-1 16,2-3 1-16,-1 3 0 0,7-4-1 0,-8 4 1 15,8-4-1-15,-7 4 0 0,7-6 0 16,0 1-1-16,-1 2 0 0,1-1 1 0,6 4-1 15,-7-3 0-15,7-2 1 0,0 5-1 16,-6 0 0-16,7 0 1 0,-2 0 0 16,1 0 0-16,-6 0 0 0,6 0 1 0,0 0-1 15,0 5 0-15,0-2 0 0,0 1-1 16,7-1 2-16,-1-3-1 0,1 5 1 0,1-5-1 16,-9 0 1-16,6 0-1 0,4-5 0 0,-3 2 0 15,-5-4 0-15,-2 2 1 0,1-2-1 16,-6 0-1-16,0 3 1 0,-1-4 0 15,1 5 0-15,-1-4 0 0,1 3 1 0,-1-3-2 16,0-1 2-16,2 1 0 0,-1-1 0 16,-1 1 2-16,1-3-1 0,-1 2-1 0,0 1-1 15,1 0 0-15,0 0-1 0,-7-2 1 16,0 3 0-16,0-2 1 0,-7 0-1 16,7 1 1-16,-7-3-1 0,8-2 0 0,-9 5 1 15,-5-4-1-15,9 0 1 0,-9-1 2 16,0 2-2-16,-9-5 0 0,9 1 1 0,-5-1-1 15,-9-4 0-15,8 1 0 0,-7-8 1 16,7 5-2-16,-7-8 0 0,6-5-2 0,-5 1 1 16,5 0 1-16,-6 0-1 0,6-4 1 15,7 4 0-15,-6-4-1 0,6 1 1 16,0 3 0-16,0 0 1 0,6 0-1 0,-6-1 0 16,7 5 0-16,-1 0-1 0,1 3-1 15,0 1 1-15,-7 3 0 0,6 0-1 16,0 3 1-16,-6 1 0 0,7 3 0 0,-7 4 0 15,0 0 0-15,0 3-1 0,7 6-2 16,-7 2-1-16,0 0-2 0,0 2 0 16,0 3-8-16,-7 2-93 0,7 4-168 0,-7 3-240 15,1-3-202-15,-7 8-88 0,0-4 55 16,-7 2 150-16</inkml:trace>
  <inkml:trace contextRef="#ctx0" brushRef="#br0" timeOffset="45356.3635">9795 15658 207 0,'-12'-4'281'0,"6"4"23"0,-8 0-85 0,0 4-90 16,8 4-45-16,-7 2-33 0,7 5-19 15,0 3-14-15,-2 4-9 0,2 5-4 16,6 2-1-16,0 0 1 0,6 7-21 0,2 6-177 16,-8 1-78-16,6 1-36 0,-12 0-19 15</inkml:trace>
  <inkml:trace contextRef="#ctx0" brushRef="#br0" timeOffset="45877.8299">9652 15863 55 0,'-7'-21'276'0,"0"-1"34"0,7 0 23 0,0 3-137 16,-5 5-63-16,5-1-18 0,0 0-8 15,0 0 7-15,0 4 16 0,0 4 22 0,0 3 11 16,-7 1-9-16,7 3-22 0,0 7-34 16,-7 4-40-16,7 11-31 0,-6 8-14 15,6 9-8-15,0 9-2 0,0 11-2 16,6 11-25-16,-6 0-171 0,7 3-211 0,-7-3-97 16,0-8-44-16,0-6 4 0</inkml:trace>
  <inkml:trace contextRef="#ctx0" brushRef="#br0" timeOffset="57302.84">20842 12266 147 0,'-6'-2'187'0,"-1"-2"-28"0,7-1-26 15,0-2-6-15,-8 4-18 0,8-1-33 16,0 0-18-16,0 4-8 0,0-4-16 0,0 4-11 16,0-3-5-16,-5 3-7 0,5 0-3 15,0 0-1-15,0 3-5 0,0-3 1 16,0 4-3-16,0 0 0 0,0 0 0 0,0 3 1 16,-7-4 0-16,7 6 0 0,0-3 0 15,0 2 0-15,0-5-1 0,0 5 1 16,-7-1-1-16,7-3 0 0,0-1 0 0,7 2 1 15,-7-3-2-15,0-2 1 0,0 4 0 16,0-4 0-16,0 0 0 0,0 0 1 0,0 0 2 16,0 0-2-16,0 0 0 0,0 0 1 15,0 0-1-15,0-4 0 0,0 2 1 16,0 2-1-16,0-5-1 0,0 2 1 0,0-1 0 16,0 1-1-16,0-1 7 0,0 0 16 15,0 4 8-15,0-4 1 0,0 4 4 16,0-3-6-16,0 3-16 0,-7 0-5 0,7 0-2 15,0 0-1-15,0 0-1 0,0 0 2 16,0 0-1-16,0 0-4 0,0 0 0 16,-5 0-1-16,5 0-1 0,0 0 1 0,0 0-1 15,0 0 0-15,0 0 0 0,0 0-1 16,0 0 0-16,0 0 1 0,0 0 0 0,-8 0 0 16,8 0-1-16,0 3 2 0,-6-3 0 15,6 0-1-15,-6 0 0 0,6 0 1 0,-7 4-1 16,7-4 1-16,0 0 1 0,-7 0-1 15,7 0 0-15,0 0 0 0,0 0 1 16,0 0-1-16,0 0 0 0,0 0 1 0,0 0 0 16,0 0-1-16,0 0-1 0,0 0 0 15,0 0 1-15,0 0-2 0,0 0 0 16,0 0 1-16,0 0 0 0,0 0 0 0,0 0 0 16,0 0 0-16,0 0 1 0,7 0 0 15,-7 0-1-15,0 0 2 0,0 4 1 16,7-4 0-16,-7 4-56 0,0-4-163 0,0 0-73 15,-7 0-35-15,0-4-17 0</inkml:trace>
  <inkml:trace contextRef="#ctx0" brushRef="#br0" timeOffset="80782.7848">13203 12068 187 0,'-6'-3'207'16,"6"-1"-31"-16,0 0-68 0,-6 1-34 15,-1-5-14-15,1 5 1 0,6-1-3 16,-7 0-10-16,0 1 2 0,1 3-2 16,6-4-13-16,-6 1-4 0,6 3-2 0,-8-4-10 15,8 4-7-15,0 0-3 0,0 4-1 16,-6-4-4-16,6 3-2 0,0 4 1 0,0 4 1 16,0 0-1-16,0 4 0 0,0 3 2 15,0 8-1-15,-6-4 0 0,6 8-2 16,-7-1 1-16,1 0-2 0,-2 0 4 0,2 1-2 15,0 3 3-15,-1-7 0 0,7 3-1 16,-6 0-3-16,-1-2 2 0,1-6-2 16,0 5-1-16,6-4 0 0,-7-4 2 0,7 1-2 15,-7-8 0-15,7 0 1 0,0-4 0 16,0-4 2-16,0-3 9 0,0 4 52 16,0-8 27-16,7 1 9 0,-7-4 6 0,7-4-8 15,-1-5-52-15,0 2-26 0,1-8-11 16,-1 0-5-16,1 0-4 0,-1-7-1 15,0 3-2-15,-6-7 1 0,8 4 0 0,-2-1 2 16,-6 0-1-16,0 5 0 0,0-1 1 16,0 5 0-16,-6 6 0 0,6 1 0 15,0 2-1-15,-8 5 0 0,8 3-1 0,0 4-1 16,0 4 0-16,0 3-1 0,-6 5 2 16,0 2-1-16,-1 8 2 0,1 3 0 0,-1 2 2 15,1 2 2-15,0 0 1 0,-1-3 0 16,0-1 0-16,7 1 0 0,0-4-1 15,-6 0 1-15,6-3-1 0,0-1-1 16,0-7 0-16,0 3-2 0,0-6 0 0,0-1 1 16,0-2 2-16,6-5 1 0,-6 0 2 0,0-5 0 15,7-2 1-15,0-4-1 0,-7-3 0 16,6-2 0-16,0-6 0 0,-6 1 0 16,0-2-2-16,0-6-1 0,-6 0-1 15,6-1-2-15,-6 1 0 0,6-4 0 16,-7-1 2-16,7 5-2 0,0 0-1 0,0 7 0 15,0 7 0-15,0 4-1 0,0 4 0 0,7 3-1 16,-7 8 0-16,6 7 0 0,0 4 1 16,-6 3 0-16,0 5-2 0,7 2 2 15,-7 0 0-15,-7 1 1 0,7-1 1 0,0-2 0 16,-6 3 2-16,6-9-1 0,-6 6 0 16,6-8 0-16,-7 3 0 0,7-3-1 15,0-4 1-15,0-1-1 0,0 2-1 16,-7-5 1-16,7-3 0 0,0 0 2 0,0-4 2 15,0 0 2-15,0 0 3 0,7-4 0 16,-7-4-1-16,0-2 0 0,7-9-3 0,-1 0-2 16,-6-2-1-16,6-5-2 0,1-3 0 15,-7-4 0-15,0-1-1 0,6 1 1 0,-6 4 0 16,-6-4 0-16,6 7 0 0,0 1-1 16,0 6-1-16,0 9 1 0,-7 2-1 15,7 4-1-15,0 8 0 0,0 4-1 16,0 6 1-16,0 8 1 0,0 5 0 15,-6 2 0-15,6 3 0 0,0 1 2 0,-6 0 1 16,-1-3-1-16,7-1 3 0,-7 0-1 16,7-7-1-16,0 0-2 0,0 1 1 0,-6-5 0 15,6-3 2-15,0-1-1 0,0 1 0 16,0-4-1-16,0-4 0 0,0-3 2 16,0 0 1-16,0-4 3 0,0 0 1 0,0-8 0 15,0 1-2-15,6-7-1 0,-6-2-2 16,0-6 0-16,0-3-2 0,-6-4-1 0,6-1 0 15,0-7-1-15,0 1 1 0,-7-1 0 16,7-4 0-16,-6 5 1 0,6 4 0 16,-6 1 0-16,6 6-1 0,0 6 0 15,0 8-1-15,0 5 0 0,0 6-2 0,0 6 1 16,0 5 0-16,6 8 0 0,-6 3-1 16,0 7 1-16,0 1 0 0,0 3 1 0,0 3 1 15,-6-3 2-15,6 5 0 0,0-7 3 16,-8-1-2-16,8-4-1 0,0-4 1 0,0 0-2 15,0 0 0-15,0-7 0 0,8 3-1 16,-8-7 0-16,0 5 1 0,0-10-1 16,6 2 1-16,-6-5 2 0,0 1 1 15,0-8-1-15,6 4 2 0,-6-8-1 0,7-1 0 16,-1-3-1-16,-6-3-2 0,7 0 2 16,0-6-2-16,-7-1 1 0,0-4-1 15,0 1 0-15,0-9-1 0,0 1 1 0,0-4 0 16,-7 4-1-16,7-7 0 0,-7 7 2 15,1 1-1-15,6 5-2 0,-7 5-1 0,7 8 2 16,0 2 0-16,0 9-2 0,0 3 0 16,0 3-1-16,0 5-1 0,7 10 2 0,-7 8 0 15,6 0-1-15,1 7 1 0,-7 4 2 16,7-1 0-16,-1 1 1 0,-6-4 2 16,6-4 0-16,1 0-1 0,-7-3 0 15,6-7 1-15,-6 2-2 0,7-6 0 16,-7 0 0-16,0-7 0 0,0-2 3 0,6-2 2 15,-6-4 4-15,0-4 3 0,0-2-1 0,6-2-1 16,-6-10-2-16,8 3-3 0,-8-7-1 16,0-4-3-16,0-3 0 0,0 0 0 15,-8-8-1-15,8 1 2 0,-6-2-2 0,0-2 0 16,-1 0 0-16,7 3-1 0,-6 4 1 16,6 8-2-16,0 6 0 0,0 8 0 15,0 7 0-15,6 4-2 0,-6 11 2 16,7 4-1-16,-1 7 0 0,-6 7 0 0,0 8-1 15,0 0 2-15,0-1 0 0,0 1 1 16,0 0 2-16,0-5-1 0,0 2 2 0,-6-5 0 16,6-4-2-16,0 2 1 0,-7-9 0 15,7 0-1-15,0-3 0 0,0-4 0 16,0-4 0-16,0-3 0 0,0-1 3 0,0-3 1 16,-6-3 3-16,6-1 0 0,0-3 0 15,0-4-3-15,-7-4 0 0,7-3-3 0,-6-4 0 16,6-4 0-16,-6-3-1 0,-1 0-2 15,0-5 1-15,1 1 0 0,-1-4 1 16,1 5-1-16,0-9 1 0,-2 7 0 16,8 2-2-16,-6 3 0 0,6 7 0 0,0 7-1 15,-6 8 0-15,6 3 0 0,0 12-1 16,6 6 0-16,-6 4-1 0,6 12 2 16,2 6-1-16,-8 4 1 0,6 5 1 0,-6 2 3 15,0-2 0-15,0-1 2 0,0-3 0 0,0-5 0 16,0-3-2-16,0-8-1 0,0 1 0 15,-6-8 0-15,6-3 0 0,0-3-1 16,0-2 2-16,0-6 0 0,0-1 0 0,0-3 3 16,0 0-1-16,0-7 1 0,-8-3-2 15,8-2-1-15,0-10 0 0,-6 0 0 16,6-4-1-16,-6-6 0 0,6-2-2 16,-7-6 0-16,7-4 1 0,-6-1 0 0,6-2 0 15,0 0 1-15,0 2 1 0,-7 5-3 16,7 7 1-16,0 11-2 0,0 8-2 15,0 6 1-15,0 8-1 0,7 8 1 16,-7 6 1-16,0 4 1 0,0 12 0 0,0-1-1 16,0 4 2-16,0 0-1 0,0-4 1 0,0-3 0 15,0 1 1-15,6-6 1 0,-6-3-1 16,0-3 1-16,0 0-1 0,7-1 1 16,-7 1 1-16,0 3 1 0,0 0 2 0,6 9-118 15,-6-2-230-15,-6-3-105 0,6-7-48 16,-7-8-25-16,7-14 108 0</inkml:trace>
  <inkml:trace contextRef="#ctx0" brushRef="#br0" timeOffset="81949.0657">13028 12182 189 0,'0'-14'245'16,"-8"-1"15"-16,8 0-104 0,0 3-60 16,0-2-30-16,0 3-22 0,0 4-14 0,0 0-13 15,0 0-9-15,0 3 7 0,0 0 6 16,0 0 2-16,0 4 0 0,0-3 2 16,0 3-8-16,0 0-7 0,0 0-4 0,0 0-2 15,0 3-1-15,0 5 0 0,0-1-1 16,-6 7 1-16,6 5 2 0,0 8-1 15,-6 2 1-15,6 0-1 0,-7 0 1 16,7 1-1-16,0-5 1 0,-6 4-2 0,6-6-1 16,0-2 1-16,0 1-2 0,0-4 0 15,0-2 0-15,0-1-1 0,0-5 1 0,0-3 0 16,0 1 2-16,6-4 0 0,-6-4 42 16,0 0 49-16,0 0 22 0,0-8 10 0,0-6 3 15,7-1-42-15,-1-8-46 0,-6-6-23 16,6 4-9-16,-6-5-4 0,0-3 1 15,0 0-3-15,0-4 2 0,-6-2-2 0,6 1 0 16,-6 1-1-16,6 5 0 0,0 2-1 16,0 8-1-16,0 5 0 0,0 9-2 15,6 4 0-15,-6 8-1 0,0 4 2 16,6 6-1-16,-6 8 1 0,0 7 0 0,8 0 0 16,-8 7 0-16,0-2-2 0,0-1 2 15,0 0 2-15,0-4 0 0,0-3 1 16,0 1-1-16,6-6 1 0,-6-3-1 0,0-3 0 15,0 0 0-15,0-4-1 0,6-4 1 0,-6 0 1 16,0 1-1-16,0-8 2 0,0 4 3 16,0-4 8-16,0 0 57 0,0-4 32 15,0 0 12-15,0-7 6 0,0 1-6 16,0-9-55-16,0-3-32 0,0-4-15 0,0 1-8 16,0-2-2-16,-6-6-2 0,6 1-1 15,-6-1 1-15,6-1-2 0,0 1 1 16,-8 8-1-16,8 0 0 0,0 6-1 15,0 4 1-15,8 11-1 0,-8 4-1 0,0 8 0 16,0 6 1-16,6 8 1 0,-6 8 0 16,0 6 1-16,-6 4 1 0,6 1 1 0,-8 0 1 15,2-1-1-15,0-3 2 0,6-4 0 16,-7 0-2-16,7-7-1 0,0-4 1 0,0 0 1 16,-6-4-1-16,6 0-1 0,0-7 1 15,0 0-1-15,0-6 3 0,0-3-1 16,0 2 3-16,0-4-1 0,0-4 0 15,6 2-1-15,-6-3-35 0,0 2-304 0,0-5-151 16,-6-3-68-16,-8-15-31 0,-5-6 21 16</inkml:trace>
  <inkml:trace contextRef="#ctx0" brushRef="#br0" timeOffset="83755.3268">13020 12046 127 0,'-6'-7'170'0,"6"0"-19"16,-6 0-9-16,-1-1-24 0,7 1-9 15,-6 0-22-15,-1 2-35 0,0-2-2 16,7 0 0-16,-6 3-11 0,6 0 2 16,-6 1 0-16,6-1-14 0,0 4-5 0,-7 4-5 15,7 7-9-15,0 1-3 0,-7 9-1 16,7 8-1-16,-6 1 0 0,0 10 1 0,-1-3-2 16,0-1 0-16,7 1 3 0,-6-3-1 15,6-5 1-15,-7-4-2 0,7 0 2 16,-6-2-3-16,6-5-1 0,-6-3 0 0,6 0 0 15,0-8 0-15,-8 1 2 0,8-4 6 16,0-2 54-16,0-4 25 0,8-2 13 0,-8 0 3 16,6-7-3-16,0-7-52 0,1-1-28 15,-1-7-11-15,1 1-5 0,6-4-4 16,-7-4 0-16,1-5 0 0,6 5 0 16,-7-3 0-16,-6 6 2 0,7 1-1 0,0 7 1 15,-7 7 0-15,0 9-1 0,0 1-2 16,0 5 0-16,0 5-1 0,6 1-2 0,-6 13 2 15,0 2 0-15,0 5 0 0,0 0 1 16,0 7-1-16,0-7 1 0,0 3 1 16,0-6 2-16,0-2 1 0,0-2-1 0,0-1-1 15,0-3 1-15,0-4-1 0,0 0-2 16,7 0 4-16,-7-4-37 0,0 0-226 16,0-7-101-16,-7-7-47 0,1-8-24 15</inkml:trace>
  <inkml:trace contextRef="#ctx0" brushRef="#br0" timeOffset="86457.7232">13144 11785 101 0,'-12'4'162'0,"-1"0"-44"16,-1 0-49-16,8-4-3 0,-1 3 21 0,1-3 6 15,-1 0 4-15,1 0 25 0,-7 0-6 16,6-3-25-16,-6-1 0 0,7-4 7 16,-8 1-27-16,2 0 9 0,-1-4 10 0,-1-7-11 15,-5 3-12-15,6-7 27 0,-7-4-7 16,7-3-8-16,-7-3-2 0,8-6-2 15,-8-2-32-15,1 0-20 0,-7-5-7 0,6-3 31 16,-7 1 15-16,9-8 8 0,-9-4 0 16,0-7 0-16,7 0-39 0,-5-1-19 15,0-2-7-15,-2 0-2 0,1-1 0 0,6 0 1 16,0 0 1-16,1 0-1 0,6 5-2 16,0-2-1-16,0 0-2 0,6 2 0 0,-6-1 0 15,7-4-1-15,-8 5 1 0,8-10 0 16,0 6 1-16,0-4 1 0,-8-5-1 15,8 5 0-15,-7 0-1 0,6 0-2 0,-6-1 1 16,7 1 0-16,-8-1 3 0,14 1 1 16,-6 3 2-16,6-3 0 0,6 3-1 15,0-4-1-15,8 5-4 0,-1-1 1 16,13 0-1-16,-6 0 0 0,12 4 0 0,1-3 0 16,0 3 4-16,5-4 0 0,2 4 0 15,5 3 0-15,2-3-1 0,4 4 1 0,2-1-4 16,6 2 2-16,-1-2-1 0,1 1 0 15,13-1 0-15,0 4 1 0,0-3 2 16,6 3 2-16,5-3 0 0,3 7-2 0,-1-4 2 16,7 4-4-16,-1 0-2 0,7 0-1 15,-8 4 1-15,9-2 1 0,-8 6 0 0,8 0 2 16,-1 3 2-16,-7 0-2 0,13 4 1 16,-5 3 0-16,4-1-1 0,2 2-1 15,0 3-1-15,-1 3 1 0,7 5 0 16,1-1-2-16,-2 1 2 0,1 6 1 0,1 0 0 15,-9 2 0-15,8 2 0 0,-6 3-2 16,6 2-1-16,0 3 2 0,-6 3 1 0,-1 0 0 16,1 4 1-16,-1 0 0 0,-7 4-2 15,2 3-1-15,4 0 0 0,-4 0 2 16,0 8-1-16,-8-1 1 0,0 6 2 16,1-2-3-16,-1 0-1 0,1 4-1 0,5 0 1 15,1 0 1-15,-7 4 0 0,7-4 1 0,1 4 1 16,-2-1-4-16,1 5 0 0,6-4-1 15,1 0 2-15,-1-1 1 0,-5 0 1 16,-1 1 1-16,-1-1 0 0,1 2-1 16,0 2-2-16,-7 4 2 0,0-1 1 0,-5 5 0 15,-1 0 0-15,-7 0 0 0,0 0-1 16,1 0-2-16,-8-1 0 0,8 0-1 0,-7 2 0 16,6 2 1-16,0 0-1 0,-5 1 1 15,-2-1 1-15,-6 4 0 0,8 1 0 16,-2-5-1-16,-6 4 2 0,7 0-1 0,-6-4-1 15,-1 0 1-15,0 1 0 0,0-1 1 16,0-2 2-16,-6 1-2 0,0-1 1 0,0-2-2 16,0 4 0-16,-1 0-2 0,-5 5 1 15,-2 2-2-15,2-3 1 0,5 4 1 16,-12 0 1-16,6-1 1 0,1 1 2 16,-8 0 1-16,0 0-3 0,-5-1 0 0,-1 1-1 15,1 0-1-15,-8-4 1 0,7 4-1 16,-6-2 0-16,5 3 0 0,-4-2-1 0,5 5 0 15,-6-1 0-15,6-3 1 0,1 4 0 16,-8-2 0-16,7 2 1 0,0 0-2 16,0-5 4-16,1 1-1 0,-2 0-1 0,1-4 1 15,-6 4 0-15,1-4-2 0,-2 4 1 16,1 2 0-16,-7-2-1 0,-1 4 2 0,8-1 1 16,-7 1 1-16,0-1 1 0,1 0-1 15,-1 1-1-15,5 3 0 0,-3-4-2 16,-2 1 0-16,0-1 0 0,-1 4-2 15,-5 0 1-15,6 0 0 0,1 0 0 0,-8 4 0 16,1-1 0-16,6 1 0 0,-7 4 1 16,0-1 0-16,-4 0 1 0,3 1 0 15,-4-1-1-15,-1 5 0 0,-7-2 0 0,8 2-1 16,-8 3 1-16,-1-1 1 0,-5 1 0 16,8 3 1-16,-8-4 1 0,-8 2-2 0,3 2 0 15,-1-3 0-15,-1 3-1 0,-6 1-1 16,0-1 2-16,-1 5 1 0,2-1 0 15,-2 0 2-15,-5-1-1 0,6-2-1 16,0 3 0-16,-1 0-1 0,-5 0-1 0,6 0-1 16,-6 5-1-16,5-2 2 0,-12 1 2 15,7 0-1-15,-7-1 0 0,0-3 0 0,-1 3 0 16,-13-3-2-16,9 5 0 0,-15-2 0 16,0 1 2-16,-6 0 0 0,-1 3 1 15,2-3-1-15,-14-1 2 0,6-2-2 0,-7-1-1 16,-7 0 0-16,9-4-1 0,-2 1 3 15,2 3-1-15,-8-4 1 0,6 1 2 16,-5-1-2-16,-8 1 0 0,1-4-1 0,6-4 0 16,-6 3-1-16,5-3 0 0,2-3-2 15,0-1 0-15,-2-3 0 0,7-1-1 16,2-6 2-16,-2-5 0 0,2 2 0 0,5-6 2 16,-6-2 0-16,-1-1 0 0,1 0 3 15,0-3-3-15,-1 1-1 0,1-6 0 0,0 5-1 16,-1-4-2-16,-5-1 1 0,5-1 1 15,-5-2 1-15,5 0 1 0,1-3 0 16,0-1 3-16,-1-3-3 0,7 4 0 0,-6-4 0 16,7 0-1-16,-7-1 0 0,-1 6 0 15,1-5-1-15,-1 0 2 0,-5-1 0 0,5 2 1 16,-6 0 1-16,1-2-1 0,-1 1 0 16,6 4-1-16,-5-5-1 0,5-2-1 15,-5 3 0-15,6-7 1 0,-8 4 0 0,2-5 1 16,6 1 1-16,-8-1 1 0,8-3-2 15,-6 4 0-15,6-4-2 0,-8 1 1 0,-5 1-1 16,6-1-2-16,-6-1 2 0,0-1 2 16,6-2 1-16,-7-1 0 0,8 1 0 0,-2-5 0 15,2 0-2-15,0 1 0 0,-2-4-1 16,1 0 0-16,1-4 1 0,6 4 1 16,-7-3 0-16,-1 3 2 0,9-3 0 0,-3-1-2 15,3-3-1-15,-2 3 0 0,1-4-1 16,7 0 0-16,-8-1 0 0,8 1-2 0,-7-4 2 15,-1 3 0-15,8-3 1 0,-1-3 0 16,0 0 0-16,0-3-1 0,-1 3 0 16,9-7 1-16,-8 0-1 0,7 0 0 0,0-4 0 15,-1-3-2-15,1 0 2 0,0-3 0 16,0-2 1-16,-1 1 0 0,8-4 0 16,-7 0-1-16,7 1 0 0,-2-5 1 0,8 5 1 15,-7-5 0-15,1 1 0 0,-1 0-2 16,7-1 1-16,-6 1-1 0,5 0 0 15,7-5 0-15,-6 1-2 0,7-3 2 0,-8-1 0 16,7 0 0-16,1-3 0 0,-1 2 1 16,1-1 0-16,5-1 2 0,-5-1 2 0,5 0-1 15,-5 1 1-15,6 3 0 0,-7-3-2 16,8 7-3-16,-10-4 1 0,11 5-1 16,-8-6 0-16,-2 5 0 0,1-4-1 0,1 1 0 15,-1 3 1-15,1-4 0 0,-1 0-1 16,7 1 1-16,-7-2-1 0,7 3 2 0,0-2 0 15,-7 4 0-15,7-4 2 0,1 4-1 16,-1 0 0-16,-1 0-1 0,1 0 1 16,0 3-2-16,0-3 1 0,7 0 0 0,-8 4-1 15,7 0 0-15,-7-5-1 0,9 1 2 16,-8 4 2-16,6-5-1 0,0 2 2 16,-6-1 0-16,7 0 0 0,-1 0-3 0,1 3 0 15,-7-2-1-15,6-3-1 0,1 3 2 16,-1-1-1-16,0-3 0 0,1-1 0 15,-1 4 0-15,0-4 0 0,1 4-3 0,6-4 3 16,-6 7 0-16,-9-2 2 0,9 2 0 16,0-3 2-16,0 8-1 0,-1-5-1 15,1 5 1-15,-1-1-1 0,0 1-1 0,7-2 0 16,0-2 0-16,0 3-1 0,-1-3 0 16,2 0 0-16,-1-1 0 0,-1 1 0 15,8 0 0-15,-7 3 0 0,6-4 1 0,1 4 1 16,-7 5-1-16,6-1 1 0,1-1-1 15,-1 5 1-15,1 0-2 0,6 7 2 16,-6 3-49-16,6 1-302 0,-8 4-137 0,-4-5-60 16,5-14-30-16,-13-15 37 0</inkml:trace>
  <inkml:trace contextRef="#ctx0" brushRef="#br0" timeOffset="90418.7229">12995 12131 144 0,'-7'3'235'0,"0"-3"-1"15,1 4-55-15,0-4-53 0,-1 0-41 0,7 0-8 16,-7-4-13-16,1 4-11 0,6-3 11 16,-6-2 10-16,-1-1-11 0,7 2 13 15,-7-3 8-15,7-1-13 0,0 4 2 16,-6 1 3-16,6-4-15 0,0 7-12 15,0-4-6-15,0 1-19 0,0 3-12 0,0 0-6 16,0-4-4-16,0 4-2 0,6 0 0 0,-6 0-1 16,7 0 0-16,0 0 1 0,-1 0 0 15,0 4 0-15,1-4 1 0,0 0-2 16,-1 3 1-16,0-3-1 0,-6 4 2 0,7-4-1 16,-7 3 0-16,0-3 0 0,7 0 1 15,-7 0 0-15,0 0 1 0,0 0 3 16,0 0 3-16,0 0 31 0,0-3 17 0,-7-1 6 15,0 1 3-15,7-5-2 0,-12-3-33 16,5 1-16-16,0-2-7 0,-5-2-4 16,5-1 0-16,-6 1-2 0,0-6 0 15,-1 3 0-15,2-6-1 0,-2 1 0 0,2 0 0 16,-8-7-1-16,7-1 0 0,-7 1-1 16,7-7 0-16,0 3 0 0,-6-9 0 15,5 6 3-15,8 0 1 0,6-5-80 0,0-7-248 16,6-6-113-16,8-13-53 0,-8-9-24 15,0-9 70-15</inkml:trace>
  <inkml:trace contextRef="#ctx0" brushRef="#br0" timeOffset="100340.2853">16115 13797 91 0,'0'-7'155'16,"0"3"-45"-16,0 1-33 0,7-1-11 0,-7 4 3 16,0-3-1-16,0-1 3 0,0 4-3 15,0-5-1-15,0 2-6 0,0 0-7 16,0-1 4-16,0 0 3 0,0 4-6 0,-7-3-6 15,7 3-2-15,0-4-7 0,-6 4-4 16,6 0-2-16,0 0-3 0,0 0-4 16,0 4-7-16,0-1-3 0,-7 8 1 0,7 1 1 15,0 5 3-15,-6 2 0 0,6 6-3 16,0 2-5-16,-7 2-2 0,7 0-2 0,-7 0-1 16,7 1-2-16,-6-1-2 0,6 1 1 15,-6-5-3-15,6 1 2 0,-7-4-2 16,0-1 0-16,7-1 0 0,-6-6 1 15,6-2 1-15,-7-2 26 0,7 0 24 0,-6-1 31 16,6-6 58-16,0 1 63 0,0-4 27 16,-6-4 4-16,6 1-21 0,-7-1-52 0,7-7-63 15,0-3-56-15,-7-9-24 0,14 0-13 16,-7-6-5-16,7-7-3 0,-1 0 0 16,0-10-2-16,7 7 0 0,-6-5-1 0,6-1 0 15,0 6 0-15,0 2 1 0,7 7 1 16,-7 7-1-16,0 9 1 0,0 7-1 0,-1 7 0 15,2 7-1-15,-1 7 1 0,1 6-1 16,-2 9 4-16,-5 4-1 0,-1 0 1 16,1 4 1-16,6-1 1 0,-7-3-2 15,0 0 1-15,2 1 1 0,-3-5-1 0,2 0-1 16,0-3 1-16,-1-1-2 0,-6-2 0 16,7-5 0-16,-7-3 0 0,7-1-1 0,-7 1 1 15,0-8-1-15,0 0 0 0,0-3 1 16,0 0-1-16,0 0 0 0,0-4 0 15,0 0 0-15,0 0 1 0,0 0 2 0,0 0-8 16,-7-4-95-16,0 4-153 0,1-8-214 16,-1-2-135-16,0-1-51 0,-6-4 68 15,1 0 139-15</inkml:trace>
  <inkml:trace contextRef="#ctx0" brushRef="#br0" timeOffset="100515.1767">16122 14050 255 0,'0'0'297'0,"0"0"16"0,0 0-110 16,0 0-89-16,7 0-39 0,-1-3-26 16,0-1-8-16,7 1 1 0,6-8-4 15,-5 0-4-15,13-1-8 0,-8 2-10 0,1-2-9 16,6 5-1-16,-1 3 0 0,-5 1-7 16,6-5-169-16,-6 4-110 0,-7-3-51 0,-1-3-26 15,-12-5-3-15</inkml:trace>
  <inkml:trace contextRef="#ctx0" brushRef="#br0" timeOffset="110811.8686">9998 12179 4 0,'0'0'119'15,"0"0"-32"-15,0 0-30 0,0 0-9 16,0 0 6-16,0 0 19 0,0 0 19 0,0 0 7 16,0-4-1-16,-6 4-9 0,6 0-18 15,0 0-19-15,0 0-4 0,-7 0-8 16,7-3-8-16,0 3-8 0,-7 3-4 0,7-3-7 16,-6 0-3-16,0 4 1 0,-1-1 6 15,7 1 7-15,-7-1 10 0,1 5 10 0,-1-4 8 16,1-4 9-16,6 3 1 0,-7-3-6 15,7 0-8-15,0 0-16 0,7 4-13 16,-7-4-10-16,6 0-4 0,1 3-3 0,-1-3-1 16,1 5 0-16,6-3-2 0,-7 6 1 15,8-4-1-15,-8 3 1 0,7-3-1 16,-7 3 2-16,7-3-1 0,-6-1 1 0,-1 2 1 16,1-5 9-16,0 0 22 0,-1 0 26 15,-6-5 20-15,0 2 13 0,6-1 9 16,-6-3-12-16,0-1-17 0,-6-3-16 0,6 5-9 15,-6-2-5-15,-1-3-1 0,0 7-4 16,-6-3-1-16,0 3-3 0,1 4-11 0,5 4-11 16,-6 3-5-16,6 1-4 0,-5-1-1 15,5 3-1-15,0 2-1 0,1 3 1 16,6 0 0-16,-7-5 1 0,7 1-1 0,-6 1 0 16,6-5 1-16,6 3-1 0,-6-2 0 15,7-4 0-15,-7 3 0 0,6-3 1 16,1-4-1-16,6 4 1 0,-7-8 1 0,8 4-1 15,-1-8 0-15,-1 5 0 0,8-9 0 16,-7 5 1-16,-6-7 1 0,5-2-1 16,2 3 17-16,-7-2 28 0,-7 0 13 0,6-4 7 15,-6 5 3-15,0-1-8 0,-6 5-4 16,-1-5-1-16,0 4-3 0,-6 3 0 0,7 4-7 16,-8 1-25-16,1 3-10 0,0 3-7 15,1 6-2-15,-1 1-3 0,-1 0 0 16,8 2 0-16,0 2-2 0,-1 1 1 0,7-3 0 15,0 2-1-15,0 1 1 0,0-5 0 16,7 1 1-16,-1 1 0 0,-6-1 1 16,6-4-1-16,8 0 1 0,-8 0 0 15,1-3 0-15,5-4-1 0,1 0 1 0,0 0 2 16,1-6-1-16,-2-2-1 0,2 1 1 16,-1-5 2-16,1 1-1 0,-8-4 22 0,0 5 24 15,0-5 12-15,-6 1 5 0,0-1 2 16,0 0-19-16,0 1-23 0,-12-1-11 0,6 4-7 15,-8-1-4-15,1 9-3 0,-1-5 0 16,-5 8-2-16,6 0 0 0,-7 8 0 16,8-1-1-16,-1 4 1 0,-1 3-2 0,-5 5 1 15,12 0 0-15,-6-2 1 0,7 6 0 16,-8-4 1-16,8-1 0 0,6 0 1 16,0 0-1-16,0-3 1 0,0 0-1 15,6-4 1-15,1-4-1 0,0 4 1 0,6-7-1 16,-7-1 0-16,8-3 1 0,-2-3 0 15,2-1 1-15,5-3-1 0,-6-1 1 0,0-3 0 16,0-3 0-16,0-1 0 0,-7-3 0 16,1-4 1-16,0-1-1 0,-7 5 2 15,0-3-2-15,-7-2 1 0,0 5-1 0,1-4-1 16,-7 7 0-16,0 0 0 0,0 8 0 16,0 0 0-16,0 7 1 0,-7 7 1 0,8 0-1 15,-2 13-1-15,1 0 0 0,0 6-1 16,6 1 0-16,1-2 1 0,6 0-1 15,0 2 1-15,6-6 1 0,1-6-1 16,0 0 0-16,6-4 1 0,0-4 53 0,0-3 41 16,7-8 21-16,-1-3 11 0,0-9 5 15,8 2-49-15,-8-8-39 0,-5 0-20 0,6-4-9 16,-8 1-7-16,-6-4-4 0,1 0-2 16,-7 3 0-16,0 0-2 0,-7 3 0 15,-11 6-3-15,-2 5 0 0,-1 9-4 0,-5 10-69 16,-6 8-178-16,-1 10-366 0,1 1-163 15,-1 4-75-15,1-9 37 0,-1-2 163 16</inkml:trace>
  <inkml:trace contextRef="#ctx0" brushRef="#br0" timeOffset="112072.0948">7706 12211 46 0,'-12'0'238'0,"-2"0"39"16,1 0-40-16,1 0-45 0,-3 0-29 16,3 7-34-16,-8-3-25 0,8 4-11 15,-2-1-14-15,8 8-22 0,0-3-15 0,-1 2-12 16,0 4-13-16,7 0-8 0,7 1-2 15,0-5-3-15,-1 1-2 0,0 0 1 16,8-4-1-16,-2-4 1 0,2 0 2 0,-1 1 31 16,-8-4 20-16,10-4 15 0,-3 0 21 15,-5-4 12-15,-1-4-24 0,1 1-16 0,0-3-14 16,-1-2-19-16,-6 1-14 0,0-7-8 16,-6 3-5-16,-1-4-1 0,0 2-1 15,-6-3-2-15,1 7 1 0,-3 1-2 16,-3 1-1-16,-2 7 1 0,7 8 0 0,-6 0 0 15,5 7 0-15,1 3 0 0,0 1 0 16,6 7 0-16,7 0-1 0,0-3 4 0,0-5-2 16,0 5 0-16,7-8 2 0,-7-1-2 15,13-2 1-15,-6-4 0 0,6-4-1 16,0 0 0-16,0-4 2 0,6-4 3 0,-5-2 26 16,4-1 14-16,-3-4 6 0,4-3 3 15,-6 3 3-15,0-4-7 0,-7 2-4 0,-6 2-3 16,0 1-2-16,0-2-7 0,-6 5-17 15,-7 0-8-15,0 3-6 0,-1 6 0 16,-6-3-3-16,2 5 0 0,-8 5-3 16,6 1 2-16,0 5 0 0,1 4 0 0,5 3 0 15,-5 5 2-15,6 2-1 0,7-2 1 16,-1-2 0-16,7 1 0 0,7-4-1 16,-7-2 1-16,12-1-1 0,1-1 2 0,0-7-2 15,7 1 1-15,0-5-1 0,6-6 1 16,0-1 0-16,-1-4 0 0,2-7 28 0,0 1 22 15,-1-5 10-15,-7 1 4 0,1-4 2 16,-9 1-26-16,4-6-21 0,-9 2-9 0,-6 0-4 16,7-5-2-16,-14 4-2 0,1 4 0 15,-9-3 0-15,4 6-2 0,-2 4 0 16,-13 4 0-16,6 4-2 0,-6 7 1 16,7 7 0-16,-8 7 0 0,7 6 1 0,1 6 0 15,0-1 0-15,12 0 0 0,-6 1-1 16,6-4 3-16,1 4-1 0,6-4 2 0,0-1 0 15,0-5 1-15,0-2-1 0,6 2-1 16,1-6 37-16,6-3 33 0,0-3 17 16,0-4 10-16,0 0 33 0,7-8-11 0,-2 2-22 15,2-6-12-15,0-2-7 0,-6-1-33 16,-8-3-22-16,0-1-11 0,1 1-6 0,-7 3-1 16,-7 0-4-16,1 4 0 0,-7 1-3 15,0 2-1-15,-1 4-2 0,-11 8-2 16,5 4 1-16,1 11-3 0,5-2-11 15,2 10-176-15,5-2-388 0,7 4-175 0,-7-3-77 16,7-8-25-16,0-18 162 0</inkml:trace>
  <inkml:trace contextRef="#ctx0" brushRef="#br0" timeOffset="113286.8644">14366 12003 166 0,'-6'0'179'15,"-2"2"-51"-15,2 3-68 0,0 2-33 16,-1-3-14-16,0 0-7 0,7 3-6 16,-6-4 2-16,-1 1 9 0,7 3 27 15,-7-2 27-15,-6 1 24 0,6-2 11 0,2 3 2 16,-10-3-15-16,10 4-21 0,-8-5-11 16,7 4 0-16,-8-3-4 0,8-1 2 0,0 1 1 15,-1 4-2-15,7-5-2 0,-7-3 1 16,7 4-7-16,0 0-5 0,-6-1 15 15,6 0 1-15,0 2 2 0,0-2-3 0,6 1-2 16,-6 4-19-16,7-5 23 0,0 1 14 16,-7 0 7-16,12-4 20 0,-5 0 16 15,0-4-26-15,6 0-13 0,-7-2-8 0,8-3-17 16,-8-2-17-16,6 0 2 0,-4-4 10 16,-3 1 3-16,-5 3 0 0,7-4-2 15,-14 1-10-15,7-1-17 0,-13 4-9 0,6-1-4 16,-4 5-3-16,-3 5-2 0,-5 2 1 15,-7 2-2-15,6 13 1 0,-6 4 0 16,-1 6 0-16,2 5 0 0,5 6 0 0,0 1-1 16,7 4 1-16,7-9 0 0,6 1 1 15,0-6 0-15,6-2 1 0,1-4 1 0,5-2-1 16,2-4 0-16,6-3 1 0,-7-9 1 16,7-3 7-16,-1 0 27 0,0-11 15 15,8 0 6-15,-8-4 3 0,1 1-6 16,-9-5-28-16,4-3-13 0,-3 4-6 0,-4-5-5 15,-3-2-2-15,-5-1 1 0,0 4-1 16,-5-3 0-16,-3 6 0 0,-4 1-1 16,-3 3-2-16,4 7 1 0,-9 8-1 0,1 4 1 15,5 7-1-15,-5 3 0 0,6 9 1 16,-1-4-1-16,9 2 0 0,-3 1 0 0,2-3-1 16,6-4 2-16,0 0-1 0,0-5 0 15,6-2 1-15,2-5 0 0,-3 1 1 0,9-4 2 16,-1 0 1-16,6-7 1 0,-5-1 28 15,5-2 16-15,1-5 7 0,6 0 5 0,-14-4-1 16,8 5-27-16,-7-8-16 0,-6 4-8 16,0-1-3-16,-7 4-3 0,-7 1-1 15,0-1 0-15,-6 8 1 0,-7 7-3 0,2 3 0 16,-2 4-1-16,-7 12-1 0,1-1 0 16,7 1-1-16,-1 3-2 0,8 0-107 0,4-3-247 15,2-5-240-15,-7-3-107 16,7-7-47-16,-1-8 87 0,-6-11 237 0</inkml:trace>
  <inkml:trace contextRef="#ctx0" brushRef="#br0" timeOffset="113825.532">11905 12329 63 0,'-9'-7'306'0,"9"-5"41"0,-5 2 45 0,5-1-127 16,0 3-51-16,0 0-49 0,0 1-33 15,0 5-40-15,5-2-31 0,4 4-26 0,-3 4-15 16,0 2-6-16,7 2-2 0,-6 7 23 16,6 0 10-16,-7 2 7 0,8 2-1 0,-8 3-2 15,7-3-23-15,-6-6-14 0,-1 3-6 16,7-1-3-16,-7-8-2 0,1 0 0 15,0 0 0-15,-1-7 3 0,-6 0 0 16,6-4 1-16,2-3 0 0,-2-3 0 0,-6-2-3 16,0-7 0-16,0 1-1 0,0 0 1 15,-6-5-2-15,-2 6 1 0,2 3 11 0,0-1 27 16,-1 3 13-16,-6 9 7 0,7-2 1 16,-7 10-11-16,0 6-26 0,6 0-12 15,1 3-6-15,0 1 0 0,-2-5-3 0,8 2 1 16,8-5 2-16,4-3 18 0,-5-4 9 15,12 0 4-15,-6-4 1 0,7 1-59 0,-8-1-306 16,2-3-180-16,-20 0-82 0,-2-12-38 16,-18 1 43-16</inkml:trace>
  <inkml:trace contextRef="#ctx0" brushRef="#br0" timeOffset="115677.2797">7615 12255 22 0,'0'-7'260'0,"0"-4"41"0,0 0 2 0,7 1-69 16,-7-2-46-16,6 5-35 0,1-4-21 16,-7 4-17-16,0 0-19 0,5 3-23 0,-5-4-21 15,7 8-19-15,-7 0-17 0,8 0-8 16,-8 3-3-16,5 2-3 0,-5 2 0 15,0 0 1-15,0 4-1 0,0 0 2 0,-5 3 0 16,-3 1 0-16,1 4-2 0,-5-5 3 16,-1 5-1-16,6-4 0 0,-5-5-1 15,-2 5 20-15,2-7 12 0,-2-2 7 0,8-1 10 16,-7-2 19-16,6-3 5 0,-6-3 2 16,6-2-4-16,7-1-5 0,-6-9-18 0,6 0-26 15,6 1-11-15,1-9-6 0,6 2-4 16,7-6 0-16,-7 2-1 0,6 0-2 0,1 6 0 15,0 1-1-15,-2 3 1 0,2 4-2 16,-6 7 1-16,-1 8 0 0,0 3 0 16,0 4-1-16,0 9 1 0,-7 0 0 15,1 3 0-15,-7 2 0 0,0 5 1 0,0-1 0 16,-7-3 3-16,1 0-2 0,0-1 3 16,-8-3-3-16,2 1 1 0,-8-5-1 15,6 1 3-15,-6-2 19 0,2-2 18 0,-2-4 10 16,0-4 7-16,1-2 35 0,6-5-1 15,-7 0-7-15,13-8-6 0,-6-7 18 16,7 0-26-16,6-2-14 0,-7-10-6 0,14 2-7 16,-1-8-23-16,1-1-11 0,6-3-6 15,0 5-3-15,0-1 0 0,7 4-1 0,0 3-2 16,-1 4-1-16,1 7 0 0,0 4 0 16,-1 7-1-16,-6 4 0 0,6 8 1 15,1 3 0-15,-7 3 1 0,-1 5 1 16,2 3-1-16,-9-4 1 0,4 5 0 0,-3-2-2 15,-6-3 4-15,0 5-1 0,0-5 0 16,-6 0 0-16,-3 1 0 0,-2-5 1 0,-2-3-1 16,-1 0 1-16,2 0 0 0,-8-3 0 15,7-1 0-15,-7-7 1 0,8 0-1 16,-8-7 1-16,7-1-1 0,-7 1 1 0,14-8-1 16,-8 1-1-16,8-8-1 0,0 0 1 0,6-5 0 15,0 2-1-15,6-1 0 0,0 1 1 16,8 0-2-16,-2 2 0 0,2 0 0 15,4 6-1-15,2 2 1 0,0 4 0 16,0 4-1-16,-7 7 0 0,0 0 1 0,7 0 0 16,-7 7 0-16,-2 0 0 0,-2 4 0 15,-3 0 1-15,0 0 0 0,-6 0 0 16,0 4 0-16,-6-1 0 0,6-2 0 16,-15 2 1-16,4 1-1 0,-9-3 1 0,1 2-1 15,-1 1 1-15,0-8-1 0,0 1 1 16,0-2 1-16,2-6 1 0,4 0 0 0,2-2 0 15,5-7 1-15,-6 2-1 0,7-4-1 16,6 0 1-16,0-4-2 0,6 1-1 0,7-4 0 16,-6 2-1-16,5 2-1 0,2-1 2 15,-1 4-1-15,-1 0 0 0,1 4 0 16,-6 3 0-16,6 0-1 0,-6 8-1 0,0 0 0 16,-1 3 1-16,-6 4 0 0,0 0 0 15,0 4 1-15,0-1-43 0,-6 9-183 0,6-5-305 16,-14-4-138-16,8 1-63 0,-1-7 14 15,-5-12 171-15</inkml:trace>
  <inkml:trace contextRef="#ctx0" brushRef="#br0" timeOffset="117314.0376">7700 12270 158 0,'0'-10'283'0,"0"-5"33"0,0 0-64 15,0 3-73-15,6-2-48 0,1 3-46 16,0 4-31-16,-1 0-23 0,0 3-14 0,8 8-8 16,-9 3 17-16,3 0 9 0,-2 8 5 0,-1 3 2 15,4 1-1-15,-9 0-17 0,6-2-9 16,-6 2-7-16,0-1-3 0,0 1 1 15,0-1-2-15,-6-4 1 0,-3 5-2 16,-2-5 1-16,-2 1-1 0,-1-1 0 0,2-2 0 16,-2-1-1-16,-5-7 1 0,6 3 38 15,-1-7 26-15,-6-4 14 0,15-3 7 16,-8-1 1-16,6-7-36 0,7 1-26 0,0-5-13 16,0-2-7-16,7-1-2 0,6 0-3 15,-1-3-1-15,8 2 0 0,-7 2-1 16,7-2 1-16,0 4-1 0,-1 1-1 0,-7 3 0 15,2 8 1-15,0 0-1 0,-2 4 0 16,-5 6 0-16,6 1-1 0,-13 3 2 0,7 4 0 16,-1 0 2-16,-6 3-1 0,-6 1 1 15,-1 3 0-15,1 0 3 0,-1-2-2 16,-6 3 2-16,-2-5-1 0,4 1 10 0,-9-5 22 16,7 1 11-16,-7-3 7 0,8-1 26 15,-2-3 16-15,-6-4-8 0,15 0-5 16,-10-8-3-16,10 1-23 0,5-4-27 0,-7-3-13 15,14-1-7-15,-7-4-4 0,12-3-3 16,-4 5-1-16,4-6-1 0,8 4-1 0,-7 5 0 16,7 3-1-16,-8 0 0 0,7 7-1 15,-5 4 0-15,6 4 0 0,-7 3 1 16,7 1 0-16,-8 2 1 0,2 1-1 0,-8 0 1 16,0 4 0-16,8 1-1 0,-14-2 2 15,0 1 0-15,0 2 1 0,-6-2 0 0,-2-1 0 16,-4 2-1-16,5-2 0 0,-6-3-1 15,0 1 1-15,-7-2 0 0,8-2 2 16,-2-4-2-16,0-1 1 0,2 1 0 16,5-8-1-16,-5 1 2 0,5-5-1 0,0-3 0 15,7 1-1-15,0-6 0 0,0-2-1 16,7 0 0-16,-7-1-1 0,7-2 1 16,-1 1-1-16,7 2 1 0,-6 0-1 0,-2 3 1 15,9 1-1-15,-9 3 0 0,4 3 0 16,-3 5-2-16,-6 3 1 0,6 0-1 0,1 7 2 15,-7 1-1-15,0 2 1 0,0 5 1 16,0-4 0-16,0 4-1 0,-7-1 1 16,1 1 1-16,0 0 0 0,-3-3 1 0,4 2-1 15,-9-3 0-15,2 0 0 0,-1 0 0 16,0 0 0-16,0-4-1 0,0 0 1 16,0 1 0-16,6-8 2 0,-5 0 0 0,4 0 0 15,1-3 0-15,7-5-1 0,0 0-1 16,0-3-1-16,7 0 0 0,1-3-1 15,4-5-1-15,1 1 2 0,7 3-1 0,0 0 1 16,-1 1-2-16,-7 3 2 0,2 0-1 16,6 7 0-16,-14 4 0 0,8 0 0 0,-1 0 0 15,-7 4 1-15,0 3-1 0,1 1 0 16,0 2 1-16,-7 1-2 0,0 4 4 16,-7 0 0-16,0 3 0 0,1 1 0 0,-7-1 2 15,-7 0-1-15,8-2-2 0,-2-3 1 16,-5-1 1-16,5-1 1 0,2-3 10 15,-2-1 22-15,2 0 11 0,5-4 26 0,0-3 17 16,1-3-3-16,-1-1-16 0,7 1-12 16,0-8-24-16,7 0-18 0,-1-5-9 15,1-2-4-15,0 4-3 0,5-1-1 0,2 1 0 16,-2 2-1-16,2 1 0 0,-9 5 1 16,9-2-1-16,-9 4 0 0,10 1-1 15,-9 3-2-15,1 0 2 0,-7 7-1 0,7 1 0 16,-7 6 1-16,0 3-62 0,-7 6-206 15,0 3-277-15,1-4-124 0,0-11-57 16,-8-11 37-16,8-11 194 0</inkml:trace>
  <inkml:trace contextRef="#ctx0" brushRef="#br0" timeOffset="118651.7187">10090 12032 84 0,'-7'0'157'0,"0"3"-16"16,0 1-30-16,1 3-30 0,0-2-23 0,-1-2-20 16,0 4-14-16,1-3-12 0,6-1-4 15,-7 1-6-15,7 0-2 0,0-4 27 0,0 7 24 16,7-3 11-16,-7-1 16 0,6 1 15 15,-6 3-20-15,7-3-20 0,-7 3 7 16,7-3-4-16,-1 0-9 0,0-1 10 0,1-3 5 16,-7 3-14-16,7-3-6 0,-7 0-6 15,0 5-15-15,0-5-4 0,0 0 10 16,0 0 7-16,-7 3 1 0,0-3 1 16,-5 9-5-16,-2-3-14 0,-5 2-27 0,0 3-97 15,-1 3-174-15,-6-3-80 0,0-3-37 16,6-5 3-16</inkml:trace>
  <inkml:trace contextRef="#ctx0" brushRef="#br0" timeOffset="120057.5865">7726 11768 59 0,'0'-4'259'16,"-6"0"36"-16,-1 0-15 0,0 1-78 15,1-4-58-15,0 3-14 0,-1-3-12 0,-6-1-9 16,6 4 12-16,-5 0 2 0,4 4-15 16,-4 0-19-16,5 4-14 0,1 3-35 15,-1 5-20-15,0 2-10 0,1 5-5 0,6 3-2 16,6 0-1-16,1-1-1 0,-7 2 2 15,13-1-1-15,-6-1-1 0,5-2 0 16,-4 0 1-16,4-4-1 0,-5-5 1 0,-1 5-1 16,1-8 0-16,0 0 0 0,-1-2 2 15,-6-5 33-15,0 2 54 0,0-4 27 0,0-3 12 16,0-2 4-16,0-4-30 0,-6-4-53 16,6-6-27-16,0-1-12 0,-7-4-6 15,7-7-3-15,0 0-1 0,0-4-2 0,0 0 1 16,7 0-1-16,-1 5-1 15,0 2 0-15,1 5 1 0,0 11 0 0,-1-3 1 16,0 14 0-16,1 6-1 0,0 5 2 0,-7 11 0 16,-7 3 0-16,7 4 2 0,-7 8-1 15,1-5 1-15,0 7 0 0,-1-7-1 16,-6 4 1-16,7-3-1 0,-1-1 1 0,0-3-2 16,1-8 1-16,-1 4-1 0,7-4 0 15,-7-2-1-15,7-7 1 0,0 3 1 0,0-4-2 16,0-5 2-16,0-3 8 0,0 0 41 15,0 0 25-15,7-3 13 0,0-5 7 16,-1-4-5-16,1-2-41 0,0-4-24 0,-1-4-12 16,0 0-9-16,1-7-1 0,0-2-2 15,-7 2-2-15,6-3 1 0,-6 2-1 16,6 5 1-16,-6-1 1 0,0 9 39 0,0 5 16 16,-6 4 9-16,6 8 2 0,0 3 1 15,0 9-38-15,-6 10-17 0,-1 7-7 0,7 8-5 16,-7 10-4-16,7 5-173 0,7 0-357 15,0 7-163-15,-7-8-74 0,6-15-30 16,0-10 156-16</inkml:trace>
  <inkml:trace contextRef="#ctx0" brushRef="#br0" timeOffset="123000.957">5943 10597 48 0,'0'-8'145'0,"0"4"-10"15,-6 1-12-15,6-1-12 0,0 4-4 0,-6-3-4 16,6-2-7-16,0 3-9 0,-7 2-15 16,7 0-10-16,0-4-16 0,-7 4-8 0,7-4-3 15,0 4-4-15,0 0-3 0,0-4 11 16,0 4 0-16,-6 0-3 0,6 0-2 16,0 0-3-16,0-3-12 0,-6 3-1 0,6 0-1 15,0 0-1-15,-7 0 0 0,7 0-3 16,0 0-6-16,0 3-2 0,-6 1-4 0,6 0-1 15,0 0-1-15,-7 3-1 0,7 3 2 16,0-2-1-16,-7 3 1 0,7-1 0 16,0 2 0-16,0-1-1 0,0 4 2 15,-6-5-1-15,6 2 1 0,0 3-1 0,-6-1 0 16,6 1 2-16,-8 2-2 0,8 2 1 16,-6 0-1-16,6-2 0 0,-6 6 0 0,0-1 1 15,6 0-1-15,-7 1 0 0,7-2 1 16,0 1-1-16,0 1 1 0,0-2-1 15,0 1 1-15,0 0 1 0,0 4 0 0,0-1 1 16,0 2 36-16,0-2 23 0,0 0 9 16,7 1 7-16,-7 0-1 0,0-3-33 0,0-2-24 15,0 4-9-15,0-2-6 0,0 2-1 16,-7 2-2-16,7-2 0 0,-7 1 1 16,1-1 1-16,-1 0 1 0,7 6 38 15,-6-2 35-15,0-3 16 0,-2-1 8 0,2 0 0 16,6-2-35-16,0 0-36 0,-6-2-17 15,6-3-6-15,0-3-4 0,0 3-2 0,6-3 0 16,-6 3-1-16,0-2-1 0,0-2 1 16,0 1-1-16,0 0 2 0,0-1-1 15,0 1 0-15,0 3-1 0,0-4 1 0,0-3 0 16,0 3 0-16,0-2 0 0,0-1 0 16,0-3-1-16,0-2 2 0,0-1-1 15,0 2 0-15,0-3 0 0,0 3-1 16,0-3 1-16,0 3-1 0,0-3 1 0,0-1-1 15,0 5 0-15,0-4 1 0,6 2-1 16,-6-2 1-16,0 3-1 0,0-3-1 0,0 0 2 16,0 3-1-16,8-2 0 0,-8 2 0 15,0-5 0-15,0 6 0 0,0-4 0 0,0 7 0 16,0-4-1-16,0 4 1 0,0 0 0 16,0 4 0-16,0 0 1 0,0-1-1 15,-8 5 0-15,8-5 0 0,0 1 2 16,0-1-2-16,0 2 0 0,8-2 0 0,-8-3 0 15,6 1 0-15,0 2-2 0,-6-7 2 16,7 4 0-16,-1 1 0 0,1-2 2 16,6-2-2-16,-7 3 1 0,8 0 0 0,-2-1 0 15,-5 2 0-15,6 3-4 0,0-1-91 16,0 4-135-16,0-2-193 0,-7-6-89 0,8-3-33 16,-1-11 71-16</inkml:trace>
  <inkml:trace contextRef="#ctx0" brushRef="#br0" timeOffset="125631.2315">5885 12230 95 0,'-7'-4'209'0,"-5"0"7"0,4 4-52 16,2-4-27-16,6 4-25 0,-6-2-4 16,6-3-6-16,0 2-28 0,0 3-19 0,0-4-9 15,0 1-21-15,6-1-7 0,-6 0-4 16,0 0-1-16,6 4-3 0,-6 0-1 0,0 0-3 16,8 0-4-16,-8 4-1 0,0-4-1 15,6 4 1-15,0 3 0 0,-6-3 4 16,14-1-2-16,-8 4 3 0,1-3 0 15,5 4 12-15,2-5 33 0,5 1 13 0,-6 0 7 16,7 0 3-16,-1-1-11 0,1-3-30 16,7-3-15-16,-9 3-6 0,9-4 51 15,5 4 26-15,-5-8 11 0,4 5 5 0,3-1 2 16,6 0-53-16,-8-2-29 0,1 1-13 16,-1 2-5-16,7-1-4 0,0-3-1 0,1 3-1 15,-1-3 2-15,6 3-2 0,-6-3 2 16,1 0 1-16,-1-1 0 0,1 1-1 0,-2 0 2 15,-5 4-3-15,0-6 2 0,-1 6-1 16,1-2 1-16,7 5-1 0,-8-3 0 0,7 0-1 16,-6-1 1-16,-1 4-2 0,1 0 0 15,-1 0 1-15,1 0-2 0,-1 0 1 16,1 0 0-16,1-4-1 0,4 4 1 16,-5 0 1-16,0-3 0 0,-1 3 0 15,1-4 1-15,-1-4 0 0,1 5-1 0,-1-1 0 16,1-3 2-16,0 4-2 0,0-5 2 15,0 4 40-15,-1-3 57 0,-6 3 25 0,7-2 14 16,-9 1 2-16,4 2-39 0,-2-1-54 16,0 0-27-16,0 1-12 0,-6-1-4 0,5 1-5 15,-5 3 0-15,0-4 0 0,-1 4-2 16,1 0 1-16,-7-4 1 0,6 4-2 16,-5 0 1-16,-1 0-1 0,-1 0 2 0,2-4-1 15,-1 4 0-15,1-3 1 0,-2 3 0 16,2 0 0-16,-2-5 1 0,8 5-1 15,-8-2 1-15,2 2-1 0,-1 0-1 0,0-5 1 16,1 5 0-16,-2-2-1 0,-5 2-1 16,6-5 2-16,-8 5-2 0,3 0 1 15,4 0 0-15,-4 0 0 0,-2 5 0 0,8-5 1 16,-8 2-1-16,7-2 0 0,-7 0 0 16,1 5 0-16,6-5 1 0,-7 0-2 0,0 0 1 15,2 2-1-15,-8 3 0 0,6 2 1 16,-6-3-1-16,6 3 1 0,1 0 0 15,-7 4 0-15,7 0 0 0,-1 0 0 0,1 1 0 16,-1 2 0-16,0-3 1 0,1 4-1 16,6-4 0-16,-7 1 1 0,8-6-2 0,-8 5 1 15,7-3 0-15,1-1 0 0,-8 0 0 16,7-3-1-16,0-1 2 0,0 1-1 16,1 0 0-16,5 0-1 0,-6-1 1 15,6-3 0-15,-5 4 0 0,6-4 0 0,5 0 0 16,-5-4-1-16,6 4 1 0,0-3-1 15,1 3 1-15,5-4 1 0,-8 0 1 0,4-3-1 16,4 3 1-16,-6 1 1 0,1-4-2 16,-1 3 0-16,0-4 0 0,1 5 0 15,-1-1 0-15,0 0 0 0,-8 1-1 0,9 0 0 16,-1-2 0-16,1 5-1 0,-1-4 1 16,-7 4 1-16,6 0-2 0,-4 0 1 15,5 0 1-15,-7 0-2 0,1 0 1 0,5 0 0 16,3 0-1-16,-9 0 1 0,7 0-1 15,0 0 0-15,7 0-1 0,-7-3 1 0,7-2-1 16,-7 2 2-16,6 3 0 0,-5-3 0 16,-2 3 2-16,2-4-2 0,-2 4 0 15,8-4 1-15,-13 4-1 0,12-3 1 0,-5 3 0 16,-1 0-1-16,-6 0-1 0,5 0 1 16,1 0 0-16,-6-4-1 0,7 4 2 15,-8 0-1-15,1 0 0 0,5-4-1 0,-5 4 1 16,-7 0-1-16,7 0-1 0,-1 0 2 15,1 4 0-15,0-4-1 0,-7 4 1 16,7-4-1-16,-1 3 0 0,-6-3 0 0,6 4 0 16,-5 0 0-16,5-1 0 0,-7 0 1 15,7 2-2-15,-4-5 2 0,-2 3 2 0,0 1-2 16,0 1 1-16,0-2-1 0,0 0 0 16,1 1 1-16,-8 0-1 0,7-1 0 0,0 0 1 15,0-3-1-15,-7 5 1 0,8-5-1 16,-2 4 1-16,2-4-1 0,-8 0 0 15,7 0 0-15,1 0 1 0,-8 0-1 16,7 0 0-16,0 0 1 0,0 0 1 0,-7-4-1 16,7 4-1-16,0-5 1 0,1 5-1 15,-1-3 1-15,-1 3-1 0,2-3 0 0,-8-1 1 16,14 4-1-16,-13-4 1 0,4 4-1 16,9-3 0-16,-6 0 0 0,-1 3 0 15,0-5-1-15,1 5 1 0,-2 0-1 0,2-4 0 16,-2 4 1-16,7 0 0 0,-5-3 1 15,0 3-1-15,5 0 0 0,-6 0-1 16,6 0 1-16,-5 0-1 0,5 0 0 0,1 3-1 16,0-3 1-16,-2 0 1 0,2 0-1 15,7 0 2-15,-8 4-2 0,7-4 1 0,-7 5 0 16,1-2 1-16,6 4-1 0,-6-3 1 16,0 2-2-16,-1 6 2 0,6-5-1 15,2 0 2-15,0 1-2 0,-1-1 0 16,0-3-2-16,7 4 2 0,-7-6 0 0,7 2 0 15,-1 0 2-15,1 0-1 0,5-4-1 16,-5 0 0-16,7 0 0 0,-2 0 0 0,2-4 1 16,-1 0 0-16,1 0 0 0,5 4 0 15,-6-2 1-15,1-3 1 0,-2 2-2 16,1-1 1-16,1 4 0 0,-1-3 62 16,-7-1 48-16,7 0 21 0,1 0 9 0,-1 4 5 15,-6-3-62-15,-1 3-44 0,1 0-22 0,6 0-10 16,-7 0-5-16,8 0-1 0,-7 0-2 15,6 0 1-15,-7 0-1 0,1 0 1 16,6 0-1-16,-13 3 2 0,8-3-3 0,-9 4 0 16,7-4 0-16,-5 0 1 0,-1 4-1 15,0-4 0-15,0 0 0 0,-8 4 0 16,10-4 0-16,-8 0 0 0,6 3 1 0,-6-3 0 16,5 4-2-16,-5-4 2 0,0 0-1 15,-1 0 0-15,7 0 1 0,-6 3 0 16,6-3-1-16,0-3 1 0,-1 3 1 0,2 0-1 15,-1-4 1-15,7 1-1 0,-8-1 0 16,9 0 1-16,-2 0 0 0,-6 1-1 0,1-1 0 16,5 1 0-16,-5-1-1 0,-1 1 0 15,0-6 0-15,-1 6-1 0,-5 3 1 0,6-3 0 16,1 3 1-16,5-4 0 0,-5 0 0 16,-2 1 0-16,8 0 0 0,-6-2 1 15,5 1-1-15,-7 1-1 0,9-2 1 0,-1 2-1 16,-7 0 1-16,5-1-1 0,-4 0 1 15,-1 4 0-15,7-3-1 0,-1-1 1 16,-6 4 0-16,7-4-1 0,-7 0 2 16,7 1-1-16,-1-1 0 0,0 1 0 0,2-1 0 15,-8-3 1-15,5 3 46 0,-4 0 22 16,6 1 14-16,-7-1 3 0,-6 0 3 0,7 1-43 16,-10 0-25-16,-2 3-11 0,5-5-5 15,-7 5-4-15,-1 0 0 0,2 0-2 16,-1 5 0-16,0-5 2 0,-7 0-2 0,7 0 1 15,-6 0-1-15,6 0 1 0,-7 0-1 16,0 0-1-16,2 3 1 0,-2-3 0 0,0 0-1 16,1 3 1-16,-1-3 0 0,8 4 0 15,-8-4 0-15,0 4 0 0,8-4 1 16,-1 3-2-16,0-3 2 0,-1 0-1 16,2 0 1-16,-1 0 0 0,0 0 2 0,0-3 0 15,0 3 0-15,1-4-1 0,5 0-1 16,-6 1 0-16,5 0 1 0,2-2-2 0,1 2 0 15,4-1-2-15,-5 4 2 0,0-4-1 16,7 1 2-16,-9-1 1 0,2 4-1 16,7 0-1-16,-1-3 0 0,-7 3 0 0,7-4 1 15,0 4-2-15,-6 0 1 0,7 0 0 16,-9 0-1-16,9 0-1 0,-2 0 4 0,-6 0-4 16,8 0 2-16,-1 0 0 0,1 4 0 15,-1-1 0-15,0 1-1 0,0-1 1 16,1 1-1-16,-8 0 1 0,7-4 0 15,-6 3 0-15,-1 2 1 0,1-5 0 0,0 3-2 16,-8 0 2-16,8 1-1 0,-1-4 2 16,1 4-2-16,0-4 1 0,-8 3-2 0,9 1-3 15,-2 4-8-15,-6-1-167 0,0-4-299 16,0 1-275-16,-1-8-121 0,-5-14-47 16,13-15 139-16,-7-18 291 0</inkml:trace>
  <inkml:trace contextRef="#ctx0" brushRef="#br0" timeOffset="126977.4628">15443 12193 208 0,'0'0'275'15,"0"-4"22"-15,0 1-84 0,0-4-87 0,6 3-45 16,1 1-12-16,-7-6-12 0,13 6-10 15,-7-4-3-15,2 0-3 0,-2 4-10 16,0-2-7-16,7 1-4 0,-6 4-4 0,-1 0-5 16,1 4-4-16,5 1-2 0,-4 1-2 15,4 5-1-15,1 1 0 0,1-2-1 16,-2 1 1-16,8 0 1 0,-8-4-1 0,8 0 2 16,1-3 20-16,5 0 27 0,-7 0 13 15,6-4 6-15,-5 0 3 0,7 0-18 0,-1-4-26 16,0 4-12-16,-6-4-6 0,6 4-3 15,-7 0-1-15,1 4-3 0,6-4 1 16,-6 4-1-16,-1-1 1 0,1 1-2 0,6 0-1 16,-7-4 2-16,7 4-1 0,-6-4 1 15,0 0-1-15,-7 0 27 0,0-4 34 16,0 4 19-16,-1 0 11 0,2-4 22 0,-1 0-16 16,1-3-30-16,-8 3-16 0,0-2-10 15,1 1-22-15,-1 2-9 0,1-1-4 0,-7 1 1 16,0-1 32-16,0 0 21 0,0 0 12 15,0 1 2-15,0-1 0 0,0-3-33 16,0 4-22-16,0-1-11 0,0-1-3 0,-7 2-3 16,7 3-2-16,0-3 1 0,0 3-1 15,-6-4-1-15,6 4 0 0,0 0-2 0,0 0 0 16,0 4-1-16,0-4 0 0,0 6 0 16,0-1 1-16,0 2-1 0,0 0 1 15,-7 4-1-15,7 0 0 0,7-4 0 16,-7 8-1-16,0-4 1 0,0 4 0 0,6-1 2 15,-6 1 0-15,0 4 1 0,0-1-1 16,0 1 1-16,0-1 0 0,0 4-1 0,-6 3 2 16,6-2 0-16,-7 6-1 0,7-4 0 15,0 9 1-15,0-5-1 0,0 5 0 16,0-2 2-16,7-3-2 0,-7 5 2 0,6-5 0 16,1 0 0-16,0-3 1 0,-1 3-1 15,0 1 0-15,-6-5 0 0,6 5-2 16,-6-5 2-16,8 4-2 0,-8-3 1 0,0 4 0 15,-8-1 69-15,8 1 37 0,-6 3 16 16,6-4 8-16,-6 1 4 0,0-5-69 16,6 0-34-16,0-2-18 0,-7-1-8 0,7 0-3 15,0-4-1-15,0 0-3 0,0-4 1 16,0-2-1-16,0 3-1 0,7-8 1 0,-7 1 0 16,0-1 0-16,0 0 1 0,0-3-1 15,0-4 1-15,0 0 0 0,0 0 4 16,0 0 37-16,0 0 36 0,0 0 18 0,0-4 6 15,0 4 1-15,0-3-34 0,0 3-36 16,6-4-21-16,-6 1-8 0,0 3-41 16,-6-9-176-16,6 6-305 0,-7 0-251 0,0-9-110 15,-6-2-17-15,7-16 152 0,6-17 296 16</inkml:trace>
  <inkml:trace contextRef="#ctx0" brushRef="#br0" timeOffset="128760.4122">7570 11933 202 0,'-7'-15'260'0,"0"-3"32"0,1-1-96 0,6 5-39 16,-7 2-12-16,7 1-16 0,-6 7-22 0,6 1-24 16,0 3-24-16,0 0-20 0,0 7-19 15,0 1-10-15,0 7 19 0,-7 3 10 16,7 3 5-16,0 2 3 0,-7 7-1 0,7-1-20 15,0 0-12-15,0 0-7 0,0 1-1 16,7-1-1-16,0 0-3 0,-7-3 0 16,6 0 0-16,1-4-2 0,-7 0 1 15,0-7-1-15,6 0 2 0,-6-5-2 0,0-2 2 16,0-1 7-16,0-3 56 0,0-4 58 16,7-4 26-16,-7-3 11 0,0-1-1 0,7-10-55 15,-7-4-55-15,6 0-27 0,7-7-11 16,-6-4-5-16,5-1-4 0,2-2-1 15,-1 3 1-15,-1 0-2 0,1 7 1 0,-6 4-1 16,6 4 1-16,-6 7-2 0,0 7 1 16,-1 4 0-16,-6 4-1 0,6 7-1 0,-6 4 1 15,-6 2 2-15,0 3 1 0,-8 1 2 16,8 5 3-16,-8-4 28 0,1 0 15 16,1 0 8-16,-1 0 0 0,-1-4 0 0,2 1-28 15,-2-1-15-15,2-3-6 0,5-5-3 16,-6-3 1-16,6 1 4 0,1-1 33 15,6-3 41-15,-7-4 30 0,7-4 16 16,0 1-1-16,-7-5-28 0,7 2-42 0,0-9-29 16,7-4-17-16,0-3-7 0,-1-4-3 0,1 1-4 15,6-1-2-15,0 4-1 0,0 0-3 16,0 11-5-16,0 4-149 0,7 7-299 16,-15 11-210-16,2 8-96 0,-7-2-36 0,-12-2 129 15</inkml:trace>
  <inkml:trace contextRef="#ctx0" brushRef="#br0" timeOffset="129868.8385">10050 12149 2 0,'-7'-11'248'0,"1"-4"45"15,-7 1 28-15,6-5-112 0,1 5-55 0,6 3-18 16,-6 3-21-16,-1 2-12 0,1-2 8 16,6 4-6-16,-7 0-12 0,7 4-10 0,-7 0-8 15,7 0-21-15,0 4-13 0,-6 0-8 16,0 4-12-16,6 2-7 0,-7 1-4 16,0 0-1-16,1 3-2 0,-1 5-1 0,1-1-3 15,-1 1-1-15,0 0 0 0,1-5-1 16,0 4 0-16,0-6 1 0,-2 2-1 0,2-3 1 15,0-4 0-15,-1 0 2 0,1 2 40 16,6-7 46-16,-7-2 22 0,0-2 11 16,1-7 3-16,6 2-36 0,0-8-43 15,0-2-20-15,0-6-10 0,6-2-6 0,8-9-4 16,-1 5-3-16,-1-4-2 0,2 4-1 16,5 3-1-16,-6 5 0 0,7 1-1 15,-7 9 0-15,0 8 0 0,0 3 1 0,0 11 0 16,-7 4 1-16,-6 7-1 0,7 3 1 15,-7 5-1-15,-7-5 1 0,7 5-1 0,-6-4 1 16,0 0 2-16,-7-5 27 0,-1 2 18 16,2-2 8-16,-8 6 6 0,-7-6 0 0,1 2-25 15,1-2-18-15,-9-3-9 0,9-3-3 16,-1 0-2-16,6-7-1 0,0-8 1 16,1 0 41-16,5-5 22 0,8-6 11 15,0-3 3-15,-1-4 2 0,7-9-41 0,7-5-21 16,5-5-12-16,8 0-6 0,7-4-1 15,-1 1-2-15,0 7-2 0,-1 0 0 0,2 11-1 16,-1 4 0-16,0 4 0 0,-6 9-1 16,-7 5-1-16,7 12 3 0,-8 3-1 15,-5 3 2-15,0 4 0 0,-1 3 1 0,-6 5 0 16,0-1 0-16,-6 1 1 0,-1-5 3 16,0 1 60-16,-5-1 36 0,-8-2 16 0,0-1 9 15,-5-4 4-15,-2-3-60 0,1-1-9 16,0-6 44-16,6-8 20 0,1 0 10 15,-1-8 3-15,0 0-23 0,7-6-60 0,7-3-29 16,0-2-14-16,-2-4-5 0,16-2-3 16,-2 0-7-16,13 2-2 0,6 5-147 15,2 6-299-15,12 6-353 0,1 2-155 0,5 0-71 16,8-14 114-16,-1-16 283 0</inkml:trace>
  <inkml:trace contextRef="#ctx0" brushRef="#br0" timeOffset="131129.1738">12250 12197 22 0,'0'-15'240'0,"0"5"32"16,0-5 9-16,0 1-110 0,0 2-41 0,0 4-25 15,0 1-12-15,-6 0-3 0,6 3 1 16,0 0-7-16,-6 4-7 0,6 4-17 0,-8 0-19 15,2 3-21-15,0 3-10 0,-7 7-5 16,0 0-3-16,6 2-1 0,-13 3 0 16,8-5-1-16,-2 6 2 0,-5-4 0 0,5-6 0 15,-4 3 1-15,-3-2 4 0,9-7 33 16,-2 1 22-16,1-8 9 0,0 0 8 0,0-8 23 16,0 1-20-16,0-7-12 0,7 3-7 15,-8-7 13-15,8-1-8 0,0 0-5 16,-1 1-3-16,7-4-3 0,0 0-20 15,7 5-18-15,5-3-10 0,2 6-4 0,5-1-4 16,-6 8-1-16,0 7 0 0,7 3-2 16,-8 4 1-16,2 8-2 0,-8-1 2 0,1 9 1 15,-1-4-1-15,-6 2 1 0,-6 1 0 16,-1 0 1-16,1 5 2 0,-14-2-1 16,7 0 1-16,-13 2 1 0,7-2 0 0,-8-2 1 15,1-6 19-15,1-2 27 0,-1-1 12 16,-1-6 19-16,1-4 27 0,6-4 17 15,-5-4 11-15,10-4 5 0,4-6-10 0,-3-8-22 16,14-4-36-16,0-6-34 0,0-5-17 16,14 1-8-16,-3-6-6 0,4 6-3 15,4 7-3-15,1 3-1 0,-1 7-3 0,7 8 1 16,0 7-2-16,-6 8 0 0,6 7-1 16,-7 3 2-16,1 9-1 0,0 3 1 0,-7 3 0 15,-7 4 2-15,-6 0 0 0,0 5 0 16,0-7 0-16,-6-4 3 0,-7-1-2 15,0-4 1-15,0-5 1 0,-13-2 1 0,6-3 1 16,-8-9-1-16,4-6 1 0,4-1 0 16,0-7-1-16,1-1-1 0,12-5-3 0,1-2-2 15,6-3-4-15,13 4-2 0,6 0-72 16,8 6-265-16,5-3-281 0,7 1-128 16,7-12-56-16,6-14 47 0,8-15 251 15</inkml:trace>
  <inkml:trace contextRef="#ctx0" brushRef="#br0" timeOffset="131825.8805">14007 12204 49 0,'0'-22'285'0,"6"-7"24"15,0 2 23-15,8-2-130 0,-8 0-76 0,14 4-23 16,-7 3-9-16,7 4-6 0,-1 3 5 15,1 0-7-15,0 11-10 0,-1 0 20 16,0 4 1-16,1 8-13 0,-1-1-7 0,1 4-10 16,-7 3-32-16,1 2-16 0,-3 2-9 15,-4 4-3-15,-7 0-1 0,0 4-2 16,-7-1 0-16,-4 1 0 0,-3 0 1 0,-5-1 0 16,-7 1 0-16,-1 3-1 0,-6-6 1 15,1-2-1-15,-8-6 2 0,8-1-2 0,-1-9 1 16,1-5 39-16,13-5 23 15,-7-1 10-15,12-13 4 0,1 1 3 0,13-8-39 16,7-7-22-16,6-3-10 0,6-2-6 0,14-2-4 16,-1 4-2-16,8 6 2 0,-1 1-2 15,0 6 0-15,-6 9 1 0,-1 3 0 16,-12 11 3-16,0 8 2 0,-1 7 35 0,-14 3 18 16,4 12 6-16,-18-1 4 0,4 3-1 15,-8-1-36-15,-7-2-16 0,-6 3-9 0,-1-6-3 16,-5-1-4-16,0-7 0 0,-1 2 0 15,7-5-25-15,0-9-185 0,0 2-277 16,6-12-126-16,14-11-56 0,0-18-1 16,12-19 174-16</inkml:trace>
  <inkml:trace contextRef="#ctx0" brushRef="#br0" timeOffset="133008.1703">15815 12143 247 0,'-13'0'288'0,"7"-5"19"16,-1 5-102-16,0-4-72 0,7 4-38 15,0 0-20-15,0 0-9 0,0 0-4 0,0 0-8 16,14 0-4-16,-8 0 1 0,14-3-4 15,6-2-5-15,-2 2-6 0,4 3-6 0,4 0-6 16,1 0-9-16,-1 8-6 0,2-1-5 16,-9 4-1-16,1 0-1 0,-6 1-2 15,0-2 1-15,-1 1 0 0,1-3-1 0,-8-1 1 16,2-4 1-16,-1 2 0 0,1-5 18 16,-8 2 28-16,-6-2 25 0,6 0 27 15,-6 0 28-15,0 0 10 0,0 0-18 0,0 0-18 16,0 0-24-16,0 0-27 0,-6 0-27 15,0 0-12-15,-2 0-7 0,2 4-4 16,-7 0 1-16,6 0-2 0,-6 3 0 0,7-3-2 16,-1 3 2-16,1-3-1 0,-1-1 1 15,7 2 0-15,0-5 1 0,0 4-1 16,0-4 0-16,0 0 2 0,0 0-1 0,0 0 0 16,0 0-1-16,0-4 1 0,7 4 0 0,-1 0 0 15,1 0-1-15,-1 0 1 0,0 0 0 16,1 4-1-16,0-4-1 0,-7 2 2 15,7 2-2-15,-7-1 2 0,-7 2 1 0,7-2-1 16,-7 1 2-16,-6 4 0 0,0-5 1 16,0-3-1-16,7 0 1 0,-7 0 25 15,0-3 23-15,6-5 11 0,-6-4 5 16,13 3 3-16,-7-10-24 0,7-4-22 0,7 2-13 16,6-8-5-16,7-5-3 0,6 1-3 15,6 0-2-15,2 4-1 0,5-1 2 16,-1 5 0-16,-5 2 2 0,0 9-2 0,-7 7 0 15,0 3 0-15,-6 8-2 0,-1 3 1 16,-5 4 1-16,-8 3 0 0,-6 6 0 0,-6 1 3 16,-1 5-1-16,-6-1 0 0,-7-3 0 15,-7 4-1-15,2-4 1 0,-1 0-2 16,-7-7 1-16,1-1 1 0,-1 1 1 0,1-8 7 16,-2-2 28-16,8-5 12 0,7 0 40 15,-1-8 35-15,1 1 10 0,12-8-19 16,-6 4-10-16,13-7-39 0,0-1-34 0,0 1-19 15,6-1-8-15,8 1-4 0,5 3-2 16,1 1-1-16,-1 3 0 0,7 7-1 16,-6 0 0-16,-6 4-2 0,5 4 0 0,-6 8 0 15,-6-2 1-15,-1 5 1 0,-6 3-5 16,-6 4-94-16,-1 8-169 0,-13-4-249 0,0-1-183 16,1-4-80-16,-1-9 58 0,7-5 151 15</inkml:trace>
  <inkml:trace contextRef="#ctx0" brushRef="#br0" timeOffset="136592.0748">10756 12226 135 0,'104'-8'168'0,"-13"6"-64"15,-12-3-30-15,-20 5-27 0,-8 5-22 16,-17-3-8-16,-22 2 17 0,-5 4 6 0,-14-5 5 15,-13 1 5-15,-12 4-2 0,-8-5-21 16,-18 1-13-16,-7 4-14 0,-20-2-39 16,-7 1-78-16,-12 5-65 0,-7-4-28 0,-13-1-7 15</inkml:trace>
  <inkml:trace contextRef="#ctx0" brushRef="#br0" timeOffset="158832.6752">10110 12182 138 0,'0'-10'249'15,"6"-2"10"-15,-6 1-49 0,0 5-57 0,0-3-31 16,-6 6-13-16,6-5-8 0,-8 5 1 15,8 3-2-15,-6-4-4 0,0 4-6 16,-1 0-6-16,-7 4-14 0,8-1-11 0,-7 0-10 16,6 2-11-16,-6 2-6 0,7 4-9 15,-7 0-7-15,7-3-8 0,-1 3-4 16,7-1-1-16,-6 2-3 0,6-2 0 0,0-3-2 16,6 1 2-16,-6-1-1 0,7 1 2 15,-1-4 1-15,0-1 0 0,7-3 0 16,-6 0 1-16,-1 0 1 0,8-3 0 0,-8-1 24 15,0-4 37-15,1 5 27 0,0-5 28 16,0-3 23-16,-7 4 2 0,0 0-14 0,0-1-15 16,0-2-20-16,-7 3-15 0,7-2-19 15,-14 3-19-15,8 2-14 0,0 0-6 16,-8 4-5-16,1 0-3 0,7 0 0 0,-7 8-3 16,0-5-1-16,7 9-5 0,6-5-2 15,-7 3-3-15,7-2 0 0,-7-1-2 0,14 0 1 16,-7 0 0-16,7 1 0 0,-1-4 0 15,1 3-1-15,-1-3 0 0,7 0-68 16,-7 3-208-16,1-4-256 0,-1 6-115 16,-6-7-52-16,0-2 44 0,7-2 197 0</inkml:trace>
  <inkml:trace contextRef="#ctx0" brushRef="#br0" timeOffset="159749.1077">16344 12208 40 0,'-6'-4'264'0,"-2"4"18"0,2 0 7 15,0 4-143-15,-1-1-76 0,0 8-36 16,7-3-18-16,0 3-5 0,0-4-6 0,0 0-1 16,7 2-2-16,0-7-1 0,-7 5-1 15,6-2 1-15,0-2 0 0,2-3 6 16,-2 4 19-16,0-4 11 0,1 0 6 0,0 0 4 16,-7-4-3-16,6 1-17 0,0-5-10 15,1 2 10-15,-7-6 11 0,6 1 7 16,-6 0 9-16,0-1 26 0,0 2 5 0,0-1 19 15,-6 0 22-15,6 7 5 0,-7-3-19 16,7 4-21-16,-6 3-30 0,6 0-30 0,-6 3-17 16,-1 1-9-16,7-1-2 0,-7 4-3 15,1 1-2-15,6-1 1 0,0 0 0 0,-6-2 0 16,6-3 0-16,6 6 0 0,-6-4 0 16,6-4 2-16,-6 3 0 0,7-3 0 15,6 0 1-15,-7 0 1 0,7-3-1 0,1-1 0 16,-3 0 0-16,-3 0 2 0,5-3-1 15,0 0 2-15,1-4 8 0,-2 4 31 0,-5-4 14 16,0 4 9-16,-1-4 3 0,-6 3-6 16,0 2-32-16,-6 1-14 0,-1 1-10 15,0 4-6-15,-5 0-29 0,-8 9-119 16,0-3-200-16,-7 2-156 0,2 3-68 0,-1-4-6 16,0 0 102-16</inkml:trace>
  <inkml:trace contextRef="#ctx0" brushRef="#br0" timeOffset="160369.5774">14286 12255 221 0,'-5'-3'348'16,"5"3"35"-16,0-4-36 0,-6 1-142 0,6 3-89 16,0 0-49-16,0 0-34 0,0 3-19 15,0-3-7-15,0 4-6 0,0-1 0 16,6-3-1-16,-6 5 0 0,0-5 1 0,5 0 3 15,2 0-1-15,-7-5 1 0,8 2 0 16,-3-4 13-16,-5-1 23 0,7 1 16 0,-7-1 10 16,7-3 23-16,-7 4 9 0,-7 0-13 15,7-1-8-15,-7 5-4 0,2-1-15 16,-10 4-8-16,4 4-2 0,-3 7 3 0,1-4-5 16,0 5-6-16,0 2-9 0,7-3-12 15,-8 0-9-15,8 1-4 0,6-6-4 0,-7-3 0 16,7 2-2-16,0-2 1 0,0-3 14 15,0 0 41-15,0 0 38 0,7 0 28 16,-1-3 19-16,1-2-6 0,0 2-36 16,-1-3-35-16,0-6-30 0,1 5-20 15,-7 3-8-15,7-4-51 0,-7 5-126 0,0 3-196 16,0 0-220-16,0 0-98 0,6-4 0 16,1 0 104-16</inkml:trace>
  <inkml:trace contextRef="#ctx0" brushRef="#br0" timeOffset="161864.8504">18649 12216 1 0,'-7'-5'185'0,"0"5"13"0,1-3-9 15,-1 3-13-15,7-4-27 0,-6 4-33 16,0 0-29-16,6-3-16 0,-8 3-8 0,2 0-5 16,0 3-5-16,6-3-3 0,-7 4-1 15,0-1 6-15,1 4 0 0,-1 1 3 0,7-1-4 16,-6 5-8-16,6-5-13 0,0 1-11 15,0-2-4-15,6 1 20 0,-6-2 22 16,7 2 11-16,6-3 3 0,-6 0 0 0,-1-4-24 16,8 3-23-16,-2-3-11 0,8-3-5 15,-7-1-3-15,6-4-3 0,-6 0 1 16,7 1-2-16,-7-4 1 0,7 1-1 0,-7-5 10 16,-7 3 28-16,1-2 17 0,0 3 9 0,-7 0 4 15,-7 1-6-15,7-2-28 0,-7 1-14 16,-6 8-8-16,1 0-4 0,-2-2 2 15,-5 10 6-15,-1 1 7 0,0 2 3 16,1 3-1-16,-1 3-3 0,8 1-11 0,-8-1-7 16,6 5-5-16,8-4-2 0,-1 0 0 15,1-5 1-15,0 1-2 0,6 1 0 16,0-2 0-16,0-3 0 0,0 1-2 0,6-4 4 16,0 3 1-16,1-3 32 0,6 0 21 15,0-2 12-15,7-4 4 0,-1-2 1 16,-5-4-29-16,5 1-23 0,0-3-9 0,-5-2-5 15,-1 1-2-15,-1-4-1 0,2 5 1 16,-8-5 32-16,1 0 44 0,-7 3 28 0,0-2 15 16,0 3 15-16,-7-3-3 0,1 3-21 15,0 0-5-15,-2 3 5 0,-4 2-5 0,-1 1-16 16,-1 5-15-16,-5 5-12 0,6-2-14 16,-7 8-11-16,1-5-7 0,5 6-9 15,2-1-9-15,-2 4-7 0,8-5-2 16,-1 1-2-16,1 0-4 0,0 1 0 0,6-2-2 15,6 1 1-15,0-4-2 0,1 1 2 16,-1 0 2-16,8-4 0 0,6-1-1 16,-1 1 3-16,1-4-2 0,-1 0-1 0,0 0 2 15,8-7-2-15,-7 3-1 0,-1-7 0 16,-6-1 1-16,6 1 28 0,-5-3 42 16,-9 3 27-16,2-1 11 0,0-2 5 0,-14 3-24 15,0-3-42-15,2-2-26 0,-9 6-12 16,-12 3-5-16,7-1-4 0,-7 1 7 0,5 2 15 15,-4 2 6-15,-1 0 4 0,6 3 2 16,0 3-7-16,8 0-17 0,-2 2-7 0,8 2-7 16,-1 8-36-16,7 0-162 0,-6 3-290 15,12 4-378-15,-6 0-167 0,7 0-46 16,-1-8 129-16,1 1 276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52:13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1759 8996 129 0,'0'-18'291'0,"-7"0"40"16,7 2-46-16,-6 2-59 0,6 7-61 0,-6-4-37 15,6 7-18-15,0-3-13 0,-7 3-19 16,7 0-17-16,7 1-15 0,-7-1-16 16,6 0-14-16,0-3-8 0,8 4-6 0,-8-1 0 15,1 0 0-15,5 4-4 0,2 0 4 16,-8 4-1-16,8 0-2 0,-2-1 1 16,-5 8 0-16,6-4 0 0,0 1 0 0,-7 3 0 15,8 4 2-15,-8-5-1 0,7 2 1 16,-6-1 3-16,-1-5-1 0,0 2 67 0,7-4 61 15,-6-4 54-15,6-4 32 0,1-4 16 16,11-9-60-16,1-5-56 0,6-15-54 16,9-8-30-16,4-10-16 0,8-7-8 15,-1-7-3-15,13-1-2 0,0 0-2 0,6-3-2 16,2 6 0-16,4 8-2 0,3 13-172 16,-2 0-304-16,-6 15-135 0,-7-3-63 0,-6 4-29 15,-14 4 161-15</inkml:trace>
  <inkml:trace contextRef="#ctx0" brushRef="#br0" timeOffset="1329.8913">1322 10435 10 0,'0'-5'132'16,"0"5"-29"-16,0 0-41 0,6 0-29 0,0-2-4 16,2-6 8-16,-2 1 19 0,0-1 19 15,0 4 24-15,2-3 6 0,-8 4-8 16,6-1-4-16,-6 4-9 0,6 0-14 15,-6 4 7-15,7-1 3 0,-7 2-11 0,6 1-9 16,-6 6 22-16,7-1-4 0,-1 0-4 16,7 3-3-16,-7-3 0 0,8 4-31 15,6-4-16-15,-7-4-12 0,7 1-2 0,-1-5-4 16,1 1 0-16,6-8-2 0,-7-3 4 16,7-1 47-16,0-6 24 0,1-1 10 0,-1-10 2 15,0-1 0-15,0-11-47 0,7-7-21 16,-1-7 45-16,1-1 20 0,0-3 10 0,5-4 2 15,8 1-1-15,0-2-53 0,6 6-25 16,7-1-11-16,0 7-5 0,0 4-2 16,6 8-40-16,0 7-210 0,-6 2-216 15,6 5-97-15,-12 1-45 0,-3-9 17 0</inkml:trace>
  <inkml:trace contextRef="#ctx0" brushRef="#br0" timeOffset="5613.2197">2033 13812 1 0,'-7'-26'264'0,"1"-3"50"0,0-7 43 15,-8 2-98-15,14 2-45 0,-6 6-38 16,6-1-33-16,-6 5-32 0,6 5-21 0,0-2-16 15,0 8-15-15,0 3-14 0,6 1-8 16,-6 4-14-16,0-2-8 0,0 5-7 0,0 0-2 16,6 8 15-16,2-1 13 0,-2 5 25 15,0 5 16-15,0 2 2 0,1 8-14 16,-1-6-14-16,8 4-25 0,-9-2-12 16,10-1-8-16,-3-4-2 0,2 1 1 0,-1-5-2 15,-1 1 0-15,2-5 1 0,-2-1 30 16,2-6 65-16,-1-3 80 0,-1 0 93 15,8-12 79-15,-6-5 19 0,12-12-45 0,-1-16-68 16,8-10-87-16,7-12-80 0,11-8-47 16,1-11-24-16,8-10-13 0,-2-2-1 15,14-1-1-15,-6 3-2 0,5 12-1 0,-5 18-21 16,-14 18-195-16,1 22-341 0,-14 18-257 0,-7 16-118 16,-12 7-30-16,-14-4 168 15,-6-11 330-15</inkml:trace>
  <inkml:trace contextRef="#ctx0" brushRef="#br0" timeOffset="9451.186">2000 14876 102 0,'-6'-11'161'16,"0"0"21"-16,6 0 19 0,-7 0-13 0,7 4-39 16,0-1-37-16,7 0-34 0,-7 2-22 15,6-2-11-15,-6 5-8 0,6-5 3 16,-6 4 6-16,8 4 10 0,-8-2 12 0,0-3 2 16,0 5-5-16,0 0-9 0,0 0-16 15,0 0-19-15,0 5-14 0,0-3-5 0,0 2-1 16,6 4 0-16,-6 0-1 0,0 1 0 15,6 3 1-15,0-1-1 0,-6 4 1 16,7 0 0-16,-1-1 1 0,1 1 1 0,0-5-1 16,-2 5-1-16,3 1 1 0,-1-5-2 15,-1 3-1-15,0-3 1 0,1 0 0 16,0-4 1-16,-7 0 0 0,0 1 25 0,0-8 74 16,6 4 88-16,-6-4 74 0,0-8 37 15,0 2-11-15,7-9-66 0,-1-11-86 16,7-8-73-16,6-10-34 0,8-7-18 0,5-11-7 15,14-8-4-15,6-7 0 0,14 0-1 16,6 0-1-16,6 7-1 0,6 8-78 0,0 14-230 16,2 15-241-16,-7 11-110 0,-14 4-45 15,-13 3 54-15,-13-7 220 0</inkml:trace>
  <inkml:trace contextRef="#ctx0" brushRef="#br0" timeOffset="27037.5728">17878 15361 15 0,'7'-4'268'0,"-7"4"43"0,0-3 4 15,5 3-68-15,-5 0-50 0,0 0-25 16,0 0-3-16,0 0 6 0,0-4 15 0,0 0 12 15,-5 4 6-15,5-4 6 0,0 2 2 16,0-4-9-16,0 4-22 0,0 2-33 0,0 0-40 16,0 0-39-16,0 0-33 0,0 0-22 15,0 0-10-15,5 0-3 0,-5 2-3 16,8 4 3-16,-2-6 31 0,0 2 27 0,8 2 33 16,-2 0 32-16,2 0 29 0,5-1-11 15,1-3-11-15,0 4-19 0,-1-4-24 16,7 0-23-16,7 0-14 0,-7 0-1 0,6 0-7 15,1 0-2-15,7 0-3 0,-1 0-4 16,0-4-5-16,7 4 5 0,-1 0 0 16,1 0 1-16,6 0 2 0,0-3-10 0,-6-1-11 15,6 4-8-15,6-4-5 0,-5 4-2 16,0-4 1-16,6 4-2 0,-2 0 2 0,-4 0 0 16,6 0-1-16,-1 0 1 0,1 0 2 15,0 4 1-15,0-4 2 0,0 4 0 16,0-4 2-16,0 4-2 0,-1-1-5 0,1 1-2 15,0 0-3-15,0 0 0 0,0-2-3 16,-2-2 2-16,2 5 1 0,0-2 0 16,0 1 0-16,0-4 1 0,0 4 0 0,-1-1-1 15,1-3-1-15,0 4 0 0,0-4-1 16,-7 0 0-16,7 0 0 0,-1 0-1 16,1-4 4-16,0 4-2 0,-1-3 2 0,1 3 1 15,0-4-1-15,0 4 0 0,0-4-1 16,0 4 0-16,-1 0-2 0,-5 4 2 15,6-4 0-15,-8 0-2 0,8 0 0 0,0 0 1 16,0 4 0-16,0-4 1 0,-2 3 1 16,3-3 0-16,-1 0-1 0,0 4 1 0,0-4-2 15,-1-4-2-15,1 4 2 0,-2 0 0 16,3-3 0-16,-9 3-1 0,9-4 2 16,-1 4-1-16,-7-4 3 0,0 1-1 0,1 3 34 15,-1 0 17-15,-7 0 9 0,1-5 4 16,0 3 2-16,0 2-30 0,-7-4-18 15,7 0-8-15,-7 0-5 0,-1 4-2 0,2-3-3 16,-7-1-1-16,6 4 1 0,-6-4 2 16,-1 0-1-16,-6 2-1 0,1-4-1 15,-1 6 1-15,-13 0-1 0,0-2-2 0,-7 2-1 16,1 0 1-16,-1 0-2 0,-6 0 1 16,-6 0-3-16,-7 2 0 0,0 4-4 15,-7-4-4-15,1 2-59 0,-14 0-99 0,-7 0-158 16,1-4-187-16,-13 3-231 0,-7-6-197 15,1 3-13-15,-1-8 109 0,-13-4 165 16,0-2 225-16</inkml:trace>
  <inkml:trace contextRef="#ctx0" brushRef="#br0" timeOffset="28324.814">18204 15409 284 0,'-12'3'338'0,"5"1"31"0,0-1-79 0,-6-3-67 15,7 0-51-15,6 5-30 0,-8-5-19 16,2 0-7-16,6 0-4 0,0 0-3 0,0 0-10 15,0 0-16-15,0 0-21 0,0 0-22 16,0 0-15-16,6 2 2 0,2-2 12 16,-2 4 15-16,7 0 17 0,7 0 20 0,0-1 10 15,-1-3 8-15,7 4 5 0,0 0 10 16,7-4 2-16,6 4-3 0,1-4-10 16,11 0-9-16,-5 0-14 0,13 0-5 0,0 0-8 15,-1-4-6-15,8 4-1 0,-2-8-4 16,9 5-9-16,-1-1-4 0,6-4-6 0,0 1-8 15,0 0-8-15,7 4 2 0,0-1 12 16,1-3 4-16,-1-1 3 0,-1 5 2 16,7-5 5-16,-6 5-7 0,-1-4 1 0,2 3-2 15,6 0 0-15,-7 0-14 0,-1 4-7 16,-5-3-5-16,6-1 0 0,6 0-6 16,-6 0-4-16,-1-4-2 0,8 6-4 0,-7-5-5 15,0 2 0-15,-6-2-2 0,-2 3-1 16,-4-3-1-16,-2 3 1 0,1-3 4 15,-1 3 17-15,-5 1 18 0,-2 3 7 0,-4-4 5 16,-1 4-2-16,0 0-18 0,-8 0-17 16,8 0-7-16,-6 0-3 0,-2-4-3 0,-5 4 0 15,1-3 2-15,-2 3-3 0,-5 0 0 16,-8-4 1-16,7 4-1 0,-13-4 3 16,0 4-2-16,-7-3 0 0,1 3 3 0,-7 0-2 15,-6 0-1-15,6 0 2 0,-13 0-2 16,6 0 0-16,-6 0-2 0,8 0-1 0,-8 0-2 15,0 0-2-15,0 0-4 0,0 0-5 16,0 0-78-16,-8 0-211 0,2-8-384 16,0 1-253-16,-8-11-109 0,-5-7 25 15,-7-13 189-15,-1-13 374 0</inkml:trace>
  <inkml:trace contextRef="#ctx0" brushRef="#br0" timeOffset="29397.2275">2066 17152 23 0,'-8'-7'304'0,"-4"-1"47"0,-1 1 40 16,0-3-74-16,1 1-76 0,4 2-12 16,-4 0-2-16,-1-4-8 0,6 4-7 15,0 0-7-15,1-4-8 0,-1 7-8 0,0 0-2 16,7 0-14-16,0 4-29 0,0 0-38 16,0 0-32-16,0 0-33 0,0 0-21 0,0 4-9 15,7 4 20-15,-7-2 31 0,7 9 14 16,-1 0 9-16,8-1 0 0,-8 5-25 0,7 0-31 15,1 2-14-15,-2-2-7 0,1-1 0 16,0 1-2-16,7-4 1 0,-7-5 55 0,7 1 44 16,-7-7 56-16,-1 0 57 0,8-12 47 15,0-3-28-15,-1-8-17 0,7-13-38 0,7-9-41 16,-1-7-42-16,8-14-27 0,5-4-25 16,14-7-23-16,0-4-20 0,13-8-14 15,6 5-58-15,6-2-239 0,9 9-437 0,-8 8-303 16,-1 5-133-16,-18 9-9 0,-7 4 212 15,-20-1 426-15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54:4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4400 14 0,'-7'-17'172'0,"1"2"18"0,-8 4-69 15,8 3-31-15,-1 1-25 0,7 3-15 16,-6 1-17-16,6 3-9 0,-7 0-7 0,7 3-5 16,-6 1-4-16,6 3-1 0,-7 4-2 15,7 0 1-15,-6 4-3 0,0 4 1 16,6 3-3-16,0-4 1 0,-8 4-2 16,8 0 1-16,8 0 0 0,-8 0 1 0,6-5-1 15,-6 6 3-15,6-9-3 0,7 5 4 16,-6-4 0-16,-1-4 1 0,7-3 3 0,1-2 5 15,-8-6 1-15,14 0 33 0,-7-4 46 16,7-6 22-16,4-9 7 0,3-2 0 16,6-9-29-16,-1-7-50 0,2-3-24 0,5-8-12 15,6-3-6-15,-5-5-2 0,5 2-1 16,-6-1 1-16,7 4-1 0,-1 6 2 16,-5 12-1-16,5 8 4 0,-5 10-26 15,-1 15-196-15,-13 7-88 0,1 1-41 0,-16-1-21 16</inkml:trace>
  <inkml:trace contextRef="#ctx0" brushRef="#br0" timeOffset="2390.875">15410 4940 140 0,'53'0'287'16,"-1"0"15"-16,-7 0-32 0,2-3-144 0,4 3-69 15,-5-4-29-15,-1 1-16 0,2-2-6 16,5 5-3-16,0-3 0 0,0-1-3 0,1 0 1 15,-2 4-1-15,8-3-1 0,-1 0 1 16,2-2 1-16,-9 2-1 0,9-1 1 16,-9 0-1-16,2 1 0 0,-1-1-1 15,1 1 1-15,-8-1 0 0,8 0 1 0,-9 0 0 16,3 1 0-16,6-1 0 0,-8-4 0 16,1 6 2-16,-1-2-1 0,8 0 1 0,-8 0 1 15,-5 1-2-15,5 3 1 0,-5 0 0 16,-1 0-1-16,0 0-1 0,-1 3-1 15,9-3 1-15,-8 0 0 0,-1 4 0 0,2-4 0 16,-7 0 2-16,6 4-2 0,0-4 0 16,0 0 0-16,-6 0 1 0,6 4 43 15,0-4 27-15,1 0 12 0,-8 2 6 0,1-2 2 16,-1 5-42-16,1-5-26 0,-8 0-13 16,2 3-5-16,6-3-4 0,-7 0 0 15,1 4 0-15,-2-1-1 0,1 1 0 0,0-4 0 16,1 4 1-16,-1 0 0 0,6-4 1 15,-5 0 0-15,5 3-1 0,-6-3 1 0,6-3 0 16,2 3 0-16,-2 0 2 0,1-4 20 16,6 4 61-16,-7 0 33 0,1-4 15 15,-1 4 7-15,2 0-20 0,-2-4-58 0,-5 4-32 16,5-3-17-16,0 3-6 0,-5-4-4 16,6 4-2-16,-1-3-1 0,1 3 0 15,-1-5 0-15,1 3 0 0,-1 2 2 16,1-4-1-16,0 0 2 0,-1 0 0 0,1 4-1 15,-1-3 1-15,1-1-3 0,7 0 0 16,-14 4 0-16,7-4 0 0,-9 4 0 0,3 0-1 16,-7 0 1-16,-7 0 0 0,7 0-1 15,-14 0 0-15,8 0 0 0,-8 0 0 0,-1 0-1 16,-5 0-1-16,0 0 1 0,0 0-1 16,-5 0-3-16,-8 8 3 0,0-4 1 15,-14 7-77-15,-6-5-218 0,-5-1-153 0,-8-2-69 16,0-11-33-16,0 2 61 0</inkml:trace>
  <inkml:trace contextRef="#ctx0" brushRef="#br0" timeOffset="3801.6568">14222 4951 111 0,'0'-4'270'16,"-6"2"29"-16,6 2-38 0,0-5-90 16,0 5-57-16,0 0-38 0,0 0-24 0,0 5-9 15,6-5-5-15,0 0-1 0,1 0-1 16,6 0 1-16,0 0 4 0,1 0 6 0,4-5 6 15,2 5 9-15,7-3 13 0,-1 3-1 16,7-4-8-16,-1 1-4 0,7-2-8 0,0 2-13 16,7 3-10-16,-7-4-9 0,7 4-7 15,6-4-6-15,-6 8-5 0,6-4 1 16,7 0-3-16,-7 4 0 0,0-4-1 0,1 3 0 16,-1 2 1-16,-1-2 0 0,2 1 0 15,5-4 1-15,2-4 1 0,-1 1 0 16,-1-2 12-16,1 2 13 0,0-1 10 15,-7 0 2-15,0 1 3 0,1 0-12 0,-8-2-13 16,0 2-9-16,-5 3-3 0,6-4-4 16,-7 4 0-16,0-4-2 0,0 4 2 0,-7 0-1 15,8 0-1-15,-7 0 0 0,-1 0-1 16,7 4 0-16,0-4-1 0,1 4 1 0,5-4 1 16,1 3 0-16,0-3 2 0,0 0-1 15,-1 0 0-15,1 0-2 0,-1 5-1 16,1-5 0-16,7 0 0 0,-8 0 0 15,8 0 1-15,-2 0 0 0,-5 0-2 0,13 0 2 16,-6 3-1-16,-2-3 2 0,8 0 2 16,-7 0 0-16,7 3 0 0,-7 1 2 15,0 0-3-15,1-4-1 0,-1 8 2 0,1-5-2 16,-3 1 1-16,4-4-1 0,-2 3 1 16,0 2-1-16,1-3 2 0,5 2 1 0,-5-4 10 15,6 4 19-15,-8-4 12 0,2 4 5 16,-1-4 2-16,1 0-7 0,-2 0-18 15,1 0-10-15,1 0-7 0,-8 0-5 16,8 0-1-16,-1 3-4 0,-6-3-1 0,6 0-1 16,1 4 4-16,-8-4-1 0,1 0 0 15,-1 0 2-15,1-4-1 0,-7 4 1 0,7 0-1 16,-7-3-1-16,0 3 1 0,-6-4-1 16,6 4 1-16,-6-4-1 0,0 4-1 15,-1 0 0-15,1-4-1 0,-1 4-1 0,-5 0 1 16,5 0-2-16,-5 0 0 0,-3 0-2 15,3 0-41-15,-7 4-131 0,-7 0-248 16,-6-4-113-16,-7 0-48 0,0 0 17 0,-7-8 121 16</inkml:trace>
  <inkml:trace contextRef="#ctx0" brushRef="#br0" timeOffset="7291.6266">19934 5953 12 0,'-6'0'312'15,"-7"-7"45"-15,0 3 28 0,6 1-99 0,0-4-122 16,1 7-71-16,6 0-45 0,-6-4-26 16,6 4-12-16,0 0-5 0,0 0-3 0,0 0-1 15,0 0-1-15,0 4 0 0,0-4 2 16,0 2 2-16,0 3 4 0,6-2 4 0,-6 1 3 15,0-1 4-15,0 1 6 0,0-4 11 16,6 4 19-16,-6 0 27 0,7-4 28 16,0 3 23-16,6 1 10 0,0-4 5 15,7 4-15-15,-1-4-15 0,7 0-13 0,0 0-19 16,7 0-19-16,0-4-10 0,-1 4-9 16,14 0 2-16,0 0 12 0,0 0 4 15,13 4-2-15,-1-4-4 0,7 0-7 16,7 0 12-16,-1 0 27 0,8 0 32 0,0-4 19 15,4 0 20-15,3 1-2 0,-7-1-25 16,6 4-28-16,-7-4-12 0,0 0-27 0,-6 1-24 16,7-1-13-16,-8 1-8 0,1-2-10 15,-6 3-6-15,-9-2-5 0,2 4 0 0,-7-4-3 16,-5 4-1-16,-8-4-1 0,-7 4 2 16,1-3-2-16,-13 3-1 0,-7 0-3 15,0 0-2-15,-13 0-4 0,0 0-6 0,-7 0-97 16,-12 3-180-16,-7-3-274 0,-8 4-236 15,-11-4-101-15,0-4 49 0,-14 1 159 16,0-9 269-16</inkml:trace>
  <inkml:trace contextRef="#ctx0" brushRef="#br0" timeOffset="8320.2486">2438 7077 190 0,'0'0'258'16,"7"3"-13"-16,-7-3-36 0,5 0-34 0,9 4-42 16,-8-4-40-16,7 0-30 0,7 0-21 15,0 0-17-15,-1 0-11 0,7 4-5 0,6-1-3 16,8-3 0-16,0 0 18 0,11 0 10 16,2 0 7-16,6 0 1 0,6 0 14 15,7-3-5-15,0-1-1 0,13 0-2 0,-7-2-1 16,13-6 11-16,-6 4-2 0,13-3-2 15,0 0 1-15,0-3-1 0,0 3-22 16,7-4-14-16,-8 5-6 0,8-7-1 16,0 8 25-16,-1 1 16 0,1-4 7 0,-1 10 2 15,0-5-2-15,-7 2-28 0,2 2-16 16,-1-5-7-16,-7 4-4 0,7 1 1 0,-13-1-1 16,0 1 1-16,-7-2 1 0,-6 3-3 15,0-2-1-15,-14 4-1 0,1-4 0 16,-13 4 1-16,0 0-1 0,-7 4-2 0,-7-4 1 15,-6 0 0-15,1 4-2 0,-7-4 0 16,-8 2 0-16,2-2-4 0,-2 5-76 0,2-2-195 16,-8-3-165-16,1 0-73 15,5-3-32-15,8-4 61 0</inkml:trace>
  <inkml:trace contextRef="#ctx0" brushRef="#br0" timeOffset="9086.7769">14033 5861 235 0,'-7'-4'356'0,"0"-3"30"15,1 0-43-15,6 4-150 0,0-1-88 16,-6 4-49-16,6 0-29 0,0 0-16 15,0 0-6-15,6 0-3 0,-6 4-2 0,6-1 0 16,1 1 0-16,0 3 0 0,5 0 2 16,2-3 3-16,-1 3 18 0,7 1 13 0,-1-2 9 15,7 3 13-15,0-1 9 0,7-2-11 16,6-2-9-16,1 3-7 0,5 1-14 0,7-4-12 16,1 3-6-16,12-4-2 0,0 4-3 15,6-3-1-15,8-4 3 0,6 4-2 16,7-4 2-16,-1 4-2 0,7-4 2 15,6 0-3-15,1 3 0 0,5-3 32 16,1 0 20-16,13-3 11 0,0 3 5 0,-1-4 5 16,10 0-15-16,-3 0-1 0,0 1 1 15,8-1 0-15,-8 1-3 0,0 3-7 0,8-5-5 16,-8 3 1-16,1 2-1 0,0 0 2 16,-7 0-4-16,-7-4-14 0,1 4 5 15,-8 4 14-15,-5-4 8 0,-7 0 5 0,0 0 1 16,-13 0-13-16,0 0-7 0,-7 0-3 15,-7 0 0-15,1 0-1 0,-6 0-3 16,-8-4-12-16,-5 4-9 0,-8-4-8 0,-5 4-6 16,-7 0-8-16,-8 0-87 0,-12 0-250 15,-7 0-245-15,-6-4-108 0,-12-7-45 16,-1-7 63-16,-6-8 239 0</inkml:trace>
  <inkml:trace contextRef="#ctx0" brushRef="#br0" timeOffset="10181.379">1368 8622 46 0,'-8'-7'123'0,"2"3"-9"16,6 4-34-16,0 0-26 0,0 4-17 15,6-1-14-15,2 4-7 0,-2 4 1 0,0 4-1 16,1 0-2-16,6 3-2 0,-7 1-2 16,7-1-1-16,1 4-1 0,-1-4 0 15,-7-3 0-15,14-1 1 0,-8-5-1 16,2-2 4-16,-1-4 62 0,0-3 30 16,6-10 12-16,8-6 4 0,-1-10-3 0,13-14-62 15,1-8-28-15,11-14-12 0,2-7-9 16,12-5-1-16,0-3-3 0,1 4-3 0,5-1 0 15,-5 12 0-15,5 3 2 0,1 8 6 16,-6 14-33-16,5 8-162 0,-6 4-72 16,-6 2-35-16,0 1-20 0</inkml:trace>
  <inkml:trace contextRef="#ctx0" brushRef="#br0" timeOffset="13136.1251">16663 9128 69 0,'0'0'144'0,"-6"0"-45"0,0 0-46 16,-1 0-24-16,7 3-9 0,-6 2-6 0,-1-1 1 16,0-1 3-16,1 1 7 0,0-1 5 15,-2 1 6-15,2-4 4 0,6 3 4 0,-6-3 0 16,-1 4 7-16,1 0 6 0,-1-4 5 16,0 4-1-16,1-1-6 0,0 1-12 15,0-4-14-15,-8 4-13 0,8 2-8 16,-1-2-5-16,0 0-1 0,1 3-1 0,-7-7 3 15,13 5 1-15,-6-2 4 0,-1 1 4 16,7 0-1-16,0-4-1 0,0 0-1 0,0 3-1 16,0-3-1-16,0 3 16 0,7-3 7 15,-1 5 7-15,7-5-1 0,-7 0 1 16,14 4-12-16,-6-8 12 0,4 4 9 0,2-5 5 16,7 2 1-16,-8 0 0 0,7-1-22 15,0 0-13-15,0 1-5 0,1-2-3 0,-1 5 4 16,7-3 7-16,-2-1 1 0,9 4 1 15,-1 0-2-15,7 0-6 0,-1 0-6 16,1 4-5-16,-1-1 0 0,8-3-2 0,0 5-1 16,-1-5-1-16,0 0 0 0,7 0 0 15,-1-5 0-15,-5 5 1 0,6-3 0 16,-1 3 0-16,1-4 0 0,6 0 2 16,-6 4 0-16,6-4 0 0,-7 4 2 0,2 0 1 15,5-2-4-15,-6 2 0 0,6 0-1 16,0 2 0-16,0-2 2 0,8 0-2 0,-8 0 1 15,6 0 0-15,2 0 3 0,-8 0 5 16,0 0 74-16,7-2 33 0,-7 2 15 0,1 0 6 16,5-4-3-16,-6 4-72 0,7-4-35 15,0 4-13-15,-1 0-7 0,-5 0-4 0,-1 4-1 16,1 0 0-16,-1-2-1 0,-6 2-2 16,0 0 1-16,0 3-2 0,0-2 1 15,-2 2-1-15,2-3 1 0,7-1 1 16,-8 0 0-16,1 2 0 0,-6-5 3 0,5 4-2 15,-5-4 0-15,-2 0 1 0,1 3-2 16,1-3 0-16,0 0 0 0,-2 0-2 16,8 0 1-16,-6 4-1 0,-1-4-2 0,-1 0 3 15,2 0 2-15,0 0-1 0,-1 0 0 16,0 0 2-16,-1-4-2 0,3 1-1 0,-3-1 1 16,8-1-1-16,-6 2 0 0,-7-4-1 15,5 3 1-15,-4-4 0 0,4 5 0 0,-5-5-1 16,-7 2 2-16,6 2 2 0,-5-4-2 15,-1 5 2-15,-5-5 0 0,-2 4 0 16,1 1 15-16,-1-4 39 0,-5 3 18 0,-3 1 11 16,-4 3 3-16,1-4-15 0,-2 4-37 15,-6-5-20-15,-6 5-8 0,-1-3-6 16,1 3 0-16,-7 0-4 0,0 0-2 16,0 0-2-16,-7 0-2 0,-6 3-88 0,-7 2-321 15,-6-1-144-15,-6-1-63 0,-1-10-30 16,-6-8 77-16</inkml:trace>
  <inkml:trace contextRef="#ctx0" brushRef="#br0" timeOffset="18016.2758">13530 10263 168 0,'6'-15'296'16,"1"1"16"-16,0-1-43 0,-1 3-138 0,-6 5-67 15,6 0-29-15,1 4-10 0,-7-6 0 16,7 6 7-16,-1 3 11 0,1-4 9 16,-1 1 6-16,1 3 10 0,0 0 3 15,-7 0 0-15,6 0 0 0,0 3 1 0,1 1-3 16,-1-4-5-16,1 3-2 0,-1-3-3 15,0 4-10-15,1-4-9 0,7 5-8 16,-2-2-7-16,2-3-9 0,5 3-5 0,1-3-3 16,0 4-4-16,-1-4 2 0,7 0 20 15,7 4 20-15,-7-4 13 0,13 3 11 0,1-3 18 16,5 0-8-16,1-3 1 0,-1 3 3 16,14-4-1-16,-7 0-4 0,7 1 0 15,-1 0-12-15,8-6-12 0,-1 2-10 16,1 0-15-16,6 0-13 0,-1-4-9 0,1-1-4 15,7 6 4-15,6-6 24 0,-8 1 13 0,2 1 5 16,6 1 3-16,-7 3-2 0,1-2-24 16,6 1-11-16,-7 3-4 0,7-3-2 15,0 3 0-15,0 1-1 0,-7-1 0 16,7 1-2-16,-7-1-3 0,7 0-1 0,0 0-2 16,0 1 1-16,0-1 0 0,-7 0 1 15,7 0-1-15,0 2 1 0,-8-3-1 0,2 2 1 16,-7-1-1-16,6-1 2 0,1 2 2 15,-1 0 17-15,1 3 13 0,-8-4 5 0,1 4 3 16,0 0 0-16,0 0-18 0,-7 0-13 16,7 0-6-16,-7 0-5 0,6 0-1 15,2 0 1-15,-1 0-1 0,-1 0-1 16,1 0 1-16,0-4-1 0,-7 4-1 0,0 0 0 16,1 0-1-16,-1-3 2 0,1 3-1 15,-1 0 1-15,0-3 1 0,-6 3 2 16,6 0-1-16,0 3 0 0,-7-3 0 0,2 3 1 15,-2 1-3-15,1 0 0 0,0-1 0 16,0 5-1-16,0-4 1 0,-1-1-2 0,1 2 2 16,0-3 0-16,6 2 2 0,-7 0-1 15,-4-4 0-15,2 4 1 0,-2-1-2 16,5 1 1-16,-7-4-1 0,1 4-1 0,-8 0 1 16,8-1 0-16,-1 1 1 0,0-4 0 15,0 3 0-15,1 1 2 0,-2-1-1 16,2 1 0-16,-7 0-1 0,5 3 0 0,-5-3-1 15,6 0 2-15,-6-1-4 0,0 5 2 16,6-4-1-16,-6-1 1 0,7 2 0 0,-8-3 0 16,7 2 0-16,-1 3 1 0,2-3 1 15,0 0-1-15,-1 0 0 0,0 2 1 16,-1-1-2-16,3-3 1 0,5 3-1 0,-8-2 0 16,2 1 1-16,-1-4-1 0,-7 4-1 15,8-4 2-15,-1 4-2 0,1-4 1 0,5 0 1 16,-6 0 2-16,1 0-3 0,-1 0 1 15,0 0-1-15,0 0-1 0,1 0-1 16,-8 0 2-16,7 0-1 0,1 0 0 0,-3 0 1 16,-2 0 0-16,4 0 0 0,0 0 0 15,-6 0 1-15,6-4 0 0,-6 4 1 0,6 0-1 16,-7 0-1-16,1-4 0 0,7 0-1 16,-8 1 2-16,1-2-2 0,0 5 1 15,0-2 0-15,-1-3-2 0,1 3 2 0,-1 2 0 16,-6 0 2-16,7-4-1 0,-8 4 10 15,3 0 29-15,-2 0 18 0,0 4 6 0,-6-4 5 16,5 0-9-16,-4 0-29 0,-1 0-16 16,5 0-8-16,-5-4-2 0,0 4-4 15,5-4 0-15,-6 0-1 0,3 4-1 16,-3-4 1-16,1 0 0 0,-7 1 0 0,-1-1 0 16,1-3 0-16,-6 4 1 0,0 3 0 15,-7-4 0-15,0-1 0 0,-6 5 0 0,-1 0-1 16,1 0 2-16,-7 0-4 0,0 0 2 15,-7 0-1-15,7 5 0 0,-13-5 0 16,6 4 1-16,-5-4 0 0,-8 3-1 0,7 2 0 16,-13-3 0-16,6 2 0 0,-14-1-2 15,3-3 1-15,-14 4 0 0,-2-4 0 0,-5 4 0 16,0-4 2-16,-14 4 0 0,-5 0 0 16,-1 0 2-16,-14-2-2 0,2 3-2 15,-7-3 1-15,-1 6 0 0,1-4 0 0,-7 0 0 16,-7 7 3-16,1-4-1 0,-7 0 2 15,7 1-2-15,-7-1 0 0,0 0-2 16,0 1 1-16,-7-4 1 0,1-1 0 16,-1 1-1-16,0-1 1 0,2 2-2 0,-2-3 0 15,0 2 1-15,1-4 1 0,-1 4 0 16,14 0 0-16,-1-4 0 0,7 3-1 0,1-3-1 16,5 0 2-16,7 0 0 0,0 0-1 15,7 0 0-15,6 0 0 0,7 0-2 0,6-3 1 16,0-1 0-16,14 0 0 0,-1 0 0 15,7 2 0-15,6-3 1 0,7-2 1 16,6 4 0-16,1-1 1 0,12 0 0 0,1-3 1 16,6 3-1-16,6 0 0 0,1 1-1 15,6 0 0-15,-2-6 0 0,17 9-1 16,-2-3 2-16,7-1-2 0,-1 4 0 16,14 0 0-16,-1 0 1 0,14 0-2 0,0 0 2 15,6 0 0-15,8 0 0 0,3 4 1 16,11-4-1-16,-3 3 0 0,2 1 1 15,5 1-4-15,0-2 1 0,7 0 1 0,6 5 1 16,1-5 2-16,-1 5 0 0,1-4-1 16,6 3-1-16,-6 1 1 0,5-2-2 0,8 2 1 15,-7 0 0-15,0-1 0 0,5-5-1 16,-4 3 0-16,0-2-1 0,-2 1 2 0,-5 0 1 16,6-4 0-16,-13 4 0 0,6-4 0 15,-13 0-3-15,7-4-2 0,-7 4 2 16,-6-4 2-16,1 4-1 0,-8-4 2 0,-6 1-2 15,-7 3 0-15,-13-5-3 0,1 3 2 16,-14-2 0-16,0 1 1 0,-13-2-1 16,0 2 1-16,-13-1 1 0,0 4 0 0,-6-4-1 15,-7 0 0-15,0 2 0 0,-7-3-2 16,-6 5 0-16,0-3-1 0,-13 3 0 16,0-4 1-16,-1 4-2 0,-11-3 2 0,-2 3 1 15,-6 0 0-15,-5 0 0 0,-8 0 2 16,-7 0 1-16,-5 3 0 0,-1-3 0 15,-7 0-1-15,-6 0-1 0,1 0-1 0,-7 4-1 16,-1-4 1-16,-13 0 1 0,1 0-1 16,-1 0 1-16,-5 0 0 0,-1 3-1 0,-1-3 0 15,2 0 2-15,-8-3 0 0,-6 3 0 16,7-4-1-16,-1 1 0 0,7-1-1 16,-7-4-1-16,2 1 2 0,4 0 0 0,1-1 1 15,1 1-2-15,-3-4 0 0,9 4-1 16,0-4 0-16,0 4 2 0,4 0 0 15,4-1 0-15,11 0 0 0,1-3-2 0,11 4-1 16,2 0 1-16,6-1 0 0,6 1 1 16,6 0 1-16,7-1 1 0,1 1 1 0,12 0-1 15,1 3 0-15,11-3-1 0,1 3 1 16,8 0-1-16,6 1 1 0,0-1 0 16,6 0 1-16,6 4 0 0,7-4 0 15,0 4-2-15,6-2 1 0,7 2 1 0,7 0-2 16,0 2 1-16,6 2 0 0,7 0-1 15,0 0 2-15,5 3-4 0,8-3 2 16,0 3 2-16,6 0-4 0,1 0 2 0,6 1 0 16,6-1 3-16,0 1-2 0,7-2 1 15,0 3 0-15,7-1-1 0,-1-2-2 0,0 1 0 16,7 1 1-16,0 0 1 0,0-1 0 16,7-5 1-16,-9 6-1 0,9 0 0 0,0-4-2 15,-1 3 1-15,1 0 1 0,6 0 0 16,-6 1 0-16,-1-1 0 0,-6 0-2 15,6 1-1-15,-6-1 0 0,0 0 2 0,7 0 1 16,-14-3 0-16,1 0 1 0,-1 3-1 16,-12-7-2-16,-1 5 0 0,0-2 0 15,-6-3 1-15,-8 4-1 0,2-4 2 0,-7 0-1 16,0 0 0-16,-7-4 0 0,-7 4-1 16,2-3 0-16,-9 3 1 0,2-5 0 15,-7 2-2-15,-8-1 2 0,1 0 2 0,-6 0-2 16,-8 2 1-16,3-3-1 0,-9 5 1 15,0-3-1-15,-6 3 0 0,0-4 0 0,0 4-1 16,-6 0 0-16,0-3-1 0,-9 3 1 16,10 0-1-16,-14 0 1 0,5 0 0 15,-6 0 0-15,1 0-2 0,-7 3 1 0,-1-3-1 16,1 0-2-16,-6 4-4 0,-1-1-40 16,-6-3-139-16,-7 0-234 0,-5 0-277 15,-3 0-122-15,-10-7-16 0,-8 0 113 16,-6-4 223-16</inkml:trace>
  <inkml:trace contextRef="#ctx0" brushRef="#br0" timeOffset="18907.7247">19124 10325 115 0,'-19'-7'330'0,"-7"-1"23"15,6 0 14-15,-6 5-162 0,7 0-97 16,-1-1-46-16,8 4-17 0,-8-4-4 0,7 4-7 15,-2 0-4-15,4 0-1 0,3 0-7 16,2 0-5-16,6 0-2 0,0 0 4 16,0 0 20-16,0 4 18 0,6-4 29 0,2 4 24 15,3-4 11-15,4 0-13 0,-2 0-14 16,7-4-30-16,6 0-23 0,6-3-21 16,1 3-10-16,6-3-5 0,7 0-4 0,-1 0-2 15,1-1 2-15,6 4-1 0,0-4 1 16,-5 6 1-16,4-3 0 0,-11 2-1 0,5-1 2 15,1 1-3-15,-7 3-1 0,-6-4-1 16,-7 0 0-16,0 0 1 0,-7 1 0 16,-6-1 0-16,-6 4 1 0,0-4 0 15,-14 4 0-15,0-3 0 0,-6 0 1 0,-6-2-1 16,-1 5 0-16,-12 0 0 0,-1 5-1 16,1-5 0-16,-14 6 0 0,0-2-1 15,0 3 0-15,-5 1 0 0,-8 3 1 0,0-1 1 16,0 2 1-16,0-1 2 0,0 0 2 15,7 0-2-15,0 0 2 0,13-1-3 0,0-2 1 16,6 0 0-16,7-5-1 0,6 1 2 16,7-1 6-16,6-3 3 0,7 0 4 15,7 0 15-15,12-3 20 0,1-1 7 0,6 1 2 16,7-1 1-16,6-3-17 0,7 2-20 16,7-1-13-16,4 2-8 0,10 0-3 15,10-3 0-15,1 3-1 0,8 0-1 0,6-4-22 16,-1 6-94-16,0-2-149 0,13-4-217 15,1 1-95-15,-1-1-23 0,8-2 75 16</inkml:trace>
  <inkml:trace contextRef="#ctx0" brushRef="#br0" timeOffset="19414.9457">23447 10171 75 0,'13'0'379'0,"-6"0"65"0,-2-4 46 15,3 4-99-15,-8-3-97 0,6 3-45 16,0-4-4-16,-6 4 30 0,8-4 33 16,-8 4 11-16,0-4-20 0,0 1-48 15,-8-2-67-15,2 3-69 0,-8-3-57 0,-6 5-38 16,-11 0-35-16,-8 0-153 0,-21 0-271 15,-11 5-278-15,-21-10-124 0,-12 5-38 16,-13-2 121-16,-7-10 256 0</inkml:trace>
  <inkml:trace contextRef="#ctx0" brushRef="#br0" timeOffset="25039.466">17845 12593 119 0,'-6'0'256'15,"-1"0"28"-15,1 0-57 0,-1 0-58 0,0 0-35 16,1 0-14-16,0 0 0 0,0 0 0 16,-8 0 1-16,8 0 6 0,6 0 9 15,-7 0-1-15,0-3-7 0,1 3-17 16,-1 0-28-16,0 0-29 0,7 0-25 0,-5 0-11 15,-3 0-5-15,2 3-4 0,0 0-1 16,6-3 0-16,-7 5-2 0,7-1 1 16,0-1 1-16,0 1 30 0,0-1 52 0,0 1 25 15,7-1 12-15,-1 1 6 0,0-4-29 16,2 4-48-16,-3-4-25 0,9 4-12 0,-1-4 7 16,0 0 58-16,1 3 33 0,4-3 15 15,2 0 5-15,0 0-10 0,6 4-62 16,-6-4-34-16,-1 3-15 0,0-3-8 0,1 5-5 15,0-3 0-15,-1 2-1 0,7-4 0 16,-6 4-1-16,7 0 0 0,5-4 0 16,1 0 1-16,-1 3 0 0,1-3-1 0,6 0 0 15,1 0 1-15,-1 0-1 0,-1-3 0 16,9 3 0-16,-8 0 2 0,6-4-2 0,1 0 1 16,-1 0 1-16,1 4 0 0,-7-2 0 15,7-3 2-15,-7 5 72 0,-6 0 39 16,6 0 17-16,-7 0 6 0,8 0 3 0,-7 0-71 15,6-3-37-15,-7 3-17 0,7 0-7 16,-5-4-5-16,4 4 0 0,1 0-3 16,0-3 0-16,7 3 1 0,-7 0-1 0,8-4 0 15,-9 4-1-15,1 0 0 0,1 0-1 16,-1 0-1-16,0 0 1 0,0 0-1 16,-6 4 1-16,6-4 1 0,-6 0-2 15,-1 0 2-15,1 0 0 0,0-4 0 0,-1 4 1 16,8 0-1-16,-7-4 0 0,-2 4 0 15,9-4-1-15,-7 4 3 0,4-3 0 16,-3 3 0-16,6-4-1 0,-8 4 0 0,7 0 0 16,-6 0-2-16,6 0 0 0,-7-3-2 0,8 3 4 15,-7 0-4-15,-1 0 2 0,1-4-1 16,0 4 1-16,-1 0 0 0,1 0 0 16,-7-3 1-16,0 3-1 0,0 0 0 0,1 0 0 15,-1 0 2-15,7 0-1 0,-1 0 0 16,1 0 0-16,-1 0-1 0,1 3 0 15,-1-3 0-15,1 0-1 0,-1 0 1 16,-5 0-1-16,4 0 1 0,-3-3-1 0,-8 3 2 16,5 0-1-16,-12 0 1 0,6 0-1 0,-5 0 0 15,-1 0 0-15,-6-4-1 0,-1 4 0 16,0 0 2-16,-6 0-1 0,7 0-1 16,-7 0 1-16,6 0 0 0,1 0 0 0,-7 0-2 15,0 0 1-15,7-5-3 0,-7 5-6 16,0 0-20-16,0-3-129 0,0 0-210 15,0-5-305-15,-7-3-190 0,0 0-68 16,-6 1 92-16,1-2 191 0</inkml:trace>
  <inkml:trace contextRef="#ctx0" brushRef="#br0" timeOffset="25651.6217">18048 12615 42 0,'0'0'172'16,"-7"0"3"-16,1 4-77 0,-1-1-54 16,-6 1-24-16,7-4-11 0,0 4 4 15,-2 0 14-15,2-1 10 0,-7 1 7 0,6-1 1 16,1 4-3-16,-1-3-12 0,1 0-3 16,0 0 3-16,-2-1 0 0,2 2 0 15,0-2 2-15,6-3-4 0,-7 4-6 0,0-4-4 16,1 4-2-16,6-4-5 0,0 0-2 0,-6 0-3 15,6 0-1-15,0 0-2 0,0 0-1 16,0 3 0-16,0-3 3 0,0 0 2 16,0 0 3-16,0 3 4 0,0-3 12 0,0 5 6 15,6-5 9-15,-6 4 25 0,6-1 12 16,1-3 1-16,6 3 20 0,1-3 7 0,-2 0-8 16,1 0 10-16,7-3-1 0,6 3-23 15,0 0-16-15,1-3-21 0,5 3-62 16,7-4-267-16,-7-1-122 0,8-1-55 15,-1-10-25-15,7-6 25 0</inkml:trace>
  <inkml:trace contextRef="#ctx0" brushRef="#br0" timeOffset="61819.3677">1596 14263 168 0,'-13'-15'225'0,"6"8"-12"16,-6-4-60-16,7 4-27 0,6 3-20 15,-6 1-16-15,6 3-17 0,0 0-19 16,0 0-17-16,0 3-10 0,0 1-5 0,0-1 5 16,6 5 26-16,-6-1 10 0,0 5-2 15,0-2-4-15,0 5-5 0,0-1-27 16,6 1-13-16,-6 4-5 0,7 0 0 0,-1-5 1 16,1 3 50-16,6-5 29 0,-7-1 19 15,8-3 105-15,5-8 110 0,1-12 36 0,12-7 12 16,1-10 2-16,6-11-98 0,7-12-108 15,-1-9-83-15,7-2-40 0,7-6-18 16,-6 3-18-16,6 3-80 0,-14 4-298 0,-5 7-286 16,-15 6-134-16,-11 0-53 0,-14 3 49 15,-8-5 282-15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53:06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2189 12560 4 0,'-6'-10'323'0,"0"-2"52"0,6 1 40 15,-8-3-71-15,8 2-117 0,0 1-51 16,0-3-28-16,8 3-12 0,-8-4-4 0,6 1-5 16,-6 3-8-16,6-4-10 0,2 3-10 15,-2 2-13-15,-6-5-16 0,6 4-12 0,1 0-8 16,6-1-3-16,-7-2-1 0,1 3-1 16,0 0-2-16,6 1-6 0,-7-2-12 15,8 1-10-15,-2 1-4 0,1-2-4 16,-6 5-1-16,6-4 6 0,0-1 33 15,0 2 25-15,0 3 12 0,-6-1 7 16,6-3-4-16,-1 4-34 0,8 0-24 0,-6-4-12 16,-1 3-8-16,-1 2-4 0,8 1-1 0,0-2-2 15,-7 2 1-15,7 2-2 0,-8 0 2 16,8-1-1-16,-7 0 0 0,7 1 2 0,-8-1-1 16,2 0 0-16,5 0 1 0,-5 4 0 15,5-3 3-15,-6 3 95 0,7-4 46 0,-1 4 21 16,1-3 8-16,-7-1 4 0,6 4-95 15,1-3-42-15,-7 3-21 0,7-4-9 16,-7 4-6-16,6-4 0 0,-6 4-4 16,7-4 1-16,-7 4 0 0,7 4-1 0,-8-4 0 15,2 4 1-15,5-4-2 0,-5 4-1 16,-2-1-1-16,1-3 1 0,0 4-1 16,1-4-1-16,5 3 2 0,-5 1 2 0,-2-1-4 15,2 1 2-15,-2 0 0 0,0 0-1 16,3-1 1-16,-3 5 0 0,2-5 0 15,-1 5 1-15,0-1 1 0,0 1-2 0,0-1 0 16,0 0 0-16,-8 1 1 0,9-1 0 16,-8 4 1-16,8-4 0 0,0 4 1 0,-8-4 0 15,7 0-1-15,-7 5-1 0,8-5 2 16,-8 4-1-16,6-4 0 0,-4 2 0 0,4-3-1 16,-5 2 1-16,6-1-1 0,-6 1 0 15,5-1-2-15,-5 1 2 0,0-2 1 16,5 2-1-16,-5-1 0 0,6 1 2 15,-6-1-1-15,-1 0-2 0,1 0 1 0,6 4 0 16,-7-3 0-16,1 0 0 0,6 2 0 16,-6-3-1-16,-2 1 2 0,10 3-1 0,-10-3 0 15,2-1 0-15,7 0 1 0,-8 0 0 16,0 1 45-16,1-5 29 0,-1 4 14 16,1 1 9-16,0 0 3 0,-1-2-43 0,0-2-28 15,2 7 10-15,-2-3 5 0,0 0 1 16,7-2 3-16,-7 5-2 0,2-3-24 15,-2 3-12-15,-1-1-3 0,2 2-3 16,1-1 1-16,-2 0 0 0,0 3 32 0,1-3 16 16,0 4 7-16,-1-5 4 0,1 5-1 15,-1 1-28-15,0-1-19 0,2-5-7 0,-2 5-4 16,0-4-1-16,1 3-1 0,-1 1 0 16,1 3 0-16,-2 1-1 0,3-4 1 15,-2 3-1-15,1-3-3 0,0 2 2 0,-7-2-2 16,6 4 1-16,-6-5 0 0,6 1 3 15,-6 0 1-15,0-1 7 0,7 1 19 0,-7-3 11 16,0 2 2-16,7-3 2 0,-7 0-5 16,0-1-24-16,6 2-10 0,-6 2-4 0,0-2-2 15,7 3-5-15,-7-5 4 0,6 5 2 16,-6-1-1-16,0 1-1 0,0 0 2 16,0 0 0-16,0-1-3 0,0 2-1 15,0-2-1-15,-6 1 2 0,6-1 0 0,-7-2 2 16,7-2-1-16,-6 1 2 0,-1 0-1 15,7 1 1-15,-7-2-2 0,7 1-1 16,-6 1-1-16,0-1 1 0,-1 0-2 0,7-1 1 16,-7 2 2-16,1-2-2 0,-2 1-1 15,8 0 3-15,-5 1 0 0,-2-2 2 0,1 1-2 16,-1 0 0-16,1 3 1 0,-8 3-1 16,8-7 0-16,0 5 2 0,-1-4-3 0,1 3-2 15,-1-3 1-15,0 3 1 0,1-2-1 16,-8 2 0-16,7-2 3 0,2 3-1 15,-1-5-2-15,-8 2 4 0,8 2 1 16,-7-2-1-16,-1 2 2 0,8 1 2 0,-7-1-2 16,0 4-2-16,0 1-3 0,-1-4-2 15,1 2 4-15,0 2-1 0,1-4 31 16,-1 4 17-16,-1-9 7 0,2 5 2 0,-2-4 5 16,1-1-28-16,0 2-11 0,-6-1-7 15,5-4-6-15,2 4-4 0,-8 0 1 0,7 0 0 16,-7-3 25-16,8 3 15 0,-8-4 6 15,1 0 4-15,5 1 10 0,-6-5-11 0,6 5 1 16,-4-5 8-16,5 0 7 0,-7 2-1 16,7-5-7-16,0 4-6 0,0-1-12 0,0 0-10 15,0-3-11-15,6 0-9 0,-5 0-8 16,-2 0-1-16,2 0-5 0,-2 0-2 0,1 0 2 16,0 4 1-16,0-4-3 0,-1 0 0 0,1 4 1 15,1-4-1-15,-1 4-2 0,-6-4 0 16,5 4 3-16,1-4 2 0,0 0-1 15,0 3 1-15,-1-3 0 0,2 0-5 0,-1 0 2 16,0-3 0-16,0-1 0 0,-1 0-1 16,2 0 5-16,5-3-5 0,-6 4 1 0,0-6-1 15,7 3 1-15,-8 2 1 0,8-3-1 16,-8-1-2-16,8 4 0 0,-8-3 0 0,9-1 0 16,-10 2 3-16,4-2 0 0,4 1-3 0,-6-1-1 15,0 1 1-15,6 0-2 0,-6 0 3 16,1-1 0-16,4-3 0 0,-4 1 0 15,-3-2 1-15,10 1-1 0,-8 4 1 0,7-1 0 16,-8-3-6-16,8 4 3 0,-7 0-2 0,6-4 4 16,-6 4-1-16,7-4 3 0,0 3-3 15,-2 1 0-15,-5 0-2 0,7-1 3 0,-8-4-3 16,9 6 2-16,-8-5 0 0,6 3 0 16,-6-3 1-16,7 4 1 0,-2 0-2 0,-4-4 1 15,5 3 3-15,1 2-1 0,-1-6 0 16,0 5 2-16,1-4-1 0,0 3-1 0,-1 0 4 15,0-1 3-15,1 1 3 0,6 0 5 16,-6-3 0-16,-1 4-1 0,0-5-1 0,1 6-8 16,6-2-2-16,-7-3-2 0,1 4-3 15,0-5-2-15,6 2 1 0,-8-1 3 0,2 1-2 16,0-2-1-16,-1-3 2 0,1 4 3 0,6 0-7 16,-7 0 3-16,0-4-2 0,1 4 1 15,6 0 2-15,-6 1 1 0,-1-2 1 0,7 2 0 16,-7-1-2-16,1-4-1 0,6 3-1 15,-6-3-1-15,-2 1 4 0,2 3-2 0,0-3 1 16,6-5 2-16,-8 5 0 0,3-6-2 16,-1 6-2-16,6-1-4 0,-8 1 2 0,2 3-4 15,0-4 3-15,-1 5 4 0,7-5 1 16,-7 0-2-16,1 1 5 0,0 3-7 0,6-1 3 16,-7 1 2-16,7 1-1 0,-6-2-4 0,6 1 5 15,-7-4-1-15,7 5-2 0,0-1-4 16,0-4 1-16,-7 5-3 0,7-5 2 15,0-1 0-15,0 2 2 0,0-1 0 0,0 0 3 16,0 0 0-16,0-2 2 0,7 2-2 0,-7 1 2 16,0-1-1-16,0-4-3 0,0 5-4 15,7-5 5-15,-7 4-4 0,0 1 2 0,6-5 4 16,-6 4-1-16,7 1 2 0,-1-1 0 16,0 0-6-16,1 1 0 0,0-1 0 0,-1 1-1 15,8-5 6-15,-3 4 1 0,3-2 0 16,0 2 3-16,-2-4-6 0,2 4-4 0,-2 1 1 15,8-1-4-15,-7 1-3 0,7 2-1 16,-1-3-2-16,1 5-3 0,0-1-77 0,6-1-122 16,-7 6-175-16,7-6-258 0,-6 9-325 15,-1-5-249-15,-6 1-22 0,8-4 116 16,-2-1 230-16,1-2 313 0</inkml:trace>
  <inkml:trace contextRef="#ctx0" brushRef="#br0" timeOffset="1896.5847">2138 12697 147 0,'-14'-4'262'16,"2"-1"13"-16,5 2-63 0,1 3-99 16,-1 0-42-16,0 0-6 0,1 0 8 0,0 0 12 15,6 0 8-15,0 0-4 0,0 0-5 16,0-3-2-16,0 3-3 0,0 0 4 0,0-4 10 16,6 4 11-16,-6-4 8 0,6-4 5 15,1 1 0-15,0-8-10 0,6 1-19 16,-7-1-19-16,7-7-22 0,0 0-16 15,7-3-10-15,-1 0-8 0,1-2-4 0,0-2-2 16,-1-5-3-16,7 5-1 0,0 0-2 16,1 0 0-16,-1 3-1 0,0 1 0 0,-1 2-2 15,-5 5-1-15,7-1-1 0,-2 4-22 16,2 1-89-16,-8 3-112 0,7 0-199 16,-6 1-103-16,-7-2-25 0,7 1 68 0,-8 5 105 15</inkml:trace>
  <inkml:trace contextRef="#ctx0" brushRef="#br0" timeOffset="5826.876">2575 12216 43 0,'0'-5'295'0,"0"2"24"16,5-4 10-16,3 3-135 0,-1-7-101 16,-2 4-50-16,10-4-24 0,4 0-11 0,-6 0-5 15,0-1-1-15,0 1 0 0,5 0-1 16,-3 4 1-16,-2-1 0 0,7 1-3 15,-8 4-26-15,2-4-40 0,-8 3-52 0,7 0-57 16,-7 4-54-16,-6-4-10 0,0 4 31 16,7-3 89-16,-7-1 118 0,-7 0 115 15,7 1 84-15,-6 3 41 0,-1-3-18 16,1-2-41-16,0 2-37 0,-8 3-24 0,8-4-11 16,0 4-5-16,-2 0-2 0,2 0-11 15,0 0-16-15,-2 0-21 0,8 0-17 16,0 0-16-16,0 0-11 0,0 0-6 0,0 0-1 15,0 0-2-15,0 0 0 0,0 0 0 16,0 0-1-16,0 0-1 0,0-4 3 0,0 4 2 16,0 0 0-16,8 0 3 0,-8 0 3 15,0 0 0-15,0-3 3 0,-8 3 10 16,8 0 6-16,0-4 2 0,0 4 1 0,0 0-3 16,0 0-11-16,0 0-9 0,0 0-6 15,0 4-2-15,0-4 0 0,8 0 1 16,-8 3 0-16,0-3 0 0,6 0 0 0,-6 0 1 15,6 0-1-15,2 0 1 0,-8-3 1 16,0 3-1-16,6-4 3 0,-6 1-2 16,6-1 0-16,-6 4 0 0,0-4 2 0,0 4-1 15,0-4 2-15,0 4-1 0,0-3 1 16,-6 3-1-16,6 0-2 0,0 0 0 0,0 3-4 16,0-3 1-16,0 0-2 0,0 0 1 15,0 4-1-15,0 0 2 0,0-4 1 16,0 4-1-16,6-1 1 0,-6-3-1 15,0 4 2-15,0-4-1 0,0 0 2 0,0 0 1 16,0 3-2-16,-6-3 0 0,6 4-1 16,-6 0 0-16,6-1 0 0,-8-3 1 0,8 5 4 15,-6-2 8-15,6 0 8 0,-6 1 4 16,6-4 3-16,0 4-3 0,0-4-7 16,-8 0-7-16,8 0-5 0,0 0-4 0,0 0 0 15,0 0 0-15,0 0-4 0,8 0 4 16,-8 0-2-16,0 0-2 0,0 0 2 0,0 0 2 15,0 0-4-15,0 0 1 0,0 0 0 16,0 3 0-16,0 1 1 0,0 0 0 16,0 0 2-16,0 3-1 0,0-4 1 15,0 1 0-15,0-4 1 0,0 3 12 16,0-3 16-16,0 0 17 0,0 4 10 0,0-4 6 16,0 0-6-16,-8 4-16 0,8 0-14 0,-5-1-8 15,-2 1-7-15,7 0-3 0,-8-1-2 16,3 5 0-16,-1-5-4 0,-1 1 2 15,7 1 13-15,-7-2 28 0,7-3 36 16,-6 0 31-16,6 0 25 0,-6 0 6 0,-1-3 6 16,0-2-10-16,1-2-14 0,-7-1 2 0,7 1-6 15,-9-4-9-15,3 0 2 0,-1 0-7 16,0 0-17-16,0 4 5 0,-6-4-4 16,5-4-6-16,1 1 8 0,-7-8 2 15,7-1-16-15,7 2-19 0,-8-5-8 0,9 4-15 16,5-4-8-16,0-4-4 0,0 1-2 15,5 0-11-15,-5 0-7 0,7 3-2 0,0 3-3 16,-1-3-2-16,1 9 0 0,7-2 2 16,-2 1-1-16,1 3-1 0,1-3 0 15,5 4 0-15,0-6-2 0,1 6 2 0,7-1-2 16,5 1 3-16,-6 3-3 0,7 4-1 16,0-1 0-16,-7 5 2 0,6-1-2 15,-6 4 0-15,0 0 0 0,0 4-2 0,0 3 1 16,-6-3 3-16,7 3-1 0,-8 4 2 15,-6 0 1-15,-1 4-1 0,1-1-3 16,1 4 2-16,-8-4 2 0,1 6 2 0,0 2 0 16,-7-1 2-16,0 2 0 0,0 2-1 15,-7-2-1-15,0 2-2 0,1 0 0 16,-1 2 0-16,0-6-2 0,-6 6 1 0,8-6 0 16,-9 2 1-16,-5-2 0 0,5 1 1 15,-5 0 0-15,-1 0-1 0,0-3 1 0,1-1 0 16,0-3 2-16,-1-1-4 0,1-6 3 15,-1-1-1-15,7-3 2 0,0 0-2 16,0-4 1-16,-1 0 1 0,2-4-4 0,-1 0 2 16,6 0 0-16,-6 1 2 0,7-5-2 15,-1 5 2-15,7-5 0 0,0 5-3 16,-7-1-1-16,7 4-3 0,7-4-3 0,-7 4 1 16,0-3 2-16,7 3-1 0,-1 0 1 15,-1 0 2-15,3 0-1 0,-1 0-3 16,-2 0 5-16,3 0-1 0,-2 0 1 0,0 3 0 15,-6-3 1-15,8 0 1 0,-2 0-2 16,-6 0 1-16,6 0-1 0,-6 0-1 0,7 4 1 16,-7-4 0-16,7 4-2 0,-7-4 4 15,6 3-2-15,-6 2-2 0,6-2 1 16,1 0-1-16,-7 1 1 0,6 0 0 16,-6-1 1-16,7 1 2 0,-7-4 0 0,7 4-2 15,-1-4-1-15,-6 0 1 0,6 0-2 16,1-4 1-16,0 0 3 0,6-3-1 0,-7 0 1 15,1-1 1-15,6 1-2 0,-7 0-2 16,0 0 3-16,2-1 0 0,-2 1 0 16,0 0 2-16,1-5-2 0,-7 5-1 0,0-8 1 15,0 1 1-15,0-1-1 0,0 0 4 16,-7-4-3-16,1 2 1 0,0-5-2 16,-2-1 0-16,-4 1-4 0,-1-3 0 15,0 3-2-15,-7-5 2 0,1 6 1 0,-1 4 3 16,1 0 0-16,-1 7 0 0,0 3-1 15,1 3-2-15,-1 8-3 0,0-1 2 0,1 8-2 16,6 4 0-16,0-1 1 0,7 9 2 16,6-1-2-16,0 3 1 0,6-2 1 0,7-2-3 15,-7 1 0-15,8-2 1 0,5-6 2 16,-1 1-1-16,2-5 3 0,0-2 0 16,7-5-1-16,-8-3 0 0,8 0 1 15,-8-7 2-15,7 0-1 0,-6-4 2 16,-8 0 0-16,8-1-2 0,-7-2 0 0,-6-1 2 15,-7-3-1-15,0-4 2 0,0 3 0 0,-13 1-1 16,0 0-2-16,-1 0-2 0,-5 2 1 16,-7 2 0-16,0 2-1 0,0 6 0 15,0 2 0-15,-1 4-4 0,7 7-1 0,-5 4 2 16,5 4-2-16,8 8 1 0,-2-2 1 16,1 8-1-16,13 1-1 0,0-1 3 15,7 0 0-15,-1 0 1 0,8-2 0 16,5-1 2-16,-1-9-2 0,2 3 1 0,0-11 1 15,7 3 2-15,-1-8 1 0,-6 0-1 16,6-8 0-16,0-4 1 0,-7-2 0 0,1-2 1 16,-7-6 0-16,0 0 0 0,0-1 0 15,-13-3 0-15,0-3-3 0,-6-4-1 16,-1 2 0-16,-6-2 1 0,-6 3-2 0,-8 1 0 16,1-1 1-16,0 4 1 0,0 7-2 15,-7 4 0-15,7 8-1 0,0 6-3 16,0 5 2-16,7 10-1 0,-1 4-1 0,1 4 1 15,11 4 1-15,1-1-2 0,7 3 2 16,7-1 1-16,1-2-1 0,11-4 2 16,-6-3-1-16,13-4 1 0,0-3-3 0,0-3 3 15,0-10 0-15,7-2 3 0,-7-2-1 16,7-6 2-16,-7-7-1 0,0 1-1 16,0-9 0-16,-13 1 0 0,7-3 2 0,-14-4 0 15,1-1 0-15,-14 0-1 0,1-2-1 16,-8 3-1-16,-5 0 1 0,-1 2-4 0,-12 5 2 15,6 8 4-15,-7-1-2 16,0 11 0-16,1 4 2 0,-2 7-3 0,9 12-5 16,-7 3 2-16,12 7-3 0,-7 1-1 15,8 6 3-15,11-7 0 0,3 4-1 0,-2-6-1 16,14-2 0-16,-2-4 1 0,10-2 1 16,5-4 2-16,-1-8 1 0,7 1 3 0,0-8 1 15,7 0-2-15,-7-11 1 0,6 0-1 16,1-4 1-16,-7-3-2 0,0-1 2 15,-7-2 2-15,1-2 0 0,-7-2 1 0,-6-2 0 16,-7 6-2-16,0-4 1 0,-7 2-4 16,-12 5 0-16,-1-1-1 0,-6 1 0 15,0 4 0-15,-7-1 3 0,1 7-1 0,-7 5 0 16,6 3-2-16,1 3-2 0,-1 8-2 16,7 4-1-16,-1 7 2 0,1 4 1 0,7 6-2 15,6 2 0-15,6 6 1 0,14-4-3 16,-1 1 1-16,8 0 4 0,5-4-2 15,0-7 3-15,1-3 1 0,7-6-2 0,-2-2 2 16,8-8 2-16,-7-7 0 0,0 0-1 16,7-3 0-16,-7-8 2 0,-6 0-1 15,-1-8 0-15,1 1 3 0,-7 0 0 0,-7-4-2 16,-6 0-2-16,0 0-1 0,-13 0 1 16,0-1-1-16,0 5 2 0,-13 0-2 15,6 3 0-15,-6 5-1 0,0-2-2 0,0 5-2 16,-7 7 1-16,14 0 0 0,-7 0 2 15,5 7 0-15,-4 0 1 0,12 0 0 0,0 1 0 16,0-1 1-16,0-3 0 0,13-4-1 16,0 4 2-16,0-8 0 0,0 0-3 15,7 1 2-15,-1-9 2 0,7-2-1 16,0-1 0-16,0-2 0 0,7-6 1 0,0 5-3 16,5-1-3-16,1 4 3 0,-1 5-1 15,3-1 0-15,-2 3 2 0,6 5-1 16,-5 3-3-16,-1 7 3 0,6 1-1 0,-13 2-4 15,8 5 6-15,-7 6 2 0,-8 2-1 16,2 3 0-16,-1 3 4 0,-7-3-3 0,-6 3 1 16,0-3-2-16,-6-3 0 0,-7-2-1 15,7 5 0-15,-14-4 3 0,0 3-3 16,-7-3 1-16,2-3 1 0,-8-1 3 0,0-7 1 16,8-4 46-16,-1-2 21 0,-2-10 11 15,8-6 7-15,9 1-4 0,-3-12-41 16,2-1-27-16,12-2-9 0,0-1-10 0,6-3-2 15,0-2-6-15,8 6 2 0,5 3 0 16,1 0 2-16,0 7 1 0,6 1-1 16,-1 3 3-16,8 4-2 0,-7 2-2 0,6 5 1 15,-5 0 3-15,-1 8 0 0,0 0-1 16,-6 3 3-16,-1 3 1 0,-13 1-1 0,1 7-1 16,0-4-1-16,-7 5 0 0,-7 2-1 15,-6 1 2-15,6-4-1 0,-12 0 2 16,0 4-1-16,-7-9 2 0,-1 6 0 15,7-12 3-15,-5 1 0 0,5-9 2 0,0-6-3 16,1-2 2-16,6-6-5 0,6-3-2 16,1-9-2-16,0-6-1 0,12-4-1 0,-6 1-3 15,13-3 5-15,0 6-2 0,0 4-1 16,7-1 0-16,-1 8 2 0,1 0-3 16,6 4 2-16,0 2 5 0,-7 4-2 0,8 8 0 15,-7 0 3-15,-8 0-2 0,8 8-1 16,-14-5 1-16,8 6 3 0,-14-2-1 15,6 3 1-15,-12 2-1 0,-1-2 0 0,0 1-1 16,-6 0-1-16,0 1 4 0,1-5-1 16,-8-4 3-16,1 1 0 0,5-8 2 15,-6 1-3-15,1-4-3 0,5-5-2 0,-5 1-1 16,6-7-4-16,7 0 0 0,-7 0 0 16,6-1 2-16,0 1-3 0,7 3 4 0,-6 4 0 15,6 3-5-15,0 8-2 0,6 0 2 16,1 8-1-16,-7-1 4 0,13 4-1 15,-6 4 5-15,-1 3 0 0,7-2-2 16,0 1-1-16,-7-2 5 0,8-8 1 0,-1 4-1 16,0-7 1-16,0 0-1 0,-7-1-2 15,8-3 1-15,-8-3 2 0,1-1 3 0,-1 0 2 16,-6-2 1-16,7-6-1 0,-7 1-3 16,0-7-2-16,-7 3-3 0,1-2-1 15,-1 0 0-15,-5 0 2 0,-2 2 0 0,-6 1 0 16,7 2-2-16,1 5-1 0,-2 3-2 15,1 4-1-15,0 4-3 0,0 3 4 0,7 12-1 16,-1-1-1-16,0 8 5 0,7-1-1 16,0 0-3-16,0-2 2 0,7-5-2 15,6 1 1-15,0-8 2 0,0 0 3 16,6-4-1-16,1-4 2 0,0-3 0 0,-1-3 3 16,1-4-1-16,0-1 5 0,-1-6-1 15,-6-1 0-15,0-3 0 0,-6-1-4 0,0-2-1 16,-7 2-2-16,0-4 0 0,-7 2-1 15,-6-1 1-15,-1 0-1 0,-4 3 1 16,-2 5 0-16,1 3 3 0,-8-1-3 0,1 12-2 16,0 0-3-16,6 12-2 0,1 2-6 15,-1 9 2-15,7 3 3 0,0 6 2 16,6 5 3-16,7 0 0 0,0-1 2 16,13-6-3-16,1-1 3 0,5-8-1 0,7 2-1 15,6-9-1-15,-5-6 6 0,5 0-3 16,1-5 1-16,-7-6 2 0,0-1 4 15,1-8-1-15,-1 2 3 0,-6-5 1 0,-1-3 0 16,-6-1 0-16,0-3 0 0,-13 0-2 0,6-3-2 16,-12-4-2-16,-7 2-2 0,0-2-2 15,-6 3-1-15,-7 1-2 0,-7 4-1 16,-1 1 0-16,-4 6 2 0,-8 2 3 0,0 9-5 16,7 3 2-16,0 11 1 0,0 4-3 15,6 8-2-15,7 6 1 0,0 7 0 16,7 4 0-16,5 5 1 0,8-5-4 15,12 4 2-15,1-4 1 0,6-3-4 0,7-7 3 16,-1-5 4-16,7-6-2 0,7-5 3 16,6-6 0-16,0-8-1 0,6-4 1 15,-5-4 2-15,-1-7 0 0,0-3 5 0,-6-3-1 16,-7-9 1-16,0 5 2 0,-7-10 0 16,-5 3-2-16,-9 3 2 0,-5-1-1 0,-5 5-5 15,-9-1 2-15,-5 9-4 0,-7-3-3 16,0 6 1-16,-7 2 0 0,-6 9-1 15,0 6 0-15,-1 9 3 0,2 2 1 16,-1 12 1-16,6 4-1 0,7-1 0 0,0 8-3 16,6-5-3-16,7 1 1 0,7-4-2 15,6-2 0-15,6-1 2 0,7-9-1 0,-1-2 2 16,8-8 1-16,7-2 1 0,-1-10 1 16,6-2 2-16,1-4 0 0,-7-4 0 0,0-3-2 15,1 4-26-15,-7-1-59 0,-1 1-103 16,-13-5-164-16,1 3-195 0,-7-1-225 15,-7-2-177-15,1 1-4 0,-7 0 115 16,-7-1 174-16,0 5 240 0</inkml:trace>
  <inkml:trace contextRef="#ctx0" brushRef="#br0" timeOffset="6101.6871">2477 11672 140 0,'-13'-29'356'0,"-1"-1"63"15,9 4 52-15,-2 8-155 0,1 4-61 16,-1 2-22-16,0 5-22 0,7 3-17 0,-6 4-21 16,6-3-30-16,0 3-42 0,6 3-40 15,-6 1-33-15,7 3-15 0,6 5-7 0,-1 2 0 16,8 1-2-16,1 2 3 0,-2 6-1 16,1 0-2-16,6-2 1 0,-7 1-2 15,1 4-1-15,6-3 1 0,-7-6-1 0,1 5-1 16,0-3 1-16,-1-1-1 0,1-3 1 15,-8-1-1-15,-4-3-15 0,4-3-60 16,-5-4-75-16,-7-4-88 0,7 0-99 0,-7-4-129 16,-7-7-63-16,7-4 22 0,-7-3 62 15,7-4 87-15</inkml:trace>
  <inkml:trace contextRef="#ctx0" brushRef="#br0" timeOffset="6252.5946">2706 11471 205 0,'0'-12'448'0,"0"4"67"16,0 1 30-16,0 7-186 0,0 0-132 15,0 7-92-15,5 5-62 0,3 5-28 16,4 6-12-16,-4 6-14 0,4 1-10 0,2 0-5 16,-2 2-2-16,8 1-17 0,-7 0-109 15,7-4-181-15,-7-2-156 0,0-9-72 0,0-4-16 16,-1-9 93-16</inkml:trace>
  <inkml:trace contextRef="#ctx0" brushRef="#br0" timeOffset="6397.5067">3045 11352 294 0,'7'-17'726'0,"-14"1"126"0,1 5 54 16,-8 8-114-16,8 11-347 0,-8 6-228 0,8 11-126 15,-6 12-66-15,5 8-93 0,-6 1-106 16,6 3-129-16,1-2-154 0,0-2-194 16,-2-5-86-16,8 0 32 0,-6-6 91 15,6-5 139-15</inkml:trace>
  <inkml:trace contextRef="#ctx0" brushRef="#br0" timeOffset="6533.4251">2967 11756 454 0,'13'-10'590'0,"-6"-6"43"0,5 5 18 15,-6-3-290-15,8 2-188 0,6 2-97 16,-7-1-43-16,7 3-22 0,-8 1-47 0,-5 7-109 16,0 0-140-16,-2 0-208 0,2 0-92 15,-7 0-4-15,0 0 85 16</inkml:trace>
  <inkml:trace contextRef="#ctx0" brushRef="#br0" timeOffset="6664.3411">3137 11840 207 0,'6'20'405'0,"0"-13"29"0,1 1 16 15,0-6-173-15,-1-2-114 0,1 0-49 0,6-8-21 16,0 6-13-16,-7-5-29 0,8-1-35 16,-8 0-100-16,-6 1-175 0,0 3-148 15,0 1-69-15,-6-1-20 0,-8 8 72 16</inkml:trace>
  <inkml:trace contextRef="#ctx0" brushRef="#br0" timeOffset="6860.2413">2666 11892 191 0,'-32'-3'359'0,"-2"-9"20"0,2 4 9 0,6 2-210 0,0 6-98 15,1-3-44-15,-2 3-22 0,8 3-8 16,-1 3-5-16,-7 2-1 0,8 0 1 0,6-1 0 15,-6 5 1-15,-1-5 2 0,7 0-1 16,0 0-1-16,0 1 0 0,-1-1-16 0,2-3-69 16,-1-4-173-16,-1-4-77 0,2-3-36 15,-2-4-1-15</inkml:trace>
  <inkml:trace contextRef="#ctx0" brushRef="#br0" timeOffset="6974.176">2131 11844 228 0,'-7'4'498'0,"1"-4"75"15,-13-4 34-15,5-3-155 0,-5 3-218 16,6 4-104-16,6-3-128 0,7 3-325 0,-7 3-170 16,7-3-78-16,-6 0-31 0,-1-14 39 15</inkml:trace>
  <inkml:trace contextRef="#ctx0" brushRef="#br0" timeOffset="10230.146">3072 11944 52 0,'0'-8'300'0,"0"1"37"0,0 0 18 15,0 3-141-15,-8 4-90 0,2 4-54 0,6-1-35 16,-6 1-16-16,-1 0-7 0,7-1 1 16,-6 1-2-16,6 0-2 0,-7-4-1 0,7 3-1 15,0-3-4-15,0 4-1 0,0-4-1 16,0 0 0-16,7 0-2 0,-7 4 1 15,0-4 0-15,6 4 0 0,-6-1 1 16,7 0 1-16,-7 5 0 0,0-1 0 0,6-3 0 16,-6 3 2-16,-6 0-3 0,6-2 1 15,0-3 0-15,-7-2 1 0,7 5-2 0,-6-5 2 16,6 0-1-16,-7 0 1 0,7 0-2 16,-7 0 0-16,1-5-2 0,-1 5 1 15,0-2 0-15,1 2 1 0,6 0 0 0,-7-5-2 16,2 5 1-16,-2 0 8 0,0 0 10 15,1 0 6-15,6 0 11 0,-7 0 8 0,1 0-2 16,0 0-8-16,-2 0 1 0,2 0-4 16,6 0-4-16,-6 5 9 0,-1-5 12 15,7 0 6-15,-7 0 25 0,7 0 24 0,0-5 6 16,0 5-8-16,0 0-5 0,0-2-30 16,7-3-25-16,-7 2-19 0,7-1-8 15,-1 0-5-15,0 0-2 0,2 1-2 0,-2-1-2 16,0 4-1-16,1 4 0 0,-1-4 0 15,1 3 0-15,-7 1-1 0,7 0 1 16,-2 3-1-16,2-2 1 0,-1 2-1 0,-6 0 1 16,7 0 1-16,0-3-1 0,-1 3 0 15,1 0 1-15,6-3 0 0,0 3 2 0,1-2-2 16,-2-2 1-16,2 0 1 0,-2 1-2 16,8 0-1-16,-7-4 0 0,7 3 0 15,-7 5-1-15,0-4 1 0,0-1-1 0,0 1 0 16,-6-1 0-16,4 1 0 0,-3-1 0 15,-2 1 0-15,0 0-1 0,2 0 1 16,-2-1 0-16,-6-3-2 0,6 4-88 0,-6 0-137 16,0-4-209-16,0 0-95 0,-6-8-40 15,6 1 68-15</inkml:trace>
  <inkml:trace contextRef="#ctx0" brushRef="#br0" timeOffset="10618.9028">3098 12021 84 0,'0'-4'295'0,"0"0"21"0,0 1-9 0,0 3-130 15,0 0-93-15,0 0-42 0,0 0-20 16,5 3-11-16,2 1-5 0,0 0 0 0,-2 3-4 16,10 4 0-16,-9-4 0 0,7 4 2 15,0 0-1-15,7 1 0 0,-7 2 0 16,7-3 0-16,-9 4-1 0,9-1 1 0,-6 1-3 15,6-4 1-15,-7 1-1 0,7-2 1 16,-8 1 0-16,2-3 3 0,-8-1 3 16,7 1-34-16,-6-6-97 0,-7-2-121 15,0 0-57-15,0 0-27 0,0-2 22 0</inkml:trace>
  <inkml:trace contextRef="#ctx0" brushRef="#br0" timeOffset="10888.7372">3169 12046 146 0,'0'0'250'0,"0"0"14"0,0 0-78 16,7 5-80-16,-7-5-47 0,6 3-17 0,1 4-10 15,0-3-3-15,-1 3 1 0,0 1-3 16,8-1-3-16,-8 3-1 0,7 2-5 0,-1 2-2 16,2 6-4-16,0-3-3 0,-2 9-3 15,1-1-3-15,7 5 3 0,-8 7-10 16,8 3-175-16,-6 0-79 0,-1-3-38 16,-1-7-18-16</inkml:trace>
  <inkml:trace contextRef="#ctx0" brushRef="#br0" timeOffset="24898.9221">18707 11698 146 0,'-14'0'194'0,"-5"0"-14"15,6 0-16-15,1 0-17 0,-2 0-14 16,8-5-15-16,-7 2-11 0,7 0-12 16,-8-5-5-16,8 1 0 0,-1-1-2 0,0 1 16 15,1 4 6-15,-1-4 8 0,1-1 1 16,0 4 5-16,6-3-17 0,0 3-15 15,0 1-19-15,-7 3-22 0,7 3-19 0,0 8-16 16,0 1-9-16,0 5-3 0,0 9-1 16,0 3-1-16,7 5 0 0,-7-2-1 15,0 5 0-15,6 1 1 0,-6-6-2 16,6 1 0-16,1-3 1 0,-1-1-1 16,1-8 1-16,-7-1-1 0,7-2 1 0,-1-7 0 15,-6-4 0-15,6 0 1 0,-6-3 6 0,0-4 46 16,0 0 28-16,-6 0 13 0,6 0 4 15,-6-7-2-15,-1-1-46 0,0-6-26 0,1-1-12 16,-1-8-6-16,1-2-3 0,0-4-1 16,6-4-1-16,0-8 0 0,-7-3-2 15,7 0 0-15,0 1-2 0,7 2 2 0,-7 0-1 16,0 12 0-16,6 3 1 0,0 9 0 16,1 1 0-16,6 9 0 0,0 7 1 0,1 3-1 15,-2 9 0-15,8 2 1 0,-1 9-1 16,1-1 2-16,0-1-1 0,-1 2 0 15,1 0 0-15,-1-3-1 0,-5 3 1 16,5-5-1-16,-7 0 1 0,2-3-1 0,-1 0 0 16,0 3 1-16,-7 0 0 0,2-4 1 15,-2 6-2-15,-6-3 0 0,0-1-67 16,0-2-82-16,-6 1-83 0,-2-7-93 0,2-2-147 16,0-2-49-16,-8 0 30 0,1-4 60 15,-6-4 81-15</inkml:trace>
  <inkml:trace contextRef="#ctx0" brushRef="#br0" timeOffset="25019.846">18635 11947 129 0,'-13'0'332'0,"7"-3"28"0,0-8 14 16,12 0-178-16,0-5-87 0,14-5-49 15,-1-1-27-15,7-1-14 0,7-2-11 0,-7 3-4 16,7 4-2-16,-8 3-91 0,9 1-166 16,-8 3-76-16,-6-1-33 0,-1-1-18 15</inkml:trace>
  <inkml:trace contextRef="#ctx0" brushRef="#br0" timeOffset="26134.5645">16984 16087 36 0,'6'-7'312'16,"-6"0"40"-16,0 4 19 0,0 3-117 0,0 7-120 16,0 0-62-16,6 11-40 0,2 0-15 15,-2 9-9-15,0-2 9 0,7 9 20 0,-6-5 10 16,-1 0 4-16,7 0 2 0,-6-3-9 15,0-1-24-15,-1-3-9 0,0 0-4 16,-6 1-4-16,6-9 1 0,-6 1-2 0,0-7 1 16,0 2 2-16,0-6 43 0,0-1 23 0,-6-3 11 15,0 0 5-15,0-7-1 0,-1 0-43 16,0-4-24-16,-6-4-10 0,0-6-5 16,0-6-2-16,7-2-2 0,-8-4 0 15,8-3-1-15,0-6 0 0,6 3 0 0,0-6 1 16,0 5 2-16,6 0 1 0,0 3 1 15,2 8 1-15,4 3-1 0,1 8-2 0,7 4 0 16,-7 2-1-16,12 8 0 0,-5 4-1 16,1 4 1-16,5 3 1 0,-7 1-2 15,1 3 1-15,5 0-1 0,-6 1 0 16,2-3 0-16,-9 7 0 0,2-5 1 0,-1 3-1 16,-7 1 1-16,1 4 0 0,-7-2-1 0,0 5 0 15,-7 0 1-15,1-3-1 0,-1-1 1 16,1-3 2-16,-8-4-1 0,2-4-1 15,6-2 1-15,-1-5-1 0,-1 0-1 16,8-8 0-16,0 1 0 0,8-5-1 0,5-2 0 16,-7-1 0-16,8 1 1 0,5-2 1 15,-6 5-1-15,0 1 2 0,7-2-1 0,-7 9-1 16,0 3 2-16,0 0-2 0,-7 3-2 16,8 12 2-16,-8-1 0 0,0 9 0 0,-6 3 2 15,0 3-2-15,-6 4 1 0,0 0 0 16,-2 0 0-16,-4 3 0 0,-1-2 0 15,-8 3 1-15,-4-8 1 0,-1 0-2 0,-1-3 0 16,-6-4 1-16,1-4-1 0,6-6 0 16,1-6 1-16,5-6-1 0,6-2-2 0,1-6-65 15,7-7-217-15,0 1-145 0,-2-9-66 16,2 1-28-16,0 0 50 0</inkml:trace>
  <inkml:trace contextRef="#ctx0" brushRef="#br0" timeOffset="26997.03">11160 17270 297 0,'-6'3'358'16,"-1"1"35"-16,0-1-81 0,7 2-111 0,0-3-61 15,-6 2-54-15,6-4-31 0,6 4-22 16,-6-4-14-16,0 4-9 0,0-4-4 15,7 0-3-15,-7 3 1 0,7-3 24 0,-7-3 18 16,6 3 22-16,-6-4 19 0,0-4 8 0,0 1-21 16,-6 0-16-16,-1-4-21 0,0 4-17 15,-6 0-10-15,7 0 21 0,-7-2 23 0,-1 6 11 16,-5 3 5-16,6 8 4 0,-7 3-22 16,8 3-21-16,-2 9-7 0,1 6 7 15,7 4 1-15,0 7 1 0,6 0-2 0,0 4-4 16,6-3-12-16,0-5-6 0,7-6-3 15,1-9-3-15,-2-9-1 0,8-8 2 0,7-8-2 16,-2-11 0-16,8-11 0 0,0-3 1 0,0-7-3 16,5-2 0-16,-5-2-52 0,0 0-164 15,-1 0-251-15,-6-1-115 0,-6 5-51 16,-1-2 28-16,-11 1 154 0</inkml:trace>
  <inkml:trace contextRef="#ctx0" brushRef="#br0" timeOffset="28113.3385">7523 12344 169 0,'-6'-22'254'0,"6"0"21"0,-7 0-96 15,7-1-46-15,0-2-24 16,0 3-10-16,-6 0-6 0,6-4 12 0,-7 4 11 16,7 4 20-16,-6-1 17 0,6 5 13 0,-6 7 11 15,6-1-3-15,0 4-24 0,0 1-34 16,-7 3-29-16,14 0-36 0,-7 3-26 15,0 9-15-15,6-2-4 0,7 5-4 16,-7 6 0-16,7 2-1 0,1 0 1 0,-1 2-1 16,7-4-1-16,-8 6 1 0,2-6-1 0,-2-2 0 15,2-1 1-15,-1 1-1 0,-8-4 1 16,10-1-1-16,-10-3 0 0,-5 4 0 16,7-4 1-16,-7-1 0 0,0 2 0 0,7-5 2 15,-7 1-1-15,-7-2 0 0,7-1 0 16,0-5 0-16,0 3 0 0,-7-3-1 15,7-3-1-15,0-2 0 0,-5 3-1 0,-3-6 0 16,1-3 0-16,7 3-2 0,-5-2 2 16,-8-5-27-16,6 0-28 0,-6 0-18 15,0-3-22-15,-6 3-12 0,5-6 21 16,-5 1 25-16,5-1 15 0,-5-1 21 0,0-4 12 16,-1 4 6-16,1 0 3 0,5-4 3 15,1 4 0-15,0-3 2 0,6 3 0 0,1 8 1 16,6 2 0-16,0 5 1 0,6 3 1 15,1 4-3-15,0-3 0 0,6 3 1 0,7-4 0 16,-8 4 0-16,8 0 0 0,-1 0 1 16,7 4-1-16,-6-4 2 0,7 3-2 15,5 1-1-15,1 3 1 0,-8-7 0 0,9 7-1 16,-8-2 0-16,0-2 0 0,-2 4 0 16,-3 0 0-16,-1 5 0 0,-1-2 0 15,-5 1 1-15,-8 8 1 0,-6-5 2 16,0 9-2-16,0 2 0 0,-13 4 1 0,0 8-2 15,0-4 0-15,-7 4 0 0,-1-8 1 16,10 1-1-16,-2-12 2 0,-1-3-2 0,8-4-74 16,6-11-242-16,0 0-110 0,6-15-48 15,1-6-22-15,13-6 63 0</inkml:trace>
  <inkml:trace contextRef="#ctx0" brushRef="#br0" timeOffset="30182.8158">13308 9793 158 0,'-6'-4'247'0,"-1"1"6"0,0-1-60 15,7-4-45-15,-6 5-28 0,6-5-19 0,0 5-9 16,-6 0-5-16,6-2 0 0,-7 1-2 15,0-4 4-15,7 6-2 0,-6 2 12 0,-1-4-4 16,7 1-11-16,-7 6-15 0,-6-3-14 16,6 6-28-16,-5 6-12 0,5 3-3 15,-5 4 32-15,-1-2 15 0,-1 6 7 0,2 2 4 16,-2 0-1-16,8-2-33 0,-1 0-14 16,1-2-8-16,6-6-3 0,6-1-3 15,1-3-3-15,-1 0 0 0,8 1-3 0,-2-9 1 16,8 4 1-16,-1-7-1 0,7 0 1 15,-6 0 0-15,7-2 1 0,-8-3-1 16,7-2-2-16,-6 7 1 0,6-5-2 0,-13 5 1 16,7 5-1-16,-8 2 1 0,2 4 2 15,-2 8 1-15,-12-1 46 0,0 0 22 16,0 8 13-16,-6 4 2 0,-7 3 1 0,-6-1-43 16,-1 1-24-16,7-3-13 0,-13-4-97 15,13-12-269-15,-7-6-184 0,0-13-84 16,8-12-37-16,-2-9 74 0</inkml:trace>
  <inkml:trace contextRef="#ctx0" brushRef="#br0" timeOffset="54667.4163">13380 11379 82 0,'-7'-4'245'0,"1"4"32"16,0-4-47-16,-3 0-62 0,4-3-43 15,5 3-28-15,0-8-20 0,0 6-12 16,0 3-5-16,0-5-3 0,5 0-5 0,-5 4-7 15,0 2-8-15,0 2-5 0,0-5-3 16,0 5 8-16,0 0 9 0,0 0 18 16,0 0 14-16,0 0 4 0,-5 0 6 0,5 0 8 15,0 0 0-15,0 0 7 0,-6 0 15 16,6 0 9-16,-8 0 6 0,3-3 5 16,5 3 2-16,-7 0-4 0,7-4-8 0,0 4-16 15,0 0-22-15,-7 0-24 0,7 0-22 16,0 0-22-16,7 0-12 0,-7 0-4 0,0 4-4 15,0-4-1-15,7 0 1 0,-7 0 1 16,5 3 0-16,3-3 0 0,-2 0 20 16,8 5 31-16,-8-3 17 0,7 2 5 0,-7 0 4 15,8 3-18-15,-2-2-32 0,-5 2-15 16,6-5-8-16,-7 6-4 0,8-4-2 0,-1 4 0 16,-7-5 1-16,8 5-1 0,-2-1 0 15,2-3 0-15,-2 3 0 0,8-3 0 16,-7 4 1-16,0-2 0 0,0-2 0 0,7 0 0 15,-7 3 0-15,6-3 2 0,0 0 70 16,-5 4 38-16,5-6 18 0,1 5 8 16,-7-3 3-16,7 0-70 0,-8 4-39 0,1-2-16 15,1-1-8-15,-1 2-5 0,0 0 0 16,1-3-2-16,-2 3-1 0,2-3 0 0,-2 3 0 16,1-3 1-16,1 0 0 0,-3 0-1 15,10-1 1-15,-8 0-1 0,1 1 1 0,5 3-1 16,0-3 1-16,-6 4 2 0,7-5-1 15,0 4 0-15,6 0 0 0,-7 1-1 16,1 4 1-16,6-6-1 0,-7 9 1 16,1-4 0-16,6 0 0 0,-6 1 0 0,-1-2-1 15,1 1 0-15,-2 0 0 0,9 3 0 16,-7-2 1-16,0-1 1 0,-1 0-2 16,1-3 0-16,0-1 1 0,-1-1 0 0,-5-1 1 15,5 2 30-15,1-3 44 0,0 3 18 16,-8-3 10-16,8-1 3 0,-7 4-30 15,0-3-41-15,6 0-18 0,-5 3-10 0,-2 1-6 16,9-1 1-16,-9 0-2 0,8 1-2 16,-1-1 1-16,0-4 2 0,1 1 0 0,0 0-1 15,0 0 1-15,0-4 2 0,5 3-2 16,-5-3-1-16,5 0 2 0,2 0-2 16,0 0 1-16,-1 5 0 0,-1-2 0 15,-5 1-1-15,6-2-1 0,-6 4 2 0,-1 0-2 16,1-2 0-16,0 3 0 0,5 1 0 15,-5-2 0-15,0 6-1 0,7-5 0 16,-9 1-1-16,9 3 5 0,-2 0-3 0,-6-4 1 16,8 0-1-16,-7 0 1 0,6 1-4 15,-8 4 3-15,10-3-1 0,-2 7 0 0,-6-5 0 16,6 3 0-16,-7 1 1 0,1-4-2 16,0 4 1-16,6-1 0 0,-7-3 4 0,1 3-2 15,6-2 2-15,1 3 66 0,-3-5 41 16,3 6 18-16,6-6 8 0,-1 2 2 15,2 3-64-15,-2-5-42 0,1 5-17 16,-1-1-8-16,-5 1-5 0,-2-4 0 0,8 4-2 16,-7-1 1-16,0-2-2 0,0 3 2 15,-6-5 3-15,6 5-1 0,0 0-3 0,0-4 3 16,0 3-2-16,0 1-2 0,1-1 1 16,-1 1-1-16,7 4-1 0,-7-5 0 15,-1 1 2-15,9 0-1 0,-8-1 1 0,-1 1 0 16,0 0 0-16,-4-1 1 0,-1 1-1 15,-1-4 1-15,1 1-1 0,-7-5-1 0,0 0-1 16,0 0-1-16,1-3 3 0,-2 3-1 16,-6-3 1-16,1-1-1 0,6 2 0 15,-6-3-1-15,-7 2 0 0,6-4 1 16,0 4 1-16,2 0-1 0,-2 4 0 0,0-5 2 16,-6 1-3-16,7 0 2 0,-7-4 1 15,0 0 2-15,0 0-3 0,0 3 1 0,0-3-4 16,0 0 0-16,0 0-1 0,0 0 2 15,7 0 0-15,-7 0 4 0,0 0 2 16,0 0-1-16,-7 0-2 0,7 0-2 0,0 0-3 16,0 0 1-16,0 0-1 0,0 0 0 15,0 0 5-15,0 0-1 0,0-3-6 0,-7 3-3 16,7-4-45-16,-6 0-100 0,0 1-137 16,6-5-179-16,-8 4-206 0,2-4-216 15,0-2-107-15,-1 3 44 0,1-5 143 16,-1 5 188-16</inkml:trace>
  <inkml:trace contextRef="#ctx0" brushRef="#br0" timeOffset="55095.1525">16442 12733 33 0,'-13'10'324'0,"6"-6"44"16,-6-4 34-16,7 4-74 0,-2-4-69 15,8 0-13-15,-6 0 21 0,6-4 38 0,-6 4 31 16,6 0 21-16,0-4 15 0,0 2-7 16,6-3-30-16,-6 2-46 0,0 3-51 15,6-4-53-15,-6 4-41 0,8 0-36 0,-2 0-27 16,-1 4 13-16,3 4 0 0,5-2-5 15,0-2-1-15,1 3-3 0,-2 5-39 0,8-5-23 16,-7 0-11-16,7 0-5 0,0-3-6 16,-2 4 0-16,2-8-1 0,-1 3 2 15,-5-6 2-15,-1-1 34 0,0-4 30 16,0-3 13-16,1 1 5 0,-9-9 3 0,9 1-30 16,-9-8-28-16,-5 1-11 0,8-6 7 15,-2-5 6-15,-6 3 1 0,7-3-1 0,-7 3 1 16,0 7-17-16,6 4-11 0,-6 7-10 15,0 8-8-15,7 3-59 0,-7 4-179 16,0 7-331-16,0 5-432 0,0-2-188 0,0 1-32 16,0 0 139-16,7 0 316 0</inkml:trace>
  <inkml:trace contextRef="#ctx0" brushRef="#br0" timeOffset="58127.131">16657 13210 195 0,'0'0'267'0,"0"-5"-8"0,0 5-49 15,0 0-50-15,-6 0-43 0,6 0-36 16,0-2-22-16,0 2-11 0,0 0-7 0,0-4-6 15,6 4-1-15,-6-3 5 0,0-2 10 16,0 5 5-16,0-3 4 0,6 3 0 0,-6 0-3 16,0-4-4-16,0 4-2 0,0 0 0 15,0 0-4-15,0 0-4 0,0 0-10 16,0 0-6-16,0 4 10 0,0-4 11 0,0 0 5 16,0 3 0-16,0 2 1 0,0-5-19 15,0 0-14-15,0 0-8 0,0 0 15 16,0 0 9-16,0 0 10 0,0 0 10 0,8 0 5 15,-8 0-16-15,0-5-10 0,0 5-9 16,0 0-10-16,0 0-6 0,0 5-4 16,0-5 1-16,0 3 21 0,0 1 14 0,0-2 5 15,-8 3 4-15,8-2 4 0,-6 6-6 16,6-6-1-16,-6 0 10 0,6 5 10 16,0-5 5-16,-7 1-5 0,7 0-4 0,0 0-9 15,-6-4-10-15,6 3-7 0,0 1-10 16,-7-1-8-16,7 1-5 0,0-1-3 0,0 1-2 15,-7-4-1-15,7 4-1 0,0 0-1 16,0-1 2-16,-6 1-2 0,6 0-1 16,0 2 2-16,-6-1-1 0,6-2-2 15,-8 4 22-15,8-3 23 0,-6 4 11 0,6 2 8 16,-6-1 2-16,-1 1-20 0,1-3-22 16,-1 5-10-16,0-5-3 0,1 3 21 0,0 2 15 15,-8-1 7-15,8 0 3 0,0-1-2 16,-1 2-25-16,0-1-15 0,1-5-9 15,-1 6-3-15,1-5-3 0,0 1-2 0,-1 3 0 16,0-1-1-16,1-2-1 0,0 3 0 16,6 4 1-16,-7-5 0 0,-6 2-1 0,6 2 2 15,1 2 0-15,-1-3-1 0,-6 7 1 16,7-6 9-16,-8 4 39 0,8 1 17 16,-7-1 10-16,0 0 4 0,0 1-6 15,-1-1-38-15,2 1-16 0,-2-1-11 0,1 4-2 16,1 0-3-16,-2-4 1 0,-5 4-2 15,6 0 1-15,0 0-3 0,-7 3 2 0,7-2-2 16,-7 3 0-16,1 0 0 0,0-1 2 16,-1 1-2-16,0-1 2 0,7-2-1 15,-7 2-1-15,1 1 1 0,-1-4 20 16,0 4 22-16,8-1 11 0,-8 1 6 0,7-1 1 16,-7-2-18-16,1 2-23 0,6 1-9 0,-6-1-5 15,-1 2-5-15,0-2-1 0,1 0 1 16,-1 2-1-16,0-1 1 0,-5-1 1 15,5 1 0-15,0-1 2 0,1 1 27 16,-1 3 16-16,0-6 6 0,-7 2 3 0,9 0 2 16,-2-2-30-16,0 2-14 0,7-3-7 15,-7 0-4-15,1 4-2 0,-7-7 0 0,6 3 1 16,8 1-2-16,-8-2 0 0,1 1 1 16,-1-4-1-16,0 5 0 0,1-6 1 15,4 5 1-15,-5-3-3 0,2 3 0 0,5 0-2 16,-6 0 2-16,5 0 1 0,-5-4 1 15,6 4 2-15,-1-4 36 0,-5 5 17 16,6-5 5-16,7 0 7 0,-8 1-3 0,2-5-35 16,-2 4-17-16,2-3-10 0,5 5-1 15,-7-6-1-15,8 1-1 0,-7-1 0 16,6 1-2-16,1-4 0 0,-7 4 2 0,7-1-1 16,-1-3 1-16,1 1 0 0,-1-5-3 15,7 0 0-15,-6-4 1 0,6 1 0 0,0 0 1 16,0-4 0-16,0 0 0 0,0 0-4 15,0-4-4-15,0 0 0 0,6-4 0 16,1 1-4-16,-7 1-48 0,6-6-94 0,1 1-140 16,-7 1-161-16,6-5-166 0,-6 0-137 15,0-3-148-15,0-1 30 0,0 2 112 16,0-10 148-16,7 5 177 0</inkml:trace>
  <inkml:trace contextRef="#ctx0" brushRef="#br0" timeOffset="58597.8384">15058 15126 257 0,'-7'-4'376'0,"7"1"19"0,0 3-25 0,-6-4-186 16,6 4-89-16,0-3-23 0,0-1 11 15,0 4 23-15,0-4 19 0,0 0 12 16,0 1-9-16,6-1-23 0,-6 0-31 0,0 4-29 16,7 0-17-16,-7 0 20 0,0 4 24 15,0-4 32-15,0 7 29 0,0-3 21 0,0 4-14 16,-7-1-25-16,7 0-26 0,-6 4-28 15,-1 4-22-15,7-1 1 0,-6 1 12 16,-1 4 7-16,0-1 19 0,1 0 24 0,6 4-2 16,-6 0-15-16,6 0-10 0,-7 1-18 15,7-2 6-15,-7 2 6 0,7-2 3 0,-6-6 5 16,6 4 18-16,-7-5-18 0,7-3-14 16,0-3-5-16,0-2-4 0,0 1-19 15,0-2-14-15,0-2-5 0,0 1-3 0,0 0 34 16,7 0 16-16,-1-4 9 0,8 0 4 15,-8 0 29-15,7 0-24 0,7 0-12 16,-7 0-9-16,6-8-2 0,1 1-28 0,-1 0-13 16,1 0-7-16,0-1-2 0,-1-4-2 15,1 5-5-15,0-1 0 0,-1-2-3 16,-6 3-2-16,0-1 2 0,1 5 1 0,-2-1 0 16,-6 4 1-16,-6-4 1 0,7 4 1 15,-7 0 1-15,-7 4 1 0,7 0 0 0,-6 3 0 16,0-3-2-16,0 3-4 0,-2 1-4 15,8-6-19-15,-6-2-120 0,6 0-226 16,-6-7-316-16,6-3-270 0,0-5-105 16,0-10 63-16,0-2 202 0,0-2 306 0</inkml:trace>
  <inkml:trace contextRef="#ctx0" brushRef="#br0" timeOffset="60681.1275">14646 15683 279 0,'7'0'357'0,"-7"0"25"0,0 0-86 16,0 0-116-16,0 0-84 0,0 0-44 15,0 0-16-15,0 0 0 0,0 0 12 16,0 0 17-16,6 0 18 0,-6 0 12 0,0 0 10 16,0 0-5-16,0 4-13 0,0-4-14 15,0 0-1-15,0 4-7 0,7-4 7 16,-7 0 10-16,0 0-2 0,0 0-9 0,0 0 0 15,0 0 1-15,-7 4 10 0,7-4 19 16,0 0 20-16,0 0 18 0,0 0 1 0,-6 3-19 16,6-3-23-16,-7 4-28 0,1-4-29 15,0 4-12-15,-2-1 8 0,2 1 5 16,0 0 5-16,-8-1 3 0,8 1 10 0,-1-4 5 16,1 5 9-16,0-5 13 0,-8 0 6 15,8 0-3-15,0 0-9 0,-8 2-11 16,8-2-9-16,-7 0-5 0,0 0-8 0,0 4-10 15,-1-8-8-15,2 4-11 0,-8 4-7 16,7-4-1-16,-7 3-4 0,1 2-1 16,-1-5 1-16,-6 3 1 0,0 1 0 0,-1 0 23 15,0 0 13-15,-4 3 9 0,5-4 6 16,-8 2 11-16,2-3-17 0,0 2-8 0,-1 0-4 16,-6 0-7-16,7-4-4 0,-7 3-1 15,-1-3 6-15,6 4-1 0,-4 0 2 16,0 0-3-16,-2-2-6 0,-5-2-8 0,-2 5-2 15,2-2-2-15,-1 1 0 0,-6 0 17 16,0 3 10-16,-1 0 6 0,1 1 1 0,-6 0-2 16,6-1 1-16,-7 3 2 0,6-2 1 15,0-1 3-15,9-3 3 0,-3 4-7 16,-4-1-5-16,5 0-4 0,0-4-4 16,-1 5-3-16,3-1-13 0,4-3-9 0,-6 3 0 15,1 0-3-15,0 1 0 0,-2-1-3 16,2 0 6-16,-1 1-7 0,1-1 2 15,6 4-1-15,-7 0 0 0,1-3-1 0,5 3 2 16,-6-1-1-16,0-2 2 0,7 3-2 16,1 0-2-16,-3-3 3 0,9-1-2 0,-7 0 0 15,0-4 2-15,7 5 1 0,-1-4 0 16,0-4 1-16,0 3-1 0,0-3-2 0,1-3-1 16,-1 3-2-16,1-8 1 0,-1 4-2 15,1 1-3-15,5-1 2 0,-5 1 0 0,-1 3-1 16,1-4-1-16,-1 4-1 0,1-3 1 15,5 3-1-15,-5 0 0 0,-1 3 2 16,7-3 1-16,0 4-1 0,-1-4-2 16,0 0 0-16,2 0 0 0,0 0 0 0,-2 0 4 15,1 0 0-15,6 0 0 0,-6 0 0 16,7 0-1-16,-1 0-1 0,0 0 2 0,7 3 1 16,-7 1-2-16,2-4 0 0,4 3-3 15,1-3 1-15,-7 0-3 0,8 4 2 0,4-4 2 16,-4 0 0-16,-1 4 0 0,6-4 1 15,1 0-1-15,-1 0-1 0,1 0-2 16,0 0 2-16,-3 0-3 0,9 0 4 0,-5 0-1 16,5 0 2-16,0 0-3 0,0 0 1 15,0 0-4-15,0 0-1 0,0 0-4 16,0 0-3-16,0 0-3 0,0 4-5 16,0-1-55-16,0-3-103 0,0 4-128 0,0-4-177 15,0 0-179-15,5 0-148 0,-5-4-151 16,0-3 3-16,9-1 120 0,-9 1 159 0,6-3 193 15</inkml:trace>
  <inkml:trace contextRef="#ctx0" brushRef="#br0" timeOffset="61229.2513">10965 15882 105 0,'0'-11'293'0,"0"-1"14"0,0 3-1 15,0 1-165-15,0 0-78 0,0 1-22 16,0 3 12-16,-8 1 31 0,8-1 41 0,0 0 36 15,-6 4 25-15,6-3 11 0,0 3 0 0,-6-5-4 16,6 5 3-16,0 0 10 0,0 0 11 16,0 5 15-16,0-5 18 0,0 0 16 15,0 0-1-15,0 0-10 0,0 0-28 0,0 0-30 16,-7 0-27-16,7 3-31 0,0-3-25 16,-6 4-22-16,-1 3-24 0,7 1-26 15,-7 3-15-15,1-1-9 0,0 1 13 16,-2 5 15-16,-4-1 4 0,6-1 4 0,-1 1 5 15,-6-1 2-15,6 1-7 0,1-1-1 16,0-2-2-16,-3 2-2 0,4-3-21 16,-9 1-8-16,8-5-4 0,0 3 1 0,-1-2 10 15,7 3 10-15,-6 0 4 0,0-3 2 16,-1-1-1-16,7 0-15 0,-7 0-13 0,7 1-6 16,0-1 0-16,0 0-1 0,0 0-1 15,0 1 21-15,7 0 11 0,0 3 6 16,-1-5 0-16,7 3 3 0,-1-3 9 0,2-2 4 15,0 3 2-15,5-3 2 0,1 0-2 16,-2 0-28-16,9-1-10 0,-7 1 17 0,6-4 13 16,0 3 7-16,0 2 4 0,0-5-4 0,0 2-22 15,7 2-19-15,-7 0-9 0,-6 0-3 16,6 3-3-16,-7-3-2 0,6 0-1 0,-10 3 0 16,4-4 1-16,-6 1-2 0,0 1 0 0,-7-3 0 15,2 2 0-15,-2 4-1 0,-6-5-1 16,0 5 1-16,0-4 0 0,0-1-1 15,0 1 1-15,-6-1-5 0,6 1-5 0,-8-1-28 16,2 1-141-16,0-4-239 0,-1 4-384 16,1-12-381-16,-1 1-145 0,-7-7 61 0,14-9 204 15,-5-2 371-15</inkml:trace>
  <inkml:trace contextRef="#ctx0" brushRef="#br0" timeOffset="63484.2805">10527 15779 24 0,'-7'-6'296'0,"1"1"28"0,6 2 14 0,-6-1-120 16,-2 1-111-16,2 3-57 0,6-4-26 16,0 4-9-16,-6 0-1 0,6-4 5 0,0 4 6 15,0 0 7-15,-7 0 10 0,7 0 17 16,0 0 20-16,0 0 25 0,0 0 29 16,0 0 23-16,0 0 15 0,0 0 6 0,0 0-4 15,0 0-7-15,0 0-8 0,0 0-7 16,0 0-2-16,0 0-4 0,0 0-6 0,0 0-9 15,0 0-18-15,0 0-22 0,0 0-18 16,0 0-2-16,0 0 9 0,0 0 14 16,0 0 10-16,-6-4 3 0,6 1-12 0,-7-2-13 15,7-2-13-15,-7-4 1 0,-5 0 7 16,4 0 2-16,2-4-5 0,-6 1 8 16,-2-8-3-16,1 3 2 0,1-2 3 15,-8-4 0-15,6-5-13 0,-5 0-7 0,-2-2-5 16,1-5-5-16,1-4-2 0,0 0-4 15,1-2-3-15,-9-5 5 0,7-3 2 0,0-5 1 16,-5 2 24-16,5-5 14 0,0 0-14 16,-6-4-8-16,13 1-6 0,-7 1-27 15,1-3-18-15,6 6-5 0,0-2-3 0,7 10-2 16,-8 2-1-16,8 4 0 0,-7 0-3 16,6 4-2-16,1-5-1 0,-7 5 0 0,6 0 0 15,-6-1 1-15,7 5 1 0,0-5 2 16,-8 4-6-16,1 1 5 0,7-5-2 15,-8 5 0-15,2-5 0 0,4-3 0 16,2 4 0-16,-7 0-1 0,7 3 1 0,6 1-1 16,-7 2-1-16,7 1 0 0,0 0 1 15,0 3-2-15,7 5 1 0,-7 4 1 16,0-2 2-16,6 5-4 0,1 3 3 0,-7 0-1 16,6 1-2-16,-6-1 1 0,6 4-1 15,2 1 0-15,-8-7 1 0,0 7 2 0,6-5-1 16,-6 1 1-16,0 3 3 0,0-4-2 15,-6 5-2-15,6-2 1 0,0 1-2 0,0 0 1 16,-8 1-1-16,8 1 0 0,0 3 0 16,-6-6 1-16,6 8-2 0,0 1 4 15,0-1-1-15,-6 1 1 0,6-2-1 16,0 3 1-16,-7 2 1 0,7-4-2 0,0 4-2 16,0 0 1-16,0 0-5 0,-6-4 2 15,6 4 0-15,0 0 1 0,0 0 2 0,0 0 1 16,0 0-1-16,-7 0-3 0,7 0 1 15,0 4-1-15,-7-4 0 0,7 4 1 16,-6-4 1-16,6 2 0 0,0 3 1 0,-6-5-2 16,6 7 2-16,0-4 2 0,-6 1-5 15,6 4 3-15,-9-1-1 0,9-4-1 16,-5 6 0-16,5 1 1 0,-6 5-1 0,-2 4 5 16,2-2-1-16,6 9 0 0,-6-4-2 15,-7 5 2-15,7-2-4 0,-2 4 1 16,2-3 2-16,0-5 0 0,-1 1-1 0,1-3-1 15,-1-4 1-15,7-5-1 0,-6-1 0 16,6-6 1-16,0 0 1 0,0-3-1 0,0 0 1 16,0 0-1-16,0-3-2 0,0-5 1 15,6-3 3-15,-6-3-1 0,7-4-1 16,-1-5 1-16,1 2-1 0,-1-2-2 0,0-2 2 16,2-1-2-16,4-4 2 0,-5 1 0 15,5 3-1-15,-4-6 1 0,-2 3 1 16,8-2 0-16,-8 6-1 0,0-1 0 0,7 4 1 15,-6 0-1-15,-1 8 0 0,1-1 0 16,-1 3 1-16,-6 5-2 0,6 4 2 0,2 3-1 16,-8 0 0-16,6 0-1 0,-6 3 1 15,6 2-1-15,1 1 1 0,-7 5 1 16,7 8 4-16,6-4-1 0,-7 7 5 0,0-1-1 16,8-2 4-16,-2-1 1 0,2 5-2 15,-1-8-4-15,0-1 2 0,0 1-5 0,0-5-4 16,0-3-1-16,0 5 2 0,-7-5-1 15,7 1 0-15,0-5 2 0,-6 4-2 16,6-3-9-16,0-4-117 0,1 3-322 16,-8-6-490-16,0-1-217 0,2-10-94 0,-2-9 73 15,0-13 301-15</inkml:trace>
  <inkml:trace contextRef="#ctx0" brushRef="#br0" timeOffset="73211.5199">14281 9440 210 0,'0'0'259'0,"0"-4"-14"16,0 4-40-16,0 0-37 0,0 0-24 16,0 0-19-16,0 0-13 0,0 0-13 0,0 0-15 15,0 4-14-15,0-4-18 0,0 0-16 16,0 0-12-16,0 0-6 0,0 0-4 15,0 0-3-15,0 0 0 0,0 0-1 16,0 3-1-16,0-3-1 0,0 0-1 0,0 0 2 16,0 0 3-16,0 0 10 0,0 0 10 15,0 0 15-15,0 0 11 0,0 0 11 0,0 0 7 16,0 0 6-16,0 0 3 0,0 0 2 16,0 0 5-16,0 0-4 0,0 0-4 15,0 0-12-15,-6 4-15 0,6-4-16 0,0 0-17 16,0 0-9-16,0 0-7 0,0 0-3 15,0 0 0-15,0 5-1 0,0-5 0 16,0 0 0-16,0 0-1 0,0 0-1 0,0 0-1 16,0 3 1-16,0 0 5 0,0 1 3 15,6 3 2-15,-6 1 3 0,0 0-1 16,0-2-5-16,5 2-4 0,-5 3-1 0,0-3-1 16,7 2 0-16,-7 1 0 0,0 0 0 15,8 3 0-15,-3-2 1 0,-5 6 1 0,7-2 0 16,0 1-1-16,-1-2 2 0,1 4-2 15,0-1 0-15,-7-3-2 0,6 2 1 16,0-2 0-16,2-1 0 0,-2-2-1 0,-6-1 1 16,6 0-1-16,1 1 0 0,-7-5 0 15,0 1-1-15,6-2 1 0,-6-2-1 0,0 0 0 16,0-1 0-16,0-3 1 0,0 4 4 16,0-4 1-16,0-4 0 0,0 4 4 15,0 0-1-15,0-3-2 0,0-1-3 16,0 0-1-16,0-2-4 0,0 1-2 0,0 2-22 15,0-4-91-15,0-1-130 0,7 1-186 16,0-1-151-16,-7-3-48 0,6-3 59 0,-6 2 116 16</inkml:trace>
  <inkml:trace contextRef="#ctx0" brushRef="#br0" timeOffset="73578.8117">14581 9547 7 0,'0'0'287'15,"-6"3"25"-15,-2-3 13 0,-4 0-104 16,6 8-112-16,-1-5-49 0,-6 0-15 0,6 6-6 16,1-1-6-16,-1 1 2 0,7 3-3 15,-6 3-4-15,6-1-4 0,6 5-6 16,-6-1-5-16,7-4-2 0,-7 5-2 0,13-5 64 16,-7 2 30-16,1-7 14 0,6 3 4 15,-1-4 3-15,-4-1-63 0,4 0-31 16,1-3 23-16,1-4 19 0,-8 4 19 0,8-4 26 15,-8-4 22-15,7 0-16 0,-7 1-10 16,8-5-11-16,-9 2-6 0,2-6-7 0,0 1-14 16,-7-4-7-16,0 0 8 0,0-7-10 15,-7 5-9-15,0-2-9 0,-5-3-6 16,-1 4-22-16,-6-1-10 0,-1 1-5 16,0 3-4-16,1 5-1 0,-1 1 0 0,0 2-3 15,7 4 1-15,0 3-1 0,7 7-2 16,6 0 0-16,0 4-14 0,0 0-109 0,6 4-181 15,7-1-269-15,0 2-122 0,7-3-41 16,-8-1 84-16,8-4 171 0</inkml:trace>
  <inkml:trace contextRef="#ctx0" brushRef="#br0" timeOffset="73812.6696">14914 9573 46 0,'0'0'341'15,"0"-4"55"-15,0-1 51 0,-6 2-68 16,6 0-105-16,0-5-47 0,0 5-21 16,0 0-31-16,-7-2-41 0,7 1-32 0,0 4-32 15,7 0-32-15,-7 0-23 0,6 9-38 0,-6-6-152 16,7 8-253-16,-7-5-116 0,0 6-52 15,0-5 4-15,0 0 138 0</inkml:trace>
  <inkml:trace contextRef="#ctx0" brushRef="#br0" timeOffset="73974.5664">14959 9723 222 0,'-6'3'399'0,"0"2"67"15,0-10 54-15,-8 5-152 0,14-3-75 16,-6-5-61-16,6 4-62 0,-7 2-65 15,7-3-54-15,7 2-28 0,-7-1-14 0,6 4-36 16,0-3-151-16,2 3-252 0,-2 0-116 16,0-4-50-16,0 0 5 0,2 0 138 15</inkml:trace>
  <inkml:trace contextRef="#ctx0" brushRef="#br0" timeOffset="74619.1693">15188 9466 101 0,'0'-4'266'0,"-6"0"31"16,6 1-32-16,0 3-91 0,0-3-46 0,-7 6-31 15,7-3-16-15,0 3-11 0,-7 1-8 16,7 3-7-16,-6 1-9 0,6 4-10 15,0-2-9-15,0 5-10 0,0-1-7 0,0 2-3 16,6-6-4-16,1 5-1 0,0-1 1 16,-1-3-1-16,1 5-1 0,-1-7 1 0,8-1 1 15,-9 4-1-15,9-5-1 0,-9-3 1 16,3 2-1-16,-1-1 0 0,-1-5 3 16,0 0 0-16,-6 0 1 0,0 0-1 0,0-5 1 15,-6 2-3-15,6 0-1 0,-6-1 0 16,-9 0-1-16,10-3 1 0,-9 3-1 15,1-8 2-15,7 6 34 0,-7-5 38 16,7-1 20-16,-1-2 9 0,7-1 4 0,0 1-33 16,7-1-40-16,-1 1-19 0,1 2-7 15,5-3-6-15,1 5 0 0,1-2-2 0,-1 5 0 16,0 3 0-16,7 1 0 0,-8 0 0 16,2 3 0-16,-1 3 0 0,-7 4 0 0,8-3 0 15,-8 7 0-15,7-3 1 0,-6 2-1 16,-7-2 1-16,6 3 0 0,1 0 1 15,-7-1 0-15,6-1 1 0,-6 1 0 0,0-3 0 16,6 1 0-16,-6-1-1 0,7 0 0 16,0 0 0-16,-1-3 2 0,0 0-1 15,2 0 1-15,4-4-1 0,1 0 1 16,1 0 1-16,-8-8 22 0,8 4 42 0,-8-3 22 16,6 0 13-16,-5-5 9 0,-7 2-20 15,7-5-37-15,-7 1-22 0,-7-1-12 0,0 4-8 16,-5-3-5-16,-2 3-3 0,-5-1-3 15,-1 2-2-15,-6-2 0 0,6 5-1 16,8 0-1-16,-8-1-1 0,12 4-1 0,-3 8-2 16,11 0-36-16,-9 0-132 0,9 3-212 15,9 0-155-15,-3 0-70 0,-1-2 5 16,10 1 115-16</inkml:trace>
  <inkml:trace contextRef="#ctx0" brushRef="#br0" timeOffset="74879.4969">15737 9466 189 0,'-7'3'397'0,"-6"-3"29"0,0 0 13 16,7-3-185-16,-1 3-137 0,7 0-51 16,0 0 10-16,0 0 27 0,0 0 29 0,7-4 19 15,-1 0 2-15,7 1-31 0,0-5-34 16,6 1-24-16,1 0 1 0,-7 0 3 15,7-1-2-15,0 1 0 0,-1-5-14 0,1 6-22 16,-9-2-16-16,9-3-8 0,-6 5-4 16,6 1-1-16,-7-2-3 0,-6 4-1 0,5-5-55 15,-5 4-130-15,0 1-186 0,-1-1-176 16,-6-4-78-16,0 1 18 16,0 3 115-16</inkml:trace>
  <inkml:trace contextRef="#ctx0" brushRef="#br0" timeOffset="75214.5685">16089 9206 294 0,'7'-5'357'0,"-1"-2"45"0,1 3-60 15,-7-2-89-15,6 6-36 0,-6-4-16 16,0 4-8-16,0 0-13 0,0 4 1 0,0-2 5 15,0 2-11-15,0 0-21 0,0 3-16 0,0 1-30 16,0 3-40-16,0 4-22 0,7-4-12 16,-7 4-10-16,0-5-7 0,7 1-2 15,-1 4-4-15,-6-4-1 0,6 5-2 0,1-2-2 16,-1-3-2-16,1 3-1 0,-1-3-1 16,-6 0 0-16,6 1-1 0,1-5 1 15,0 0 1-15,0 0-1 0,-1 1 0 16,0-1 0-16,2-4 0 0,-8 4-4 0,6-3 1 15,0 1-11-15,1-2-84 0,-1-3-140 16,1 0-168-16,0-3-213 0,-1-9-88 0,0 1 42 16,8-7 118-16</inkml:trace>
  <inkml:trace contextRef="#ctx0" brushRef="#br0" timeOffset="75509.9061">16344 9213 110 0,'0'-7'360'15,"-6"2"58"-15,6-2 49 0,-8 3-129 16,2 0-122-16,0 4-63 0,6 4-57 0,-7 7-46 15,0-3-29-15,1 6-11 0,6 2-6 16,-7 2-3-16,7 1-1 0,7-5 1 16,-1 4-2-16,1-2 2 0,0-2-1 15,-1-3 1-15,8-4 0 0,-8 0 34 0,7-2 25 16,0-3 14-16,0-2 23 0,-1-2 19 16,2-3-8-16,6-2 1 0,-7 0 7 0,-7-4 3 15,8-1 6-15,-2-2-1 0,-5-5-13 16,0 2-12-16,-7-2 17 0,0 1-5 15,0-1-13-15,-7 0-8 0,-6 4-7 0,0-2-42 16,-7 5-24-16,7 2-13 0,-6 6-6 16,-1 1-3-16,7 6-1 0,0 4-3 15,0 0-30-15,7 1-115 0,-2 3-172 0,2-1-217 16,6 2-183-16,0-4-52 0,0-1 78 16,0 0 156-16</inkml:trace>
  <inkml:trace contextRef="#ctx0" brushRef="#br0" timeOffset="75732.7699">16618 9147 166 0,'6'-4'295'0,"-6"4"38"0,0-3-53 0,0 3-54 0,0 0-31 15,0 0-21-15,7 0-7 0,-7 0 0 0,0 3 2 16,0-3-8-16,0 0-21 0,7 4-24 15,-7-4-31-15,6 0-37 0,-6 3-25 16,7 1-13-16,-1 3-6 0,0-3-7 0,-6 3-114 16,8 1-225-16,-8-4-152 0,0-4-69 15,0 2-26-15,0-2 98 0</inkml:trace>
  <inkml:trace contextRef="#ctx0" brushRef="#br0" timeOffset="75885.6762">16781 9276 222 0,'0'6'433'0,"0"-6"61"0,-6 0 69 15,6 0-141-15,-7 0-70 0,7 0-23 16,-6-4-6-16,6 2-34 0,-7-3-58 16,14 5-61-16,-7-3-59 0,6 3-57 15,1 0-37-15,-1 0-141 0,8 0-286 0,-8 0-254 16,-1-4-113-16,-5 1-48 0,7-5 103 16,1-3 271-16</inkml:trace>
  <inkml:trace contextRef="#ctx0" brushRef="#br0" timeOffset="77190.9635">17004 8989 19 0,'-8'0'194'0,"8"0"2"0,0 0-20 16,0-4-31-16,0 4-28 0,0 0-26 0,0 0-14 15,0 0-2-15,0 0-4 0,-6 0-4 16,6 0-2-16,0 0 3 0,-6 0 0 16,6 0 6-16,-7 0-1 0,7 0 7 0,-6 0-3 15,-1 0-6-15,7 0-7 0,0 0-3 16,-7 0-8-16,7 0-7 0,0 0-8 15,0 4-6-15,-6-4-9 0,6 4-8 0,0 3-7 16,-6 0-1-16,-3 5-1 0,9 2 0 16,-5 1-2-16,5 0 1 0,-6-1-1 15,6 1-1-15,0-1 1 0,6-3 20 0,8 3 56 16,-2-5 27-16,8 1 12 0,-1-6 5 16,1-1-18-16,6-3-54 0,-6 0-26 0,5-3-11 15,-5-1 0-15,1-3 28 0,-9 4 16 16,8-6 9-16,-7-1 22 0,0 3 8 15,0-5-24-15,-7-2-9 0,1 3-4 0,-1-1-1 16,-6 3-3-16,0-7-4 0,-6 5-2 16,-7-4-9-16,0 4-22 0,-7 4-11 15,0 0-6-15,2 3-2 0,-9 0-1 0,1 1-1 16,0 3 0-16,6 3 0 0,-5 1-1 16,5 4-1-16,7-5-1 0,6 4-1 15,0 4 0-15,7-3-2 0,7 3-40 0,0-4-123 16,6 4-161-16,-1-6-248 0,8 2-121 15,0-5-13-15,-1-4 99 0,-5 2 151 0</inkml:trace>
  <inkml:trace contextRef="#ctx0" brushRef="#br0" timeOffset="77516.2809">17394 8923 227 0,'0'-4'314'15,"-6"-3"25"-15,6-1-43 0,0 1-121 16,0 0-36-16,0 3 18 0,0-3 20 0,0 3 30 16,0 1 16-16,0-1-13 0,0 4-33 15,0-4-45-15,0 8-45 0,0-4-9 0,0 7-7 16,0-3 5-16,6 3 9 0,-6 0 1 16,0 4-25-16,8 0-14 0,-2 4-13 0,0-4-11 15,1 4-6-15,0 0-6 0,-1-1-2 16,1 1-4-16,5-1 1 0,-4-3-3 15,-2 4 1-15,0 1-3 0,-1-7 1 16,4 7-1-16,-9-5 2 0,6-1-2 16,-6-1 0-16,6-3 0 0,-6-2 0 0,0-4 0 15,0 4 0-15,0-4 0 0,0 3-4 16,0-3-100-16,7-3-324 0,-7-1-185 0,0-6-84 16,0-9-35-16,0-4 83 0</inkml:trace>
  <inkml:trace contextRef="#ctx0" brushRef="#br0" timeOffset="79752.8675">19778 11480 139 0,'6'-7'323'16,"-6"-3"48"-16,0 2 3 0,0-3-93 0,-6 3-49 15,6 6-19-15,0-2-8 0,0 0-11 16,0 4-15-16,-6 0-21 0,6 0-28 0,0 4-31 15,-7 2-22-15,7 2-15 0,-8 3-10 16,8 1 18-16,0-1 6 0,8 7-3 16,-8 0 19-16,7 0 21 0,-1 1-14 0,0 2-9 15,0 2-5-15,2-5-26 0,4 4-29 16,2 0-13-16,-8-3-7 0,7-5-3 0,1 1-1 16,-8-1-3-16,-1 2-1 0,9-5 1 15,-8 3-2-15,1-6 0 0,-7 2 0 16,7-3-1-16,-7 1 1 0,0-1-1 15,0-3-1-15,-7 0 1 0,7 0-3 0,-7-4-23 16,1 0-76-16,0-8-89 0,6 4-93 16,-8-7-85-16,8 0-50 0,8-3 11 15,-8-2 30-15,6-5 36 0,0-1 45 0,8 0 55 16,-8 0 69-16,1-4 89 0,0 4 105 16,-1 1 89-16,0-2 65 0,1 1 40 15,-7 7 18-15,7 5 3 0,-7-1-1 0,0 3-10 16,0 5-24-16,0 3-40 0,0 0-47 15,0 0-45-15,0 7-33 0,6 4-17 16,-6 0-5-16,7 7-3 0,-1 0-1 0,0 1-1 16,2-2-3-16,4 3-2 0,-7-6-2 15,10 1 2-15,-2-1-2 0,0-2 0 0,0-5 0 16,0 0 1-16,-6-4 0 0,-1-3 0 16,7 0 2-16,-6-3 41 0,-1 0 28 15,1-5 15-15,-1-3 27 0,-6-3 13 16,0-1-33-16,0 0-23 0,-6-3-14 0,-1-4-28 15,-6 0-13-15,7 0-8 0,-1 4-4 16,-6-4-2-16,6 2-1 0,1 11-3 0,0-3-4 16,6 8-4-16,-7 0-2 0,7 8-72 15,-7 4-129-15,7 0-154 0,-6 1-213 16,6 3-97-16,-7-4 28 0,7-1 110 0</inkml:trace>
  <inkml:trace contextRef="#ctx0" brushRef="#br0" timeOffset="79987.7213">20163 11451 22 0,'6'-7'284'0,"1"-1"59"0,-1 2 35 16,-6 2-44-16,0 0-20 0,8 1-8 16,-8-1-5-16,-8 4-5 0,8 0-20 15,0 4-32-15,0-4-33 0,0 0-23 16,-6 3-19-16,6-3-17 0,-7 0-24 0,7 0-23 15,-6 4-31-15,6 4-30 0,0 0-24 16,0-2-13-16,0 1-7 0,0 5-37 16,6 1-137-16,-6-1-205 0,7-4-287 0,-7 3-130 15,6-8-25-15,-6 1 110 0,14-4 191 16</inkml:trace>
  <inkml:trace contextRef="#ctx0" brushRef="#br0" timeOffset="80136.7989">20287 11558 352 0,'0'7'528'0,"0"-3"59"0,0-1 31 15,0-3-213-15,0 0-87 0,0 0-21 0,0 0 11 16,0 0 7-16,0 0-32 0,0 0-67 16,0 0-81-16,0 0-67 0,7 0-40 15,-2 4-21-15,-5 0-42 0,7 0-144 0,1-4-193 16,-8 0-254-16,0 0-181 0,0-4-48 16,-8-4 103-16,8-2 177 0</inkml:trace>
  <inkml:trace contextRef="#ctx0" brushRef="#br0" timeOffset="80444.6127">20385 11379 56 0,'5'-15'342'0,"10"3"38"0,-10 2 31 0,3-5-94 16,-8 7-115-16,6 2-27 0,-6 1 6 15,0 2 5-15,0-1-8 0,-6 8-25 16,6-1-33-16,-8 4-45 0,3 8-30 16,-2 5-21-16,-1-3-11 0,3 5-4 0,5 0-3 15,0-3-3-15,0-1-1 0,5 1 1 16,3-6-2-16,-1 3 0 0,6-1 0 0,-7-8 0 15,7 1 0-15,0-2 2 0,1-2-1 16,-2-4 2-16,-5 0 1 0,6-4 22 16,0-2 30-16,1-2 20 0,-8-3 27 0,0 0 20 15,-1-7-13-15,3-1-25 0,-8 2-17 16,0-6-29-16,-8 4-19 0,3-2-8 0,-7-2-8 16,4 9-2-16,-4-1-7 0,-2 7-1 15,1 4-3-15,1 8-2 0,4 0-43 16,-4 3-114-16,5 5-161 0,1-4-250 15,-1 2-112-15,1 1-9 0,6-3 93 16,-8-1 154-16</inkml:trace>
  <inkml:trace contextRef="#ctx0" brushRef="#br0" timeOffset="80678.4646">20568 11356 228 0,'6'-12'458'0,"8"-5"66"0,-8 3 35 15,7-2-190-15,-6 2-148 0,6 3-93 16,-7 4-64-16,0 2-30 0,-6 2-17 0,8 3 10 15,-8 3 13-15,0 5 13 0,0 7 9 16,0-1 8-16,0 4-12 0,0 2-3 16,0 1-1-16,6-2-2 0,0-1-4 0,-6 0-3 15,6 1-13-15,0-5-15 0,2-3-7 16,4 1-4-16,-5-1-4 0,0 0 0 16,0-4-1-16,-1 4-1 0,0-4-1 0,1-3 0 15,0 4-20-15,-7-5-100 0,0-3-188 16,0 0-221-16,0-7-100 0,0-4-26 0,0-4 79 15</inkml:trace>
  <inkml:trace contextRef="#ctx0" brushRef="#br0" timeOffset="81044.2392">20829 11367 157 0,'-8'8'438'0,"3"-12"81"16,-2 4 53-16,7-4-139 0,0 4-154 16,7-7-99-16,-2 3-64 0,10 0-36 15,-3-4-12-15,2 6 7 0,5-5 7 16,1 2-9-16,6-6 6 0,-6 7 1 0,5-6-3 15,1 2 10-15,1 1 15 0,-1-4 8 16,-6 4 10-16,-1-5-1 0,1 6-13 16,-8-2-22-16,2 1-24 0,-1 3-23 0,-13 0-16 15,6 1-7-15,-6 3 6 0,0 0 4 0,-6 0 1 16,6 3 0-16,-13 1-3 0,-1 4-13 16,8 3-11-16,-7-5-75 0,0 6-207 15,0-5-350-15,0 0-159 0,0-7-70 0,-1-3 40 16,-5-4 191-16</inkml:trace>
  <inkml:trace contextRef="#ctx0" brushRef="#br0" timeOffset="81984.1313">21390 10972 293 0,'-6'-8'360'0,"0"-1"49"0,-2 3-43 0,2 3-89 16,6-5-35-16,0 4-18 0,-6-4-12 15,6 5-19-15,0-1-8 0,-7 4-6 0,7-2-5 16,0-4-9-16,0 6-15 0,0 0-28 15,0 0-28-15,0 0-31 0,0 0-29 16,7 6-18-16,-7 0-8 0,6 1 21 0,0 5 16 16,2 1 9-16,-2 7 4 0,0-2 0 15,1 4-24-15,0 0-15 0,6 3-7 16,-7 6-3-16,0-10-3 0,8 4-1 0,-8-6-2 16,-1 3-1-16,10-8-1 0,-10 6 0 15,3-6-1-15,-2 1 2 0,1-4-1 0,0-5 0 16,-1-1 0-16,0-2 1 0,-6-3-1 15,0 4 2-15,7-4-1 0,-7-4-1 16,7 1 0-16,-7-2-3 0,6 2-70 0,-6-4-182 16,0 0-331-16,-6-1-168 0,-1-4-73 15,0-1 36-15,-5-3 166 0</inkml:trace>
  <inkml:trace contextRef="#ctx0" brushRef="#br0" timeOffset="84060.237">21697 10901 133 0,'-6'-4'279'0,"-1"1"35"15,1-1-40-15,-1 0-81 0,0 4-45 0,1 0-31 16,0 4-27-16,-2 0-21 0,8-1-10 16,-6 9-6-16,6-4-7 0,0 1-3 0,6 7-4 15,2-3 22-15,-2 4 5 0,0-3 0 16,8 3-1-16,-8-2-2 0,1 0-31 0,5-1-15 16,2 1-7-16,-8 1-3 0,6-1-1 15,2-5-2-15,-1 1 2 0,-6-3-2 16,0-1 0-16,5 0-2 0,-5 0 1 15,0-3 44-15,-1-4 49 0,1 0 41 16,-7 0 28-16,6-8 12 0,1-2-37 0,-7-1-43 16,7-4-20-16,-7-3-16 0,0-5-8 0,-7 5-6 15,0-4-4-15,1-3-22 0,-7 3-10 16,-1 2-7-16,-5 3-3 0,-1 2-3 16,-6 9-2-16,6 0 0 0,-5 6-1 0,5 8 1 15,6 3-3-15,2-3-62 0,5 3-131 16,1 0-195-16,12-4-194 0,-6 1-86 15,13-1 21-15,-7-3 115 0</inkml:trace>
  <inkml:trace contextRef="#ctx0" brushRef="#br0" timeOffset="84269.1077">22115 10861 265 0,'-13'0'486'0,"6"0"80"0,-6-4 57 16,7 0-151-16,-1 1-148 0,7 3-75 0,-6-4-71 16,6 4-54-16,0 0-56 0,0 0-37 15,0 0-20-15,0 4-9 0,6-1-4 0,-6 8-45 16,7-3-157-16,-1 0-265 0,-6-2-151 16,0 2-67-16,0-1 11 0,0-3 142 15</inkml:trace>
  <inkml:trace contextRef="#ctx0" brushRef="#br0" timeOffset="84429.0067">22109 10986 333 0,'0'3'501'0,"-7"-3"85"15,7 0 62-15,0 0-150 0,0-3-67 0,0 3-41 16,0-4-45-16,0 0-62 0,0 1-81 16,0 3-70-16,0 0-67 0,0 0-40 15,7 3-80-15,-7 1-191 0,0 0-315 16,-7-1-217-16,0 1-97 0,1 0 19 0,-1 0 162 15</inkml:trace>
  <inkml:trace contextRef="#ctx0" brushRef="#br0" timeOffset="85945.0844">22357 10751 69 0,'-7'0'252'16,"7"-4"35"-16,-6 4-29 0,6-4-59 16,0 1-36-16,-7 3-21 0,7-5-9 0,0 2-1 15,0 3 4-15,0-3 8 0,0-1 3 16,0 0 7-16,0 1 1 0,0 3-3 15,0-4-11-15,-7 4-17 0,7 0-23 0,0 0-27 16,-6 4-27-16,6 3-20 0,-6 8-11 16,-2-1 3-16,2 5 1 0,-1-2 2 15,7 6-3-15,0-4-2 0,0-1-7 0,7 0-6 16,-1-4-2-16,2 5 1 0,-2-9-1 16,0 2-1-16,1-1 1 0,0 1-1 0,6-5 3 15,-7 0-2-15,8 0 0 0,-8 1 1 16,7-5-1-16,-7 1-1 0,7 0 0 15,-13-4 1-15,7 0 11 0,-1-4 47 16,1 0 38-16,0-2 27 0,-1-6 20 0,-6 1 15 16,6-4-29-16,-6-2-14 0,-6-3-15 15,6-2-14-15,-6 4-23 0,-1-4-16 0,0 4-22 16,-6-5-12-16,6 5-6 0,-5 3-6 16,-1 5-1-16,-1 2-5 0,8 5-1 0,0 3-3 15,6 3-1-15,0 8-3 0,0-4-70 16,0 5-145-16,6 3-197 0,0-5-283 15,-6 5-123-15,8-4 14 0,-2-3 119 0,-1-1 187 16</inkml:trace>
  <inkml:trace contextRef="#ctx0" brushRef="#br0" timeOffset="86415.9168">22572 10788 175 0,'13'-8'352'0,"-13"-3"40"15,7 3 16-15,-1 1-146 0,-6 0-53 0,7 7-3 16,-7-4 7-16,0 1 12 0,0 3-2 16,0 0-20-16,0 0-24 0,-7 0-35 15,7 0-37-15,-6 3-35 0,-1-3-28 0,-6 4 8 16,7-4 16-16,-1 0 26 0,0 0 22 16,7-4 28-16,-6 1-11 0,6-5-17 15,0 1-19-15,0-4-10 0,6 0-15 0,1-3-13 16,0 2-8-16,-1-3-6 0,7 5-18 15,-6 2-15-15,6 1-7 0,0-1-3 16,-6 5-1-16,5 3-1 0,-6 0 0 0,8 3 0 16,-2 5-1-16,-5-1 1 0,6 4 0 15,-6 0-1-15,-1 4 1 0,1 3 0 16,0-3 0-16,-7 3 0 0,-7 1 0 0,7 3 1 16,-7-5 1-16,1 3-1 0,-7-3 1 15,6 2 2-15,-6-4 20 0,7 4 7 0,0-9 7 16,6 1 3-16,-8-1-4 0,8-4 10 15,8-4 38-15,-2-2 28 0,6 0 27 16,8-8 14-16,0 6-16 0,0-10-34 0,-1 1-20 16,8-3-16-16,-8 3-12 0,6-4-9 15,-4 1-10-15,-1-1-14 0,5 0-12 16,-5 3-8-16,-7 2-5 0,-1 3-6 16,9 3-36-16,-15 0-173 0,-6 4-335 0,0 0-377 15,-6 0-166-15,-15 0-42 0,1-4 138 16,-5 1 321-16</inkml:trace>
  <inkml:trace contextRef="#ctx0" brushRef="#br0" timeOffset="91163.0612">14509 10196 205 0,'-6'0'264'15,"6"-3"-9"-15,0 3-55 0,0-3-51 0,0-2-33 16,0 1-20-16,0-3-6 0,0 4-1 15,0-1-1-15,6-3 2 0,-6 7 5 16,0-4-4-16,0 4-7 0,0-4 2 16,0 4-10-16,-6 0-15 0,6 0-11 0,0 0-7 15,0 0-12-15,0 0-6 0,0 4 0 16,0-4-3-16,0 0-1 0,0 0-1 16,6 0-2-16,-6 0 1 0,0 0 0 0,7 0 1 15,6 0-4-15,-7 4-2 0,1-4-4 16,6 0-1-16,-1 4-2 0,-4-4 1 0,11 0 5 15,-5 0 16-15,-2 0 10 0,8 0 1 16,-1-4 3-16,7 4-8 0,-6-4-17 16,6-3-9-16,1 2-5 0,5-2 0 0,-5 5-2 15,5-10 1-15,1 4 2 0,6 1-3 16,-7-3 0-16,7-2 1 0,1 1-1 16,-1-4-1-16,6 5 0 0,-5-1 1 0,5-4-1 15,-7 5 1-15,9-2-1 0,-8 1 1 16,7 0 0-16,-1-4-1 0,2 4 3 0,5 0-1 15,-7 0 0-15,2-3 2 0,-3 3-1 16,-4-4 2-16,6 4-1 0,-1-4 0 16,1 4 48-16,-2-4 25 0,4 1 11 0,-3 3 4 15,1-3 1-15,-1 2-45 0,1 1-28 16,0-4-11-16,6 4-5 0,1-1-3 16,-8 6 0-16,1-5-1 0,-1-1 2 15,1 2-1-15,-7-1-1 0,0 0 0 0,7 0 1 16,-7-4 0-16,1 4-1 0,-2-4 0 15,2 1 0-15,-1 3-1 0,-7-4-1 16,7 1 1-16,1 2 0 0,-1-2-1 0,7 2 2 16,-1-2 0-16,-5-1 0 0,5 0 1 0,2 1 1 15,-2-1-2-15,0 0-1 0,-5 1 0 16,5-1-1-16,0 1 1 0,1-1-2 16,1-4 2-16,-10 5 2 0,11-1-2 15,-3-2 2-15,7 1-1 0,-5-2 1 0,-9 4 2 16,8-1-1-16,-6 0 1 0,-2 1 2 15,-5-1-1-15,0 4-1 0,-1 3-2 16,-6-4 1-16,1 6-2 0,-7-2 0 0,-2 1 0 16,2 3 0-16,-7 0 0 0,1 1-1 15,-8 3 1-15,0 0-2 0,-6 0 0 0,0 3-1 16,-6 1 0-16,-8 4-3 0,8-1-30 16,-13 7-197-16,-1-3-277 0,-6-3-126 0,0-4-55 15,-1-8 4-15,1-7 187 0</inkml:trace>
  <inkml:trace contextRef="#ctx0" brushRef="#br0" timeOffset="92339.6003">19882 12138 124 0,'0'0'219'16,"-6"5"6"-16,6-5-86 0,0 0-61 15,0 0-20-15,6 0 4 0,-6 0 11 16,6 0 15-16,8-5 14 0,-8 1 11 0,8 1 10 15,-2-2 3-15,8-1-7 16,-7-2-3-16,13 1 0 0,-6-4-16 0,6 4-17 16,0-4-10-16,7 0-16 0,6 0 14 0,0-4 7 15,0 4 2-15,13-7 0 0,1-1-6 16,-1 1-38-16,13 0-17 0,1-4-9 16,-1 0 0-16,14-4 60 0,-8 4 29 15,0-4 11-15,8 4 6 0,-7-4-1 0,0 1-62 16,6 3-28-16,-6-4-15 0,-1 3-7 15,1 2-2-15,7 3-2 0,-9-4 0 0,4 3 1 16,-3 1 2-16,1-1 2 0,-8 1-1 16,3-4-1-16,-8 4 0 0,-8 3 0 15,2-3-1-15,-1 4 0 0,-13-2 0 0,7 3 0 16,-7-3 0-16,0 5 1 0,-6-4 3 16,-1 4 62-16,0 1 40 0,1-5 18 0,1 3 9 15,-9 4 2-15,8-1-62 0,-7-3-36 16,0 4-19-16,7 1-8 0,-7-4-4 15,-1 4-1-15,3 0 0 0,-9 0 19 0,1-1 73 16,6 0 32-16,-6 5 15 0,-2-4 6 16,9 0-15-16,-1-5-73 0,0 4-34 0,1-1-14 15,5 1-8-15,1-4-4 0,6 5-1 16,-8-4 1-16,3 0-2 0,-2 4 1 16,1-4-1-16,-7 3 0 0,-6 1-1 15,6 0 0-15,-7 0 0 0,-5 3-1 0,-1 0 0 16,-6 1 0-16,-7 3-4 0,0 0 0 15,-7 0-5-15,0 3-103 0,-13 1-300 16,-5 0-335-16,-1-4-151 0,-14-4-64 0,-5-7 71 16,-1-11 286-16</inkml:trace>
  <inkml:trace contextRef="#ctx0" brushRef="#br0" timeOffset="130770.888">19627 13522 118 0,'0'-4'366'0,"-6"1"56"0,0-2 40 16,-1 3-127-16,0-2-82 0,7 4-30 16,-6-4-10-16,6 4 2 0,0 0-5 15,0-4-9-15,6 4-3 0,-6-3-7 0,7-1-10 16,6 0-9-16,0 4 11 0,0-4-18 15,0 8-28-15,7 0-23 0,-1 3 22 0,1 1-17 16,6 3-10-16,1 3-6 0,-1 1-3 16,0 4-44-16,13 2-28 0,-7-3-11 15,14 5-7-15,-6-5-3 0,5 0-4 0,1 1 1 16,-1-5-2-16,-6 1-1 0,7 0 0 16,-1-1 2-16,2 1-1 0,-1-4-1 15,-7 1 1-15,6-2 0 0,-5-3 0 0,-8 1 1 16,1-4-1-16,-7-4 0 0,-7 3 1 15,-5-3-1-15,-8 0-1 0,0 0 1 16,1 0 1-16,-14 0-1 0,7 0 0 0,-6 0-1 16,-8 0-3-16,2 0-1 0,-1 0-4 15,-2 0-3-15,-2 0-7 0,3 0-59 16,1-3-162-16,-7-1-209 0,0 0-273 0,1-3-188 16,-8-4-26-16,7 4 124 0,-5-4 192 15</inkml:trace>
  <inkml:trace contextRef="#ctx0" brushRef="#br0" timeOffset="131213.6115">19888 13401 286 0,'-6'0'332'15,"-8"-4"24"-15,3 4-83 0,-3-4-96 16,8 4-35-16,-7 0-2 0,6 0 30 16,0 0 29-16,1 0 23 0,0 0 11 0,6 0-21 15,-8 0-43-15,8 0-50 0,-6 8-49 16,6-1-36-16,-6 8-18 0,0 3-7 16,6 3-5-16,-7 2-1 0,-1 2 2 15,3 2-3-15,-9 2 2 0,9 1-1 0,-3-5-1 16,2 4-1-16,-7 1 0 0,6-5 1 15,1-2-2-15,-1 2 0 0,1-6 0 0,0-5 1 16,6 1-1-16,0-8 1 0,-8 0-1 16,8-2 1-16,0-3 1 0,0-2 5 15,8 0 27-15,-8-2 14 0,0-3 7 0,0-5 1 16,6 2-3-16,-6-3-26 0,0 4-14 16,0 0-7-16,0 2-3 0,0-1-1 0,0 2-2 15,0 0 0-15,0 1-1 0,0 3-1 16,6-4-3-16,-6 0 2 0,7 0-4 15,-7 1-4-15,6-4-37 0,1 3-142 16,-7 1-228-16,7-5-186 0,-7 0-80 0,0 1 0 16,6-4 125-16</inkml:trace>
  <inkml:trace contextRef="#ctx0" brushRef="#br0" timeOffset="131490.441">19790 13563 123 0,'-6'3'356'15,"-6"-3"44"-15,5-3 40 0,-1 3-142 16,3-4-69-16,5-1-27 0,5-1 10 0,3-5 21 16,-1 3 33-16,5-6 47 0,14 3 18 15,-6 0-13-15,13-3-36 0,6-3-59 16,-7 7-74-16,7-1-65 0,1 7-39 0,-1 0-24 15,-6 8-13-15,-1 0-4 0,-6 3-4 16,0 4-6-16,-5-3-9 0,-2 4-94 16,-6-2-228-16,-7 1-347 0,-6-3-155 0,-6-1-64 15,-1 0 64-15,1-4 214 0</inkml:trace>
  <inkml:trace contextRef="#ctx0" brushRef="#br0" timeOffset="132096.0714">20901 13607 392 0,'-7'-11'527'0,"7"-5"68"0,-6 5 31 0,6 5-280 16,6-3-111-16,1 6-58 0,-1 3-47 16,8 0 44-16,-3 8 33 0,4-1-1 15,-9 7 29-15,7 8 12 0,1 1-60 0,-8 7-40 16,6 2-22-16,-5 2-62 0,0-2-33 15,-1 1-13-15,1-4-7 0,-1 1-3 16,0-1-1-16,-6-3 35 0,8 0 47 0,-2-9 21 16,0 2 8-16,-6-4 6 0,7-5-37 15,-7 2-45-15,0-9-20 0,7 1-10 0,-7 0-2 16,0-4 0-16,0 0 2 0,0 0-1 16,0-4-1-16,0 0-3 0,0 1 0 15,0 0-5-15,-7-1-1 0,7-1-2 0,0 2-3 16,0 0-2-16,0-1-8 0,0 4-9 15,0 0-41-15,0-4-135 0,-7 4-186 16,7-3-225-16,0-1-274 0,-6-4-86 0,6 1 79 16,0-7 163-16,0 3 218 0</inkml:trace>
  <inkml:trace contextRef="#ctx0" brushRef="#br0" timeOffset="132595.755">20932 13577 70 0,'-5'-8'344'0,"-1"-2"48"0,-3-1 29 15,9 0-96-15,0-1-101 0,0-3-22 16,9 1-4-16,2-1 20 0,4-7 10 0,-2 4 6 16,13 0 3-16,-7-1-18 0,13-3-33 15,-5 8-43-15,5-1-44 0,-6 8-48 16,1 4-26-16,-7 6-14 0,-1 8-8 0,-6 0-1 15,-1 10 0-15,2 2-1 0,-8 6 1 16,1 1 0-16,-7 3 0 0,-7 0 1 16,1-1-1-16,-8 1-1 0,2 1 1 15,-1-5-1-15,-6-3 1 0,-1-1-1 0,1-3 0 16,-1 1 1-16,0-8 0 0,1 2 2 16,-7-5-1-16,12-5 2 0,-5-4 64 0,5 2 46 15,8-10 20-15,0 2 9 0,0-4 2 16,12-5-64-16,-6 2-43 0,12-1-22 0,2 0-10 15,-1 0-3-15,-1-1-1 0,8 4 3 16,0 2 32-16,-1 3 25 0,1 3 27 16,6-5 12-16,-6 10 3 0,6-2-30 0,-7 1-24 15,1 6-26-15,-1 5-13 0,-5-1-6 16,-1 5-3-16,0 0-1 0,-6 2 0 16,5-2-1-16,-5 2 1 0,0-2-1 0,-7-4 0 15,5-1 0-15,2-2-3 0,-7-1-1 16,0-7-4-16,7-2-7 0,-7-2-11 15,0 0-68-15,6-2-145 0,-6-6-175 16,0-3-208-16,0-4-248 0,0 1-50 0,0-1 94 16,0-7 154-16,0 3 203 0</inkml:trace>
  <inkml:trace contextRef="#ctx0" brushRef="#br0" timeOffset="132970.6129">21324 13691 162 0,'0'0'373'16,"7"0"28"-16,-7 0 11 0,0 3-180 0,7 4-114 15,-1-3-47-15,1 4-8 0,0 0 18 16,-1 1 22-16,8-1 15 0,-8 0-4 16,0-1-12-16,8 1-26 0,-8-5-25 0,7 0-17 15,0-3-3-15,-6 0 1 0,4-3-1 16,4-4-1-16,-10 0-4 0,9-5-9 16,0-2-4-16,-8-1-1 0,0 0 21 0,1-3 12 15,0 0 5-15,-1-4 3 0,-6 7-1 16,0-4-24-16,0 5-13 0,-6 3-8 0,-1 3-4 15,0 2-2-15,1 2 0 0,-7-1-2 16,0 10 1-16,0-1-1 0,6-1 1 16,-6 8 0-16,-7 0-1 0,14 1 2 15,-7 2 0-15,0 4 3 0,6 0 4 0,1 1 2 16,0 3 2-16,-2-4 0 0,8 1-1 16,0-5-2-16,8 1-2 0,-2 0-3 0,7-4 0 15,0-1-2-15,0-2 0 0,0-4 1 16,5 3-1-16,2-7 0 0,1 0 0 0,-2-4-1 15,1-3-4-15,-1-1-12 0,1 1-64 16,-6-3-126-16,-2-2-153 0,1-2-175 16,-6-6-70-16,6 6 28 0,-7-8 108 15</inkml:trace>
  <inkml:trace contextRef="#ctx0" brushRef="#br0" timeOffset="133452.3623">21678 13548 320 0,'0'-4'402'0,"0"0"30"16,-7-3-52-16,7 3-153 0,7 0-60 15,-7 1-19-15,0-1 13 0,6 1 25 16,-6 3 17-16,0-5 11 0,7 5-1 0,-7 0-20 16,6 5-28-16,-6-5-26 0,6 7-3 15,-6 0 5-15,8 8 19 0,-8 4 35 0,6 2 12 16,0 9-23-16,-6 2-40 0,7 9-39 15,-2 2-47-15,-5 6 16 0,14 2 19 0,-14-3 8 16,13-4 4-16,-6 0 2 0,0-4-40 16,-1-3-33-16,0-1-12 0,1-2-10 15,0-5-3-15,-1-3-4 0,1-8 0 16,-7 1-1-16,0-5-2 0,6-3-2 0,-6-3 1 16,0-1 0-16,7-4-2 0,-7 2 1 15,0-5-4-15,-7-5-8 0,7-5-7 16,0-5-28-16,0-3-97 0,-6-4-177 0,6-7-218 15,-13-5-265-15,6-7-162 0,-6 2 9 16,0-9 143-16,-1-1 206 0</inkml:trace>
  <inkml:trace contextRef="#ctx0" brushRef="#br0" timeOffset="133704.2014">21658 13639 198 0,'0'4'430'15,"0"-4"58"-15,0-4 26 0,0 4-177 0,0 0-149 16,6 0-54-16,8-3-25 0,-1 3 7 15,-1-4 26-15,15 1 37 0,-8-1 7 0,14 0-12 16,-7 0-28-16,1 8-33 0,-1 0-44 16,-7 3-36-16,1 4-19 0,-8 4-8 15,2-1-3-15,-1 1-2 0,-13-1-1 0,6 1 2 16,-12-1-4-16,6 2 2 0,-13-1 0 16,7 0 0-16,-8-5 0 0,1 1 2 0,0-3-2 15,-1-1 0-15,2-4-2 0,-1 2 0 16,0-3-2-16,6-4-15 0,1-3-75 15,6 2-160-15,0-8-257 0,0 0-145 16,0 0-54-16,6-4 46 0,8-3 146 0</inkml:trace>
  <inkml:trace contextRef="#ctx0" brushRef="#br0" timeOffset="134628.1509">22056 13592 277 0,'-6'4'477'0,"6"2"42"0,-14-1 18 0,8 2-220 15,6 0-157-15,0 1-87 0,0-5-39 0,0 4-18 16,6-3-4-16,2 3 18 0,-2 1 13 16,0-8 7-16,7 0 2 0,0 0-1 15,7-3-22-15,-7-6-14 0,7 6-10 0,-8-4 0 16,1-4-4-16,7 0 1 0,-6-3-1 16,-2 2 2-16,1-3-1 0,-6 1 1 15,6 3 1-15,-13-4 0 0,6 4 3 0,-6-1 16 16,-6 2 12-16,6 3 7 0,-6 3 4 15,-8 0 1-15,8 0-13 0,-7 8-5 16,-1 0-3-16,2 3-2 0,-2 5 2 0,8 2 13 16,-7 1 18-16,7 2 19 0,-1 2 8 15,0-4 1-15,7 4-15 0,0-5-19 16,0 1-19-16,7-1-13 0,6-6-8 0,-7 3-3 16,7-8-3-16,7 1-1 0,0-4-4 15,-7 0-2-15,7-4-5 0,0-3-7 0,-1 0-19 16,1-5-60-16,-8 2-79 0,8-5-83 15,0 1-66-15,-7-5-16 0,7 0 43 0,-9 1 75 16,9-4 83-16,-6 1 71 0,-8-2 41 16,1 0 21-16,0 6 32 0,-1-2 41 15,-6 1 43-15,-6 11 39 0,-1-1 37 0,0 8 21 16,-6 8-2-16,0 7-15 0,-1 2-22 16,-5 6-32-16,7 6-39 0,5 1-31 15,-6 3-24-15,13-4-17 0,0 3-7 16,0-5-6-16,7 2-4 0,-1-7-3 0,7-4-2 15,1 1-2-15,-3-5 1 0,3-6-1 16,6-4 8-16,-7-4 13 0,6-4 9 0,1-7 6 16,-1 0 15-16,-5-4 13 0,6-3 0 15,-9-8-3-15,3 0-3 0,-7 1-14 0,0-5-20 16,-7-3-14-16,0 4-6 0,-7-4-5 16,7 0-1-16,-13 3 21 0,5 5 15 15,3 6 7-15,-10 12 2 0,10 4 1 0,-7 10-21 16,4 3-16-16,2 9-5 0,0 3-3 15,-1 4-2-15,7 3 0 0,0-4 0 0,7 2 0 16,-1-5 1-16,0-1-1 0,2-1 1 16,4-6 0-16,8-3 3 0,-7-7 28 15,7-4 35-15,-1-4 37 0,1 0 34 16,6-10 29-16,-6-1-1 0,5-4-6 0,-5 0-18 16,0-6-21-16,-1 0-27 0,-12-5-25 15,6-7-26-15,-7 1-22 0,0-5-10 0,-6-3-9 16,-6-4-4-16,0-3 0 0,-1-4-2 15,-6 0 5-15,0 0 31 0,0 0 19 16,0 0 8-16,0 11 3 0,-1 8 2 0,8 17-32 16,0 11-18-16,0 8-3 0,-2 15-1 15,-4 7 10-15,6 7 10 0,-1 16 8 16,0-1 4-16,7 7 15 0,0 4 2 16,0 0-1-16,14-3-3 0,-8-1-4 0,14-3-17 15,-8-4-12-15,8-3-7 0,-1-5-4 16,8-7-4-16,-8-2 0 0,8-6-4 0,-2 1-3 15,1-7 2-15,0-1-5 0,1-2-5 16,4-6-11-16,-3-2-24 0,-2-4-78 0,0-4-121 16,-7-6-204-16,-5-1-248 0,-8-8-306 15,0-2-94-15,-12-2 46 0,0-6 172 16,-1 3 245-16</inkml:trace>
  <inkml:trace contextRef="#ctx0" brushRef="#br0" timeOffset="135099.4989">22755 13334 436 0,'-13'16'531'15,"0"-6"30"-15,6-6 14 0,7 4-306 16,7-8-148-16,-1 3-70 0,14-6-28 0,0-1-15 16,5-4-7-16,1 1-3 0,8-3-1 15,-9-2-8-15,8-3-50 0,0 1-79 0,-14 3-68 16,7 0-35-16,-6-4-7 0,-7 8 47 16,1-4 93-16,-8 3 95 0,0 5 64 15,-6 3 54-15,0-4 58 0,0 4 46 16,0 4 27-16,-6-4 22 0,6 3 6 0,0-3-11 15,0 4-19-15,0-4-20 16,0 4-8-16,6 0-3 0,-6-1 5 0,7 1 2 16,6 3 9-16,-7-4 5 0,1 5-2 0,5 3-5 15,2-3-16-15,-1 2-13 0,-6 5-19 16,6-1-29-16,-1 2-33 0,2-2-24 0,-8 4-24 16,0 1-27-16,1-4-16 0,0 2-7 15,-7-2-3-15,0-1-4 0,0-2-1 16,0-5 2-16,0 1-1 0,-7-4 4 0,0-4 2 15,7 0 1-15,-6-4-2 0,0-4 2 16,0-2-4-16,-2-2 0 0,8-2-1 16,-6-5-2-16,6-3 0 0,-6 0 2 0,6 4-3 15,0 4 1-15,0-2 0 0,6 6-1 16,-6 2 1-16,0 1 0 0,6 0-2 16,-6 2 1-16,8-1-3 0,-8-2 0 0,6 1-2 15,0-1 2-15,0 1-1 0,1-3 1 16,6 2-2-16,-7 1-3 0,8-1-3 0,-8 2-8 15,7 1-18-15,-6-2-60 0,0 2-124 16,-1 3-199-16,-6-2-251 0,0 4-292 0,-6-8-79 16,6 5 62-16,-7-1 173 15,7-4 245-15</inkml:trace>
  <inkml:trace contextRef="#ctx0" brushRef="#br0" timeOffset="135801.0648">23258 13389 13 0,'0'4'302'0,"-7"0"34"15,7-4 21-15,0 4-95 0,-7-1-86 16,7 1-24-16,0 0 24 0,0 0 35 16,0 6 40-16,0-3 18 0,7 5 2 0,0-1-16 15,-1 0-18-15,1 1-20 0,5-2 0 16,8-3 1-16,-6-3-3 0,5 0-6 0,-6-4-21 15,6 0-40-15,-5-4-43 0,-2-3-35 16,2-1-33-16,-8 2-19 0,7-11-9 0,-7 7-4 16,2-9-2-16,-8 5-1 0,6-4-1 15,-12-1-1-15,6 1 0 0,-8-3 0 16,2 2-1-16,-7 0 0 0,7 5 1 16,-8 3-1-16,2 3 1 0,-8 8 0 0,-1 4-1 15,9 7 0-15,-8-1 0 0,8 9-2 16,-2 8 1-16,2-6 1 0,-1 8 0 15,6 1 1-15,0-5 1 0,7 6-1 0,-6-6 0 16,6-4 1-16,6 2 0 0,1-8 0 16,6-1 1-16,0-3 1 0,7-3 4 0,0-4 15 15,-1-4 10-15,1-4 3 0,0-4 1 16,5 0-4-16,-5-6-18 0,6 2-13 0,-6-2-10 16,5-4-26-16,-5 4-105 0,-7-5-162 15,0-3-213-15,0 3-279 0,-13-3-130 16,7 0 32-16,-7 0 132 0,-7 4 201 15</inkml:trace>
  <inkml:trace contextRef="#ctx0" brushRef="#br0" timeOffset="136205.8195">23500 13222 162 0,'12'-9'424'0,"1"6"40"15,-6-4 22-15,6-5-149 0,0 9-136 16,0-5-29-16,0 4 30 0,0 4 81 15,0 4 100-15,0 4 63 0,0 0 23 0,7 6-18 16,-7 1-62-16,0 3-92 0,0 0-95 16,0 1-73-16,-6-2-51 0,-1 2-35 15,0 4-21-15,-6-5-8 0,6 0-7 0,-6 0-2 16,0-7-3-16,0 4 1 0,0-1-3 16,0-2 1-16,-6-1 0 0,6-5 0 15,-6-1-1-15,6-1 2 0,-6-4-1 0,-8-4 1 16,8-4-1-16,0-3 2 0,-1-7 0 15,0 0 2-15,7-5-2 0,0-6 0 0,0 0-2 16,7-5 1-16,6 2 0 0,0-1-1 16,0 0 0-16,7 0 2 0,-1 7-1 15,1 7-1-15,-1 5 0 0,7 3 0 0,-6 7-2 16,-7 8 1-16,0 4-2 0,-1 6 0 16,3 1 1-16,-9 7-1 0,0-3 1 15,-6-2-1-15,0 2 0 0,-6-4-2 0,0-4-5 16,-9-8-12-16,10-3-55 0,-9-3-161 15,1-5-269-15,1-10-376 0,-2-4-161 16,2-7-23-16,5-4 126 0,0-4 255 0</inkml:trace>
  <inkml:trace contextRef="#ctx0" brushRef="#br0" timeOffset="138657.9348">23218 13401 38 0,'-7'0'179'16,"7"0"10"-16,-6 3-19 0,6-3-34 15,0 0-31-15,0 0-16 0,-6 4-8 0,6-4 3 16,0 0 2-16,0 0 2 0,0 0-6 15,0 0-10-15,0 0-10 0,6 0-7 0,-6 0-2 16,0 0 7-16,0 0 9 0,0 0 15 16,0 0 12-16,0 0 8 0,0 0 3 15,0 4-7-15,0-4-15 0,0 4-17 0,0-4-19 16,0 0-14-16,-6 3-11 0,6 1-6 16,-7 3 1-16,7-7 2 0,0 3 2 15,-7 1-3-15,7 0-1 0,0 0-4 16,0-4-6-16,0 3-1 0,7-3 20 0,-7 4 20 15,7-4 13-15,-7 4 6 0,6-4 7 16,0 0-18-16,-6 0-12 0,7 0-9 0,0 3-3 16,-1-3-4-16,1 0-4 0,-7 0-5 15,6 3-2-15,1-3-2 0,0 0 0 0,-1 0 7 16,1 0 10-16,-1-3 20 0,7 3 18 16,-6-3 11-16,-1-5 1 0,8 5-9 15,-2-5-18-15,-5 1-17 0,-2 0-11 0,10 0-3 16,-9-1 14-16,0-3 21 0,-6 3 14 15,8 1 10-15,-8 0 5 0,0 0-7 16,0 3-14-16,0-3-4 0,0 0-4 0,0 3-4 16,-8-3-10-16,8-1-10 0,-6 1-11 15,6-1-11-15,-6 1-4 0,6 0-3 16,-7 0 0-16,7-1 5 0,-8-3 7 16,8 3 6-16,0 1 4 0,-5 0 1 0,5 0-5 15,0-1-7-15,0 1-8 0,0 3-3 16,-7 1-3-16,7 0-1 0,-7 3 0 0,7-5-1 15,-5 1-1-15,5 4 0 0,-8-3 1 16,8 3-1-16,-6-5 1 0,6 5 0 16,-6-2 0-16,6-2 1 0,-7 4 0 15,7-3 0-15,-7-2-1 0,7 5-1 0,-6 0 1 16,0 0 0-16,-1 0-1 0,1 0 1 0,-1 5 0 16,0-2-1-16,1 1 2 0,-7-2-2 15,6 3 0-15,0-2 0 0,1 1-2 16,0 1 1-16,-1-2 2 0,0 4-1 0,7 0 2 15,-6-3-2-15,0 4 1 0,6-1-1 16,0 0 0-16,-6 0 1 0,6 1 0 0,0-1 0 16,0 1 0-16,-8 2-1 0,8-3 1 15,0 5-1-15,-6-2 0 0,6 2 1 16,-6-1 1-16,6 4-1 0,0-5 0 16,0 5-1-16,0-4 1 0,0 0-1 15,0 0 1-15,0 0-1 0,0 0 1 0,0-4 0 16,6 5 0-16,-6-2 1 0,6-2-1 15,2 3 0-15,-8-7-1 0,6 7 1 0,0-8-1 16,0 4 0-16,1 1 1 0,0-1 0 16,-1-3 1-16,7 0 1 0,0-1 0 0,-6 5 0 15,6-4 1-15,0-1-2 0,0 0 0 16,-7 1 1-16,8 0-2 0,-2-1-1 16,-4-3 1-16,4 4 0 0,-5-4 1 0,-2 4-1 15,10-8 2-15,-9 4-1 0,8-4 0 16,-8 1-1-16,0-1 1 0,7-3 1 15,0 0-2-15,-6-1 1 0,5 1-1 0,-4 0 0 16,-2-1-1-16,-1 4 1 0,10-3 1 16,-15 4-1-16,5-2-1 0,3 3 0 15,-2-2 0-15,-6 0 0 0,6 0 0 0,-6 4 0 16,0-3 1-16,8 3-1 0,-8 0 0 16,0 0 0-16,6 0-1 0,-6 0 0 0,0 0-1 15,0 0 1-15,6 0 0 0,-6 0 0 16,0 0 0-16,0 0 0 0,0 3-1 15,0-3 0-15,0 4 1 0,-6 0 2 0,6 0-1 16,-6 3 2-16,-2-4-2 0,2 4 1 16,-8 5-1-16,9-5 1 0,-2 0-1 15,-6 1 0-15,7-1 1 0,-8 0 0 0,8-3-1 16,-7 3 1-16,6-3 0 0,0 0 0 16,-5 0 1-16,6 0-2 0,-8-2 0 15,8-2 1-15,-9 5-1 0,3-10 1 0,5 5 0 16,-6-2 1-16,1-2 0 0,5-4 1 15,-6 0-2-15,7-3 0 0,-7 1 0 0,-1-1 0 16,1 0-1-16,7-4 0 0,-8 1 0 16,8-1 0-16,0 1 0 0,-8-6 1 15,14 2-1-15,-6 3 0 0,0 5 0 0,6-5-2 16,-6 7-5-16,6-3-22 0,0 8-150 16,-8-1-285-16,2-3-307 0,0 3-135 15,-1-3-40-15,1-4 119 0,-1-4 275 0</inkml:trace>
  <inkml:trace contextRef="#ctx0" brushRef="#br0" timeOffset="143720.5841">19543 15622 61 0,'-7'0'220'16,"1"0"23"-16,6 0-49 0,0 3-51 0,0-3-26 16,0 0-15-16,0 3-16 0,0-3-16 15,0 0-19-15,0-3-19 0,0 3-14 16,6 0-9-16,-6 0-3 0,7 0-1 15,-7 0 3-15,0 0 11 0,0 0 16 0,0 0 22 16,0 0 16-16,0 0 8 0,0 3-4 16,0-3-13-16,-7 5-19 0,7-5-3 15,-6 4 3-15,6-1 9 0,-6 1 14 0,6-4 9 16,0 3-1-16,0-3-2 0,0 0-3 16,0 0-4-16,0 0 0 0,0 0 0 0,0 0 6 15,0 0-1-15,0 0-4 0,0 0-9 16,0-3-10-16,0 3-19 0,0-4-10 0,6 4-8 15,-6 0-3-15,0 0 2 0,0 0 7 16,0 0 9-16,0 0 7 0,0 0 3 16,0 0 2-16,0 0-5 0,0 0-7 0,0 0-6 15,0 0-6-15,0 0-5 0,0 0-4 16,0 4-2-16,0-4 1 0,0 0-2 16,0-4 0-16,0 4 1 0,6-3 2 0,-6-1 2 15,0 4 0-15,0 0 0 0,7 0-2 16,-7-5-3-16,0 5-2 0,6 0-2 15,-6 5 1-15,0-5-2 0,7 4-3 0,-1-1-17 16,-6 1-95-16,7-1-188 0,-1-3-225 16,1-3-100-16,0-4-27 0,-1-8 73 15</inkml:trace>
  <inkml:trace contextRef="#ctx0" brushRef="#br0" timeOffset="145256.3133">19575 15651 148 0,'0'0'182'0,"-6"0"3"16,6 0-12-16,0 0-23 0,0 0-27 15,0 0-21-15,0 0-22 0,0 3-23 0,0-3-17 16,0 0-15-16,6 0-11 0,-6 0-8 15,7 4-2-15,0-4-1 0,-7 0-1 0,6 4 1 16,0-4-1-16,-6 4 0 0,7-4 13 16,-7 3 7-16,7 1 6 0,-7-1 10 15,6 1 3-15,-6-1-8 0,0 1-6 0,6 4-6 16,1-5-6-16,-7 1-6 0,6 0-2 16,1-1-3-16,0 1 1 0,-7 0 19 15,6-4 20-15,0 3 20 0,2-3 22 16,-2-3 12-16,0 3-8 0,1-4-3 0,-1 0-7 15,1 1-4-15,-7-1-4 0,7 0-4 16,-1 1-6-16,-6-1-8 0,6-4-8 0,-6 5-6 16,0-1-3-16,8 1-2 0,-8-1-4 15,0-3 0-15,0 3-6 0,0 0-5 0,0-3-8 16,5 4-4-16,-5-4-5 0,0 3-2 16,0-1 0-16,7 2-1 0,-7 0 2 15,0-1-2-15,0 0 0 0,7 4-2 0,-7 0 2 16,0-3 0-16,0 3 0 0,0 0 0 15,0 0 2-15,0 0-1 0,0-4 0 16,0 4-1-16,0 0 1 0,0 0-1 16,0 0 0-16,5 0-1 0,-5 0 0 0,0 0 1 15,8 4-1-15,-8-1 1 0,7 1-2 16,-1 0 2-16,0 2 2 0,0-1-2 0,2-1 1 16,-2-1-1-16,0 1 0 0,1-4 1 15,6 3-1-15,-6-3 1 0,-1 0 0 0,0 0 0 16,2 0-1-16,-2 0 1 0,-1 0 0 15,3 0 1-15,-2-3 0 0,0-1 2 16,1 1 6-16,0-1 12 0,-1-1 8 16,1-1 10-16,0-2 7 0,-1 1 0 0,0-1-6 15,1 0-5-15,0-1-7 0,-1 1-6 16,1-4-3-16,-1 5-4 0,-6 0-2 0,6-4-3 16,2 4-3-16,-8-1-1 0,6 5-4 15,0-5-2-15,-6 5 2 0,5-1-3 16,-5 4 0-16,0-4 0 0,9 4-2 0,-9 0 2 15,6 4 0-15,-6-4 0 0,6 4-1 16,-6-1 2-16,7 2-1 0,-1 1 0 16,1-2 0-16,-7 3 2 0,7 1-1 0,-1-1-1 15,0-3 1-15,1-1-1 0,0 4-1 16,-7 1 1-16,6-4 0 0,1 4 0 16,-7-2 0-16,0 2 0 0,6-5 1 0,-6 5-1 15,0-4 1-15,7-1-1 0,-7 1 1 16,0-4 0-16,6 4-1 0,-6-4 1 15,7 0 0-15,-1 0 1 0,-6 0-1 0,6-4 0 16,2-3 1-16,-2-1-1 0,0 1 0 16,0-4 0-16,1 3 1 0,0-3-1 0,-1 0 0 15,1 4 0-15,-1 0 0 0,-6-1-1 16,0 5 1-16,0-1-1 0,0 4-1 16,8 0 0-16,-8 0 1 0,0 4-1 0,0-1 1 15,0 1 1-15,6 4 0 0,-6 2-1 16,6 1 1-16,-6 0 0 0,7 0 0 15,-1 0 1-15,1 1-1 0,-1-1 0 16,1-5 0-16,-1 6 1 0,0-5-1 0,2 0 2 16,-2-3-1-16,7 4 0 0,-7-5 0 15,1-3 4-15,5 4 20 0,3-4 21 0,-3-4 12 16,2 4 4-16,-2-7 0 0,1 3-20 16,-6-3-18-16,6-4-12 0,0-1-6 0,-1 2-3 15,-4 3-2-15,-2-5-1 0,7 4 0 16,-6 2-2-16,-1 3 0 0,0-2 0 15,-6 5-2-15,8 0 0 0,-2 5 0 0,-6-2 1 16,6 3-1-16,-6-1 1 0,7 2-1 16,-7 1-4-16,6-5-8 0,1 5-35 15,0-5-89-15,-7 0-144 0,6 2-217 0,-6-5-141 16,0 0-33-16,6-5 58 0,2 2 132 16</inkml:trace>
  <inkml:trace contextRef="#ctx0" brushRef="#br0" timeOffset="147430.8947">19706 15691 210 0,'0'-4'280'0,"-7"0"23"0,7 1-87 16,0 3-85-16,-6 0-37 0,6-4-21 15,-7 4-14-15,7 0 3 0,-6-3 9 16,6 3 6-16,-6 0 10 0,6 0 14 0,-8 0-2 16,8 0-5-16,0 0-5 0,-6-4-17 15,6 4-17-15,0 0-10 0,0 0 0 16,-6 0 9-16,6 0 8 0,0 0 5 15,0 0 0-15,-7 0-12 0,7-3 6 0,0 3 8 16,-7 0 9-16,7-4 26 0,0 4 40 16,-6-4 9-16,6 4 9 0,0-4 22 0,0 4 1 15,-7 0-22-15,7 0-18 0,0 0-27 16,0 0-35-16,-6 4-29 0,6-4-21 16,6 0-14-16,-6 4-2 0,0-4 31 0,7 4 16 15,-7-1 12-15,6 1 11 0,8-1 12 0,-8 4-23 16,0-3-14-16,8 7-11 0,-8-3-10 15,7 3-17-15,-6 1-12 0,6 2-3 16,1-3 0-16,-9 0-2 0,9-1-1 16,-1 2 1-16,-6-5 1 0,5 1-2 15,-6-1 5-15,8 0 36 0,-8 0 21 0,1-3 13 16,6-4 15-16,-6 0 6 0,5-4-34 16,-4 1-14-16,3-5-10 0,3 0-4 0,-1 2 3 15,-6-5 7-15,6-3 6 0,-6 2 7 16,-1-3-1-16,0-2-7 0,8-3-8 15,-8 2-8-15,1 0-9 0,-1 3-9 0,-6-3-3 16,6 0-2-16,2-1-2 0,-8-2-1 16,6 1 0-16,0-1-2 0,-6 2-3 15,0-3-3-15,5 0-4 0,4 5 2 0,-9-3-4 16,6 3 1-16,-6-2 0 0,6 4 1 16,1 4-4-16,-7 1 5 0,6 2-1 15,-6 4-1-15,0-3 0 0,0 3 0 0,7 4-1 16,-7-4-2-16,0 4 1 0,0 0 1 15,7 0-1-15,-7 0 3 0,0 0 0 0,6 0 0 16,-6 0 1-16,0 0 1 0,6 0-5 16,-6 4 1-16,7-4 0 0,0 0 1 15,-7 4 0-15,6 0 0 0,1-1-1 0,-1 5 2 16,1 3-1-16,-7 0 0 0,6 0 2 16,1 3 1-16,-1 4-1 0,-6-3-1 15,6 1 0-15,2 1-1 0,-2 5 2 0,-6-3 0 16,6-1-2-16,0 0 0 0,-6 4 0 15,7-3 0-15,-7-1-3 0,7 5 3 16,-7-6 0-16,6-2-1 0,1-4 1 0,-1 0 2 16,-6-4 0-16,8 1 2 0,4-5 1 15,-12 1 1-15,13-4 2 0,-6 4 1 0,-1-4 1 16,1 0 14-16,5 0 11 0,2-4 5 16,-8-3 4-16,14-4 0 0,-8 3-12 15,3-3-11-15,-3 1-5 0,2-2-5 0,-2 2 4 16,1-6 7-16,1 2 4 0,-3 3 2 15,4-4 2-15,-10 4-7 0,3 4-8 0,-2 3-8 16,1 0-5-16,-7 4-5 0,6 0 2 16,-6 0 0-16,0 4-1 0,0 4 1 15,7 0 3-15,-1-2 0 0,-6-3-1 0,6 5 2 16,2 0 0-16,-2-4-2 0,0-1-2 0,7 5 0 16,-6-5-14-16,6 0-31 0,1 2-124 15,3-5-238-15,4 0-397 0,-8-5-316 0,7-1-118 16,0-5 58-16,-1-12 207 0,1-6 385 15</inkml:trace>
  <inkml:trace contextRef="#ctx0" brushRef="#br0" timeOffset="148262.3823">21122 15628 12 0,'8'-3'189'0,"-2"0"9"16,-6-1-47-16,6 0-74 0,1 1-36 16,-1 3-21-16,-6-4-9 0,7 4-4 0,-7 0-2 15,7 0-4-15,-7 0 0 0,6 0-2 16,0 0-32-16,-6 0-97 0,0 0-44 16,0 0-20-16</inkml:trace>
  <inkml:trace contextRef="#ctx0" brushRef="#br0" timeOffset="149784.5954">21136 15325 84 0,'-6'-16'253'16,"6"2"28"-16,-8-1-21 0,8 4-74 15,-6 0-20-15,0 0 15 0,6 4 33 0,-7 0 31 16,0 3 19-16,1 4 2 0,6 0-16 16,-7 4-28-16,1 3-9 0,0 7-12 0,6 5-21 15,0 10-21-15,0 3-10 0,0 5-16 16,6 4-21-16,0 0-15 0,-6 3 11 16,7 0 7-16,6-3-20 0,-6-1-10 0,-1-4-7 15,0 1-21-15,-6-3-29 0,8-2-14 16,-2 1-5-16,-6-7-3 0,6-1-3 15,-6-3 0-15,7 1-2 0,-7-2 1 16,0-2 0-16,6-5 1 0,-6-3 0 0,0-3-2 16,0-8 0-16,7 0-3 0,-7-4-6 15,0-3-8-15,0-4-31 0,0 0-85 16,0-8-105-16,0 2-120 0,-7-6-139 0,7 2-124 16,-6-6-104-16,-1-2 22 0,1 0 85 0,0-7 130 15</inkml:trace>
  <inkml:trace contextRef="#ctx0" brushRef="#br0" timeOffset="150227.3197">21051 15207 36 0,'0'-7'432'0,"0"2"92"15,-6 5 44-15,6 0-57 0,0 0-210 0,6 5-130 16,7-5-91-16,6 4-44 0,1-4-18 16,7-4-9-16,5-1-3 0,1-2-2 0,5 0 0 15,2-1 0-15,-1 1-1 0,7-4 5 16,0 4 14-16,4 0 5 0,-2-1 4 15,3 1 1-15,-5 3-4 0,-7 1-12 16,7 3-7-16,-13 3 28 0,5 1 26 0,-5 3 30 16,-6 1 45-16,-7 6 41 0,6 1 5 0,-14 3-2 15,8 1 16-15,-7 7-12 0,1-1-24 16,-2 1-29-16,-5 3-3 0,6 4-20 16,0 4-19-16,-2 4 26 0,-2 3 20 15,-3-1-7-15,7 1-10 0,-13-3 3 0,7 0-33 16,-1-5-22-16,1-3-10 0,-7-1-17 15,0-2-14-15,0-4-9 0,0-4-4 0,-7 0-6 16,7-8-3-16,0 5 0 0,-6-8-1 16,6-3 0-16,-7-2 1 0,-1-1 0 15,-3-2-2-15,-3-3 0 0,2 4-3 0,-8-1 0 16,-7-3-3-16,0 4 1 0,-4 0-1 16,-2 3 0-16,-6 4 1 0,-8 1 0 15,3 2 0-15,-3 1-2 0,-4-1 2 16,5 1-1-16,1 0-3 0,-3-5-10 0,4 2-25 15,4-5-88-15,8-3-187 0,-7-4-262 16,13-4-334-16,-7-3-129 0,0-8 14 0,1 1 158 16,6-13 252-16</inkml:trace>
  <inkml:trace contextRef="#ctx0" brushRef="#br0" timeOffset="150703.0271">20809 15662 94 0,'7'0'378'16,"-7"-4"86"-16,0 0 68 0,0 4-101 15,0 0-73-15,5 0-50 0,-5 0-19 0,0 0 3 16,8 0 18-16,-1 0 11 0,-1 0-5 15,0 0-34-15,2 0-51 0,4-3-57 0,-6-1-55 16,8 4-43-16,-1 0-31 0,-7 0-20 16,8 0-12-16,-3 0-8 0,-3 4-1 15,5-4-2-15,-6 3-1 0,-1-3-2 0,8 0 2 16,-8 0 0-16,0 4 0 0,7-4 0 16,-6 0 0-16,6 0-1 0,-7 0 0 15,8 0 2-15,-2 0-4 0,2-4-3 0,-2 1-5 16,1-1-16-16,1 1-83 0,-2-1-157 15,-4-3-211-15,4 2-323 0,-5-1-133 16,6-2 16-16,0-3 125 0,0-4 203 0</inkml:trace>
  <inkml:trace contextRef="#ctx0" brushRef="#br0" timeOffset="152337.0507">22304 15482 38 0,'6'-4'320'15,"2"4"36"-15,-8 0 12 0,0-3-117 0,0 3-120 16,0 0-59-16,0 3-13 0,0-3 16 16,-8 4 35-16,8 0 38 0,0 0 15 0,0-1-3 15,0 4-24-15,0-3-37 0,0 3-42 16,8 1-25-16,-8-5-15 0,6 5 7 16,0-1 20-16,-6 1 15 0,7-5 18 0,0 4 21 15,-1 0 6-15,1-3 15 0,-1 0 22 16,0 0 31-16,2-1 32 0,-2 2 29 15,7-2 2-15,-7-3-8 0,7 3-40 0,-6-3-40 16,6-3-45-16,0 0-39 0,0-2-27 16,0 2-15-16,-6-5-4 0,5 1 8 15,2 0 10-15,-3 0 10 0,-2-5 11 0,2 5 6 16,-3 0-5-16,5-4 2 0,-6 3 1 16,5-2-2-16,-5-5 3 0,6 3 2 0,-6-2 2 15,-1-1 1-15,8-3 4 0,-8-4-2 16,0-1-5-16,0-2-9 0,2-1-12 15,-8-3-9-15,6-4-12 0,-6 4-7 0,0-5-5 16,0 2-3-16,0-5-2 0,0 0-2 16,0 5 3-16,0-9-2 0,6 1-1 15,0 0 3-15,1 3 4 0,0-4 1 16,6 8 4-16,-7 0 0 0,8 3 0 0,-8 1-2 16,1 4 3-16,-1-1 6 0,1 0 4 0,-1 3 4 15,1 2 0-15,-1 3-4 16,0-1-8-16,2 5-5 0,-2-4-6 0,-6 7-3 15,6 0-3-15,1 2-1 0,-7 2-2 0,6 7-1 16,-6-3 0-16,0 3-1 0,0 0 1 16,7 3 2-16,-7-3-2 0,0 4 1 15,0 3 1-15,7-2 1 0,-7 1-1 16,0 2 2-16,0-4 2 0,5 3-2 0,-5 0 1 16,0 1-1-16,0-1-1 0,7 0 2 15,-7-3-2-15,8 4-2 0,-8 2 2 0,6 1 2 16,-6 0-1-16,6 3 1 0,-6 3 1 15,0-3-1-15,0 8 0 0,0-4 0 16,0 3 0-16,0 2 0 0,0 2-1 0,0 2 0 16,0-2 0-16,0 4 0 0,0-3 1 15,0 3 3-15,6-2-1 0,-6-2 2 0,8 0-2 16,-2 1-1-16,0-4-1 0,1 4-1 16,-1 0-1-16,1 0 1 0,0-1 1 15,4 1 0-15,-3-5 2 0,4 2 1 16,-4-1 1-16,5-1 8 0,-7 2 18 0,7-1 9 15,-7 0 7-15,8-5 1 0,-1-1-6 16,0 3-12-16,0-5-11 0,1 1-6 16,5-4 1-16,-6-1-3 0,0-5-3 0,-1 1 0 15,8-2 0-15,-6 0-1 0,-1-4 1 0,7-4 0 16,-2 4 0-16,-4-4-1 0,-2 0-2 16,8 2-1-16,-7-6-3 0,1 1 2 15,5-1 0-15,-6-3-2 0,0 0 2 0,1 1 0 16,-9-5 0-16,9 1-3 0,-1-1 0 15,-6-5-3-15,-1 6 3 0,8-4 0 16,-8 3 2-16,0-3-1 0,0 3 0 0,-6 3-1 16,7-1 1-16,0 1-1 0,-7 1 1 0,6 4 1 15,-6 0-2-15,7-1 3 0,-7 5-2 16,0 3-1-16,0-4 0 0,6 0-1 16,-6 4-3-16,0 0 0 0,6 4 1 0,-6 0 0 15,8-1 0-15,-2 5 2 0,-6-1 2 16,5 0 1-16,-5 8-1 0,8-3 1 0,-1 2-1 15,-7 1-2-15,5 2 1 0,9 2-1 16,-8-4 1-16,2-1 2 0,4 5 2 0,-6-8 1 16,8 3 1-16,-1-2 0 0,0-1-3 15,0-5 0-15,0 2 1 0,0-4-1 0,6-4 1 16,-5 0 1-16,-2-4 1 0,2 1-1 16,5-8 0-16,-5 3 1 0,5-7-2 0,-6 5-1 15,7-9 3-15,-1 4-3 0,-5 1-1 16,5-5 0-16,1 4-1 0,-8 1-3 0,2-1 1 15,-2 5-1-15,1 3-1 0,1 3 0 16,-9-1 0-16,10 2 1 0,-9 3 1 0,0 0 1 16,8 3 0-16,-8 2-1 0,7-5 1 0,0 4 1 15,0-4 1-15,1 0 1 0,-8 3 1 16,7-3-1-16,0 0 1 0,0 0-1 16,0 0 1-16,0 0-2 0,0 0-2 0,0 0-1 15,0 0 0-15,1-3-4 0,5 3 1 0,-6 0-8 16,0 0-18-16,7-4-84 0,-8-1-201 15,2-2-400-15,-1 0-376 0,-7-8-154 16,0-10 6-16,2-4 165 0,-2-12 389 0</inkml:trace>
  <inkml:trace contextRef="#ctx0" brushRef="#br0" timeOffset="175768.8122">2039 4166 97 0,'-6'-3'198'0,"-1"-1"-1"0,1-1-53 16,0 2-28-16,-8 0-21 0,8-2-14 15,0 2-5-15,-7 3-7 0,6-3-13 16,0 3-9-16,1 0 22 0,-1 0-6 0,0 0-1 15,7 0-3-15,-6 3-3 0,6 0-31 16,0 5-13-16,0 0-9 0,0 6-2 0,0 1-1 16,6-1 0-16,1 1 0 15,6 3 0-15,-6 2 1 0,6-7-1 0,0 6 1 16,1-5 2-16,4 5 0 0,-5-4-1 16,6-4 2-16,2 3-3 0,-8-6 0 15,7-1 1-15,-1 1 9 0,0-8 57 0,8-5 29 16,-1-2 15-16,6-4 67 0,-5-11 47 0,5-3-23 15,1-4-14-15,-1-12-8 0,1 0-64 16,7-2-55-16,-8-2-32 0,7-2-13 16,-6 3-9-16,-1 0-5 0,7 7-1 0,-12 0-2 15,5 7 2-15,-7 5-1 0,9 6-2 16,-8 5-29-16,7 3-266 0,-1 4-210 16,-5-4-93-16,-1-3-43 0,6-5 10 15</inkml:trace>
  <inkml:trace contextRef="#ctx0" brushRef="#br0" timeOffset="203054.6161">1707 5366 3 0,'0'0'51'16,"0"0"-20"-16,0 0-7 0,0 0-6 0,0 0-1 16,0 0-3-16,0-3 1 0,0 3-7 15,0-4-2-15,6 4-1 0,-6 0-3 16,0 0 0-16,7 0 4 0,-7 0 0 15,0 4-1-15,6-4 3 0,-6 3-1 0,7-3 0 16,-7 7-1-16,0-2 1 0,7-3 1 16,-7 6 1-16,6-1-2 0,0 1-2 15,1 3 0-15,0-1-2 0,-1 2 0 16,1 2-1-16,-1-2 1 0,0 2-1 16,1 1 1-16,0-5 1 0,-1 2 0 0,8-1 0 15,-8-4 5-15,0-3 110 0,7-4 83 16,1-7 46-16,-2-5 26 0,14-5 7 15,0-12-100-15,1-9-52 0,6-6-33 16,5 0-16-16,2-7-8 0,-1 0-7 0,0-5-30 16,-6 5-14-16,6-1-9 0,-6 1-7 15,0 3 0-15,-1 1-1 0,-6 10-1 0,-7 7 1 16,-5 9-1-16,-1 6-1 0,-7 4-4 16,0 7 2-16,2 4-2 0,-8 4 2 0,6 11 0 15,-6 0 0-15,-6 10-1 0,6 5-96 16,-8-1-220-16,8 0-99 0,-6-4-45 15,6-2-20-15</inkml:trace>
  <inkml:trace contextRef="#ctx0" brushRef="#br0" timeOffset="210240.9309">1693 7969 77 0,'-6'-12'314'0,"-6"-2"48"0,3-5 39 16,4 5-118-16,-1-1-85 0,6 1-21 16,0 3-20-16,-8-1-11 0,8 8-23 0,0-2-18 15,0 6-27-15,0 0-29 0,8 0-23 16,-8 2-16-16,6 6-7 0,-1-4-1 0,10 7-2 16,-9 1 0-16,7-2 0 0,0 1 1 15,0 0 0-15,1 4-1 0,-2-4 1 16,-5 3-1-16,6-2-1 0,-6-2 2 0,-1-3 0 15,0 1 0-15,1 0 1 0,0-4 2 16,-1-1 6-16,-6 1 62 0,6-4 44 0,2-4 49 16,-2 1 40-16,7-9 13 0,0-3-52 15,0-7-37-15,7-7-48 0,6-12-38 16,6-6-21-16,8-8-11 0,11-8-5 0,2-2-5 16,-1-10 0-16,7 6-1 0,0 0 0 15,-7 3 1-15,-7 11 1 0,2 7 1 16,-15 7 3-16,0 11 0 0,-11 5 2 0,-2 7-1 15,-13 6-3-15,8 2-1 0,-14 6-27 16,6 4-58-16,-12 0-69 0,-1 8-78 16,0-2-93-16,-6 9-70 0,1 0-64 0,-2 8-91 15,-6-1 6-15,-5 3 60 0,-1 1 80 16</inkml:trace>
  <inkml:trace contextRef="#ctx0" brushRef="#br0" timeOffset="210586.7234">1720 7793 39 0,'-13'7'268'0,"6"-12"34"0,0 3 38 16,7-2-122-16,-6 0-38 0,6-3-4 15,0 3-1-15,0 0-9 0,0 0-17 16,0 2-26-16,0 2-35 0,0 0-34 16,0 2-28-16,0 2-14 0,6 4-4 0,1-1-3 15,0 3 2-15,-1 6 1 0,7-2-2 16,-6 1-1-16,12-1 1 0,-5 2-2 15,5-1 0-15,1-5 1 0,6-3 1 0,-7 1 1 16,1-4 1-16,6-1 52 0,-6-3 62 16,5-3 38-16,2-5 84 0,5-7 61 0,1-11-24 15,0-3-45-15,0-7 26 0,12-12-48 16,-6-7-45-16,7-4-25 0,-1-7-14 0,8 1-63 16,-1-2-36-16,-6-3-16 0,6 4-8 15,1 3-2-15,-8 9 1 0,1 6-2 16,-7 8 2-16,0 7 3 0,1 7-2 15,-8 11 2-15,-6 4-114 0,-7 11-268 0,1 4-369 16,-7 3-168-16,-6 4-77 0,-1-4 80 16,1 1 250-16</inkml:trace>
  <inkml:trace contextRef="#ctx0" brushRef="#br0" timeOffset="218225.8333">10135 11246 45 0,'0'-7'216'0,"0"3"30"0,0-3-37 15,0 2-64-15,0 3-24 0,-7-2-22 0,7 1-21 16,0 3-8-16,0-4-3 0,0 0 1 16,0 0 6-16,0 0 10 0,0 0 12 0,0 4 10 15,0-3-5-15,0 3-12 0,0 3-17 16,0-3-24-16,0 4-25 0,-6-4-13 16,6 4-4-16,0 0 1 0,0 4 14 15,0-1 11-15,0-5 5 0,0 10 4 0,6-4 27 16,-6-1 2-16,0 3-1 0,0 2-2 15,0 2-2-15,7 1-27 0,-7-1-19 16,0 1-7-16,7-1-7 0,-7 6-1 0,6-5-2 16,-6-5 0-16,0 6-2 0,7-6 1 15,-7 1-1-15,5-1 1 0,-5-2-2 16,7-1 1-16,-7-3 1 0,0 0-1 0,0-4 3 16,0 4-1-16,8-4 2 0,-8 0 12 15,0-4 25-15,0 0 10 0,5 0 7 0,-5-3 1 16,7-3-8-16,-7 2-23 0,7-3-12 15,-7-4-6-15,6 4-4 0,8-3-3 16,-8-1-2-16,0 5 0 0,8-5-1 16,-2 3-1-16,2 4 1 0,-1 1 0 0,-2 0-1 15,4 3 0-15,-10 1 0 0,10 3-2 16,-2 0 2-16,-1 3 0 0,2 1 1 0,-8 3 0 16,8-2 1-16,-2 1 0 0,1 2-1 15,-6 0 2-15,6 1-2 0,-7 3-2 0,-6 3 1 16,6 0 0-16,-6 6 0 0,0-2 0 15,-6 3 0-15,6-3 0 0,-6 3 0 16,0-4-1-16,-1 1 1 0,-6-5 1 0,6 4 0 16,-5-4 0-16,-2 1 1 0,1-4 1 15,0-3 0-15,7 4 39 0,-7-9 56 16,6 0 39-16,7-3 21 0,-8 0 7 0,8-3-35 16,0-5-52-16,0 1-40 0,8-4-19 15,-1 0-10-15,-1-4-3 0,7 1-2 16,0 2-1-16,-6-2-1 0,5 7 0 0,2-4-3 15,-1 3-4-15,-7 1-5 0,8 3-55 16,-8 1-97-16,0-1-129 0,0-1-139 16,-6 3-209-16,0 2-47 0,0-5 51 0,0-1 110 15</inkml:trace>
  <inkml:trace contextRef="#ctx0" brushRef="#br0" timeOffset="218466.6783">10207 11301 42 0,'-13'-4'262'0,"6"-7"26"15,0 1 20-15,2-1-133 0,-3 3-55 16,1-3-19-16,2 4-16 0,5-1-11 0,0 0-15 16,0-1-14-16,5 1-10 0,2 4-11 15,1-4-4-15,-3 1-8 0,9 5-4 16,-1-3-4-16,-6 1-1 0,13 4-1 0,-8 0 0 15,1 0 3-15,-1 4-1 0,2 1-22 16,6-3-80-16,-7 2-167 0,0-1-77 16,0-3-36-16,0-3 9 0</inkml:trace>
  <inkml:trace contextRef="#ctx0" brushRef="#br0" timeOffset="219086.2966">10508 11223 117 0,'0'5'310'0,"0"-5"21"16,0 0 0-16,0 3-171 0,6-3-65 0,0 4-34 16,1 0-13-16,-1 3-4 0,-6-3-1 15,7 3-12-15,6 1-12 0,-13 3-6 16,6-4-5-16,1 4-4 0,-1 0-2 0,1-3 1 15,-7 2-2-15,6-3 0 0,-6 1 0 0,6-2-1 16,-6 0 1-16,0-4-1 0,0 2 1 16,0-4 3-16,0 0-1 0,-6 0 5 15,6 0 36-15,-6-4 18 0,6-4 11 16,0 2 7-16,-7-5 4 0,7-1-32 0,7-2-19 16,-7-1-9-16,6-3-9 0,0 0-7 15,2 3-5-15,5 1-2 0,-1 3-1 16,-4 3-1-16,4-3 1 0,2 7-1 0,-1 4 0 15,-7 0 0-15,7 4-1 0,-1 3 0 16,-5 5 1-16,7-5 0 0,-8 4 0 0,1 4 1 16,-1-4 0-16,-6 0-1 0,7 0 1 15,-7-1-1-15,0 1 1 0,0 0 0 0,0-4 1 16,0 5 0-16,-7-4 1 0,7-1 0 16,-6 1 2-16,-1-6-1 0,1-2 0 15,6 0 2-15,-7 0-1 0,0-8 0 16,7 2-2-16,0-2 1 0,0-7 0 0,0 5-1 15,7-9 0-15,0 1-2 0,-1-4 1 16,1-1-1-16,6 2 0 0,0-1-1 16,0 4 1-16,0 3-1 0,0 0 0 0,-1 8 0 15,2 4 1-15,0-1-1 0,-8 8 0 16,7 3-1-16,-7 0 20 0,8 4 15 0,-8 0 6 16,0 4 6-16,0-3 3 0,2-3-19 15,-8 3-11-15,6-4-7 0,-6 1-4 0,0-1-3 16,0 0 0-16,0-1-2 0,0 1 0 15,0-2-20-15,-6 6-112 0,6-5-229 16,-8 0-103-16,2-3-48 0,6-4-2 16,0 0 104-16</inkml:trace>
  <inkml:trace contextRef="#ctx0" brushRef="#br0" timeOffset="225366.4142">9633 10761 10 0,'-14'-10'297'0,"1"2"46"0,1-3 35 15,-2 4-74-15,2 3-102 0,4 4-43 16,2-3-40-16,0 3-34 0,6 3-33 0,0-3-27 16,-7 4-13-16,7 3-7 0,0-4-3 15,0 5-1-15,0 0-1 0,0-1 0 16,0-4 1-16,0 1 0 0,0 0 2 0,0-4 9 15,7 0 30-15,-7-4 15 0,6-3 12 16,0 0 4-16,2-4-7 0,-2-8-26 16,0 4-16-16,8-2-8 0,-8-6-5 0,7 9-2 15,-7-5-1-15,8 9-2 0,-2-6-1 16,1 9 0-16,1 4-2 0,-1-1-2 16,6 4 1-16,-5 4-1 0,5 3-2 0,1 7 1 15,-9 1 0-15,4 4 0 0,-9-2 0 16,0 3 0-16,1-3 1 0,0 6-1 15,-7-1 1-15,-7 3 0 0,0 1 2 0,-5-1 1 16,-3 1 0-16,-4 1 0 0,0-2 0 16,-1-4-2-16,1-1 1 0,0-2-2 0,-1-4 2 15,1-3 40-15,5 1 33 0,1-5 27 16,1-4 15-16,12 1 7 0,-8-4-39 0,8 0-32 16,8 0-23-16,-2 0-18 0,0-4-5 15,7 1-5-15,6-2 1 0,1-1-2 16,7-2-1-16,-2 1-1 0,2 0 1 15,-1-1-1-15,-6 5 3 0,6-1-2 0,-1-1 1 16,2 5-5-16,-1 0-55 0,-6 0-109 16,-1 0-127-16,1 0-197 0,-7-2-108 0,0-2 1 15,-7 1 87-15,1-5 116 0</inkml:trace>
  <inkml:trace contextRef="#ctx0" brushRef="#br0" timeOffset="225674.6061">9998 10721 65 0,'-6'-18'278'15,"6"-4"31"-15,-7 1 34 0,0 1-134 16,7 6-57-16,-6-1-12 0,0 4-13 16,-1 8-27-16,0-1-23 0,1 8-22 0,-1 6-25 15,1 6-15-15,-8 1-5 0,8 9 7 16,0 4 6-16,-8-5 3 0,14 5 0 0,-6-1-1 16,6-4-11-16,6-3-5 0,2-3-2 15,4-4-2-15,-6-1-1 0,14-7 0 16,-7 1 0-16,7-8 1 0,-7 0-1 15,7-8-1-15,-1-2 2 0,-6-1-3 0,7-4 2 16,-8-4 1-16,2-6 22 0,-1 3 11 16,-7-4 5-16,2-3 4 0,-8 3 0 0,-8-4-23 15,2 1-10-15,-7 3-6 0,6 1-5 16,-12 4-1-16,5 6-1 0,-5 1 1 16,0 6 0-16,-1-1 0 0,1 6-2 0,5 0-67 15,1 3-91-15,7 0-141 0,6 3-134 16,0 5-57-16,0-1 41 0,0 4 77 15</inkml:trace>
  <inkml:trace contextRef="#ctx0" brushRef="#br0" timeOffset="226163.3033">10364 10497 378 0,'0'0'434'0,"0"-4"19"16,0 8-35-16,0 0-233 0,0 3-105 15,-7 7-45-15,7 3-20 0,-7 0-9 0,1 2-3 16,0-1-2-16,-1 0-1 0,1 0 2 16,-1 1-1-16,-1-1 1 0,3-3 12 0,-1 0 27 15,-3-5 31-15,4 2 35 0,-1-9 33 16,-2 1 13-16,3-8-17 0,-2 1-26 16,7-5-30-16,0-3-33 0,0-3-23 0,0-5-12 15,7-3-7-15,-2-4-3 0,9 1-2 16,0 0 1-16,-3 2-1 0,10 0 1 15,-2 6 0-15,1 5 1 0,6 2-4 0,-6 6 1 16,-7 4 0-16,7 4-1 0,-1 3 1 16,-6 4 0-16,-6 0 0 0,5 4-1 15,-4 0 1-15,-2-4 2 0,-6 0-1 0,6 0 0 16,1-8 0-16,-7 4 2 0,0-7 0 16,0 0 0-16,0 0 1 0,6-7 1 0,-6-1-1 15,0-6-2-15,7 0 0 0,-7-9-1 16,7 5 0-16,-1-4 0 0,0 0-1 15,7 0 1-15,0-3-1 0,1 6 0 0,-8 4 0 16,7 4-1-16,1 7-1 0,-2 4 1 16,-5 8 0-16,6 7 0 0,-6 0 1 0,-7 6-1 15,6-2 2-15,-1 3 0 0,-5-4 0 16,0-4 2-16,8-2-2 0,-8 2 2 16,0-2-13-16,-8-1-124 0,8-4-255 15,-5 0-146-15,-1-3-68 0,-1 0-19 0,1-4 112 16</inkml:trace>
  <inkml:trace contextRef="#ctx0" brushRef="#br0" timeOffset="226664.1179">9606 11315 33 0,'-12'0'280'0,"-2"-2"40"15,2-3 30-15,4 5-108 0,-4 0-74 0,5 0-26 16,-7 0-12-16,8 0-6 0,0 0 4 0,6 0 8 16,-7 0-5-16,7 0-18 0,0 0-23 15,7-3-34-15,-1-1-26 0,8 0 8 16,5-3 5-16,7-4 13 0,7 0 27 0,-1 0 17 16,8-3-10-16,5-6-6 0,8 3 7 15,-2-4-11-15,2-2-13 0,6 0-7 16,-7-2-6-16,7 4-19 0,0-2-18 15,5-3-8-15,-4 4-5 0,5-3-2 0,-6 0-1 16,0-1 0-16,-1-1 0 0,1-2-1 16,-8 3 2-16,2 1 2 0,0 3-2 0,-8-5 1 15,-12 10 1-15,-1-2-2 0,-7 0-1 16,-4 9 0-16,-8 3 0 0,-6 3-3 16,-14 4-51-16,1 0-88 0,-13 7-120 0,-1 1-123 15,-13 6-197-15,1-3-40 0,-8 4 48 16,-5 4 99-16</inkml:trace>
  <inkml:trace contextRef="#ctx0" brushRef="#br0" timeOffset="226951.9471">9815 11228 265 0,'-38'26'324'16,"4"-8"29"-16,1 0-67 0,1-3-91 0,12-5-20 16,7-2 10-16,1-4 12 0,5-1-10 15,7-3-25-15,0-3-34 0,7-1-40 0,12-4-17 16,1-2-2-16,-1-5 23 0,14 1 16 15,6-8 0-15,7 3 9 0,-1-6 20 16,14 0-13-16,0-6-11 0,-1 2-9 0,8 0-32 16,-2-5-37-16,10 5-17 0,-3-7-9 15,8 3-4-15,-8-5-2 0,1 6-1 16,0-1 1-16,-7-1 0 0,0 5 0 16,-6 0 1-16,-6 3-1 0,-2 1-1 0,-5 3-1 15,-7 3 1-15,-6 4-1 0,-7 5-1 16,-6 2 0-16,-7 4 0 0,-7 4-51 0,-12 4-157 15,-7 4-278-15,-7 6-181 0,-6 1-82 16,-7-4 11-16,1 3 141 0</inkml:trace>
  <inkml:trace contextRef="#ctx0" brushRef="#br0" timeOffset="228204.2044">10175 11929 29 0,'-8'4'272'15,"1"-4"32"-15,2-4 21 0,5 4-130 16,-7-4-78-16,7 1-43 0,0 3-30 15,7-4-23-15,-7 0-6 0,5 4 6 16,2-3 6-16,6-2 8 0,1 3 14 0,6-6 10 16,6 1-1-16,5-1 3 0,3-4 0 15,5 3-9-15,-7-7-14 0,15-2-10 16,-9 4-9-16,1-5-9 0,1 1-4 0,5-4-4 16,-6-1 0-16,8 3-2 0,-9-3 2 15,2 0-2-15,-1-2 1 0,0 4-1 0,0-2 1 16,-7 4 1-16,2 1-1 0,-1 0 0 15,-7 4 2-15,-1-1-1 0,-11 4-1 16,5 3-1-16,-12 5 1 0,-1-1 1 16,-6 8 3-16,-6-1 0 0,-1 5 1 0,-12-1 1 15,-1 8-2-15,-7-5-1 0,1 5-3 16,-6 0-2-16,-1-1-1 0,-6 5-2 0,-1-1 2 16,-5 4-1-16,0-3-1 0,-1 3 0 15,1 0 0-15,-8-1 0 0,7 2-2 16,-6 3 2-16,6-1-1 0,1-3 3 0,5 3-1 15,0-2 1-15,9-1 1 0,4-7 0 16,9-1 0-16,-2-3 1 0,13-7 0 16,0 0 1-16,7-1-1 0,0 1 1 0,0-4 21 15,7-4 28-15,0 4 30 0,5-7 20 16,8 0 15-16,5-4-4 0,3-4-17 16,4 0-21-16,7-6-18 0,0 1-13 0,1-1-16 15,5-1-12-15,1 0-6 0,-1-5-3 16,-6 6-2-16,8 4-2 0,-2-6 0 0,-5 4 0 15,-2-2-1-15,-5 6 0 0,0-4 0 16,-1 4 0-16,-6 4-1 0,-6-4 2 16,-7 5 0-16,1 3 1 0,-8 3 1 0,0 0 17 15,-6 0 8-15,-6 8 5 0,-8-4 1 16,2 8-2-16,-15-1-16 0,1 3-7 16,0 2-6-16,-8 2 0 0,-4 1 0 0,0 4-2 15,-2 3 1-15,-5 0 0 0,-2 0-1 16,2 3-1-16,-7-2 0 0,6 2-1 15,6 1 1-15,2-4-2 0,-1 3 2 0,6-6 0 16,7 3 0-16,6-7 0 0,6-4-1 16,2-4 0-16,12-3 0 0,0-1-1 0,7-3 1 15,6 0 0-15,7-7 2 0,6 0 0 16,-1-8 2-16,9 0-1 0,-2-6 3 16,7-2 1-16,0-2 1 0,7-2 5 0,-1-2 1 15,2 0 3-15,3 0-4 0,-3-1-2 16,-1 1-3-16,0 8-5 0,-1-2 0 15,-13 8-104-15,2 4-309 0,-9 4-142 0,-11 3-62 16,-8-3-31-16,0-1 90 0</inkml:trace>
  <inkml:trace contextRef="#ctx0" brushRef="#br0" timeOffset="235900.2363">15103 11860 144 0,'6'-16'245'0,"-6"5"24"0,0 0-72 15,7 4-60-15,-7-4-28 0,0 4-13 0,7-5-6 16,-7 5-8-16,0 0-6 0,0 0-7 16,7-4-13-16,-7 4-13 0,0 3-12 15,0-3-10-15,0 2-8 0,0 5-4 0,0 0-3 16,0 0 2-16,0 5 14 0,0-1 20 16,0 3 11-16,-7 3 6 0,0 9 1 15,0-1-13-15,-5 4-13 0,5 0 11 0,-6 1 12 16,7-2 7-16,-1-2 9 0,1-1 8 15,-7-3-15-15,13-1-15 0,-7-2-7 0,1 2-10 16,-1-7-15-16,7 4-8 0,0-4-5 16,0-2-4-16,0 2 1 0,0-4-2 15,7 1 0-15,-1-4 2 0,1 0 3 0,-1 0 8 16,7-7 12-16,0-5 8 0,0 2 11 16,6-9 24-16,-5-3 8 0,-1-3 8 15,1-1 20-15,-2-3 15 0,1 2-7 0,-6-5-5 16,6 7-9-16,-7-5 6 0,0 7 3 15,-6 5 13-15,8 4 21 0,-8 3 11 0,-8 3-26 16,8 5-24-16,-6 3-32 0,0 3-33 16,-1 5-21-16,-6 3-9 0,0 3-5 15,1 4-2-15,-8 5-1 0,6 2 1 16,-5 1-2-16,5 3 1 0,-5-2 1 0,6 2-1 16,-6-4 0-16,5 1 0 0,8-4-1 15,-7-4 1-15,6 0 0 0,1-6-1 16,6-1 0-16,0-4 1 0,6 0 1 0,1-3 0 15,0-4 1-15,-1 0 3 0,7-7-1 16,0 0 1-16,0-8-1 0,7-4 0 0,-1-3-1 16,-6-3-1-16,7-5-1 0,-1-3 1 15,1-4-2-15,0 1 0 0,-1-4 0 0,0 2-2 16,-5 1 2-16,-1 8 2 0,0 4-2 16,-7 7-2-16,2 3 4 0,-2 7-2 15,-6 2 0-15,0 6-2 0,0 0 2 16,-6 6-1-16,6 5 0 0,-14 4 0 0,8 8 2 15,-9 2-1-15,3 1 1 0,-8 3-1 16,8 4 1-16,-8-4-2 0,7-3 1 16,-7 3 0-16,8-4 1 0,-9 6-1 0,9-9 0 15,-2 0 2-15,2-1-1 0,-1-2-2 16,6-5 1-16,1-7-2 0,6 5 1 16,0-8 0-16,0 0 2 0,6-4 0 0,1-8 2 15,-1 1-2-15,7-7 2 0,0-6-1 16,0-1 0-16,0-5-1 0,7-3-1 0,0-4-1 15,-8-4 1-15,8 4-2 0,-7 0 0 16,1-1 1-16,-2 5 1 0,0 4-1 16,3 3 0-16,-9 7 1 0,0 0-1 0,-6 9 1 15,8-3 0-15,-8 6 1 0,0 3-1 16,-8 0 1-16,2 7-2 0,0 4 1 16,-1 8-1-16,-13 6 0 0,8 0 2 0,-8 9-1 15,0-5 1-15,1 4-1 0,-1 0 2 16,0-3-1-16,1-5-1 0,5 4 1 0,-5-6 0 15,0-1-2-15,6-4 1 0,-1 1-1 16,8-9 0-16,0 5-1 0,-1-7 1 16,7-1 0-16,7-3-1 0,-7-4 4 15,12-4 0-15,2 1-1 0,-1-9 1 0,0-3 0 16,6-7-2-16,1 1 0 0,-1-1-1 16,1-7 1-16,0 0-1 0,-1-6 0 0,7-1 1 15,-7 3 0-15,0 1-1 0,-4 3 1 16,-3 2 1-16,-4 8-1 0,-2 9 1 15,-6-1 1-15,0 7 0 0,0 0-2 0,-6 4-2 16,-2 8 1-16,-4 3 0 0,-3 7 1 16,-4 8 0-16,0 3 0 0,0 8 0 15,-1-4-1-15,-6 0 1 0,6 0 0 0,1-4 0 16,5 1 0-16,-5-5-1 0,6 1 2 16,0-3-1-16,0-6-1 0,6-2 1 15,7-4-1-15,0 1 0 0,0-6 1 0,7-2 0 16,0 0 1-16,-1-8 0 0,7-3 1 15,0-1-2-15,0-6 1 0,0-5 0 0,6-3 1 16,2 0-1-16,-1-7-1 0,-8-5 0 16,8 3 0-16,-1-4-1 0,0 3-1 15,-5-1 1-15,-1 4 0 0,0 6 1 0,-7 1 0 16,2 4 1-16,-2 3 0 0,-6 8-1 16,6 0 0-16,-12 7 0 0,6 0 0 15,-6 7-1-15,-2 8 0 0,-4 2 1 0,-3 6 0 16,3 7 1-16,-8-1 0 0,8 0-1 15,-8 4 2-15,1-3-4 0,5-1 2 16,-5-3-1-16,5-1 2 0,-5-3-2 0,6 5 1 16,0-10 0-16,7-2 0 0,-7-4-1 15,13 1 2-15,-7-6-2 0,7 2 2 0,0-5 0 16,0-3 1-16,0 0-1 0,7-7 0 16,-1-3 0-16,7-9 0 0,0-3-1 15,7-4 1-15,-1-3-1 0,1-8-1 0,0 0 1 16,6-4-2-16,-7 1 1 0,0 0 0 15,0 3-2-15,2 4 3 0,-7 11 0 16,-2 4 0-16,-6 3 0 0,-6 12-1 0,7-1 1 16,-14 8-1-16,1 3 0 0,0 8 0 15,-8 7 0-15,2 3 2 0,-8 4-1 16,1 1 0-16,-1 3 1 0,7-4 0 0,-7 1-1 16,0-5 1-16,8-2-1 0,-9-1 0 15,9-4 0-15,-2 1-1 0,2-2 0 16,-1-2 1-16,0-1 0 0,6-2 0 0,1-4 0 15,-1-1 0-15,7-4-1 0,0-3 1 16,7 0 1-16,-1-3 1 0,7-8 0 0,0-5 2 16,13-1-1-16,-7-6-1 0,8-6 0 15,-1-3-1-15,0-5 0 0,6 0-1 16,-5 0 0-16,-8 0 1 0,7 4-1 0,-12 3 0 16,-1 13 1-16,-7 2 0 0,-6 8 1 15,0 0 0-15,0 7 0 0,-6 0 0 16,-7 7-1-16,-1 7 0 0,-4 1-1 0,-2 7 1 15,-7 3-1-15,7 1 0 0,-5 1 0 16,5-2 0-16,0 0 0 0,1 2 0 16,-1-6 0-16,0 2 0 0,8-2 2 0,-8-2-2 15,14-4-2-15,-7 2 1 0,6-5 0 16,7-2 0-16,-7 2-1 0,7-5 2 16,7-3-1-16,-7 0 1 0,7-1 0 15,-1-6 1-15,1-1 1 0,-1 0-1 0,1-8 1 16,6 3-2-16,-7-7 0 0,7-5-1 15,0 2 1-15,-7-3-1 0,8-7 2 0,-1 3-1 16,1-4-1-16,-2 1 0 0,1 3 0 16,0 4 0-16,-6 8 0 0,-1-1 0 0,-6 7-1 15,6 5 1-15,-6 3 0 0,-6 3 0 16,6 5 1-16,-6 0-1 0,-1 5 2 16,1 7 0-16,-8 5 0 0,-4-3-1 0,4 3 1 15,1 2 1-15,-7-2-2 0,7-3 0 16,0 0 1-16,0-3-1 0,0-5 0 15,7 1 1-15,-7-1 0 0,6-2-1 0,0-5 0 16,1 1 1-16,0-5-1 0,6 1 1 16,0-4-2-16,6-4 2 0,-6-3 0 15,13-4-1-15,0-3 0 0,0-6 1 0,0-1-2 16,6-5 1-16,1-7 0 0,7 0 0 16,-7 0-1-16,-2 0 0 0,2 0 0 0,-7 8-1 15,1-2 1-15,-2 13-1 0,-5 3 1 16,-2 3 1-16,-5 5-1 0,0 3 1 15,0 0 0-15,0 0 0 0,0 0 1 16,0 3-2-16,0 1 2 0,0 3-2 0,0-4 1 16,0 2-1-16,0-5 1 0,0 3-1 15,-5-3 2-15,5 4 0 0,0-4-1 0,0 0 1 16,-7 5 0-16,7-5 1 0,0 2-2 16,0-2-2-16,-7 4 2 0,7-1-1 15,0 5 0-15,-5 0 1 0,-3-1 0 0,2 4 1 16,0 4 0-16,-1-5 1 0,-6 5-2 15,6 0 0-15,-5-1 1 0,6 1-1 16,-8 0 0-16,1 0 1 0,-1-1 0 16,8 1-1-16,-7 3 0 0,0-3 0 0,7-4-1 15,-7 4 0-15,6-5 1 0,1 1-1 16,-1 1 1-16,1-4-2 0,6-6 2 0,-7 3-1 16,7-3 1-16,7-2 0 0,-7 0 1 15,6 0 1-15,-6-2-1 0,7-5 0 16,6-1 0-16,-7 0 0 0,7-3 0 0,-7-3-1 15,8-5 1-15,-2 1-1 0,9-4-1 16,-9 1 0-16,2-6 0 0,-2 5-1 0,2-4 2 16,-1 9-1-16,-7 2 2 0,8 3 0 15,-9 2 0-15,-5-1-1 0,7 3 0 16,0 0 1-16,-7 5-2 0,0-1 1 16,0 4-1-16,0 0 2 0,0 0-1 0,0 0 1 15,-7 4 0-15,7-1-1 0,-7 5 0 16,2 4-1-16,-3-3 0 0,-4 3 1 15,5 3-1-15,1-5 1 0,-8 5 1 0,8 0-1 16,0 0 0-16,-8-1 0 0,2 5 1 16,5-5-2-16,-7 1 1 0,2-1 1 0,-2 5-1 15,2-4 0-15,5-4 1 0,-6 3-1 16,0 1 1-16,7-7-2 0,-1 2 0 16,7-5 0-16,0-3 1 0,0 3-1 0,7-10 2 15,-1 3 0-15,7-3 0 0,7-5 0 16,-8-5 0-16,8-3-1 0,0-4 0 15,-1 0-1-15,7-4 1 0,-12 1-1 0,5-2 0 16,0 2 0-16,0-5 1 0,2 0-1 16,-7 1 0-16,-2 3 0 0,1 9 2 0,-6-2-1 15,-1 12 1-15,-6 0 0 0,0 7-1 16,-6 4 0-16,-8 3-1 0,2 7 0 16,-2 8 1-16,-5 4 0 0,-1 0 1 0,0 3-2 15,1 0 2-15,-1-3-1 0,2 0 0 16,4-3 1-16,-6-2-1 0,7 1 1 15,7-4-1-15,-1-3 0 0,0-4 0 0,7-4-1 16,-6-3 1-16,12-1-1 0,-6 1 1 16,7-4 0-16,-7 0 0 0,7-4 1 15,5-3-1-15,-5-3 0 0,7-2 1 0,-2-2-1 16,2-1-1-16,5-7 1 0,-6 1 1 16,6-2-1-16,-6-3 0 0,6 4-1 0,-4 1 1 15,-3-2-1-15,-4 9 1 0,-2 3 0 16,-6 3 0-16,6 8 0 0,-6-4 0 15,-6 4 1-15,6 4-1 0,-14-1 0 16,8 9 0-16,-7 2 1 0,0 5-2 0,-1 3 1 16,-5 0 0-16,6 3 1 0,-7 0 0 15,2-2 0-15,-2 3 0 0,6 0 1 0,-5-5-4 16,-1 5 2-16,7-7-1 0,7-1 1 16,-7-3-1-16,13-1 2 0,-7 1-2 15,7-4 0-15,-6-4 1 0,6 0 0 16,6-3-1-16,1-4 2 0,-1-4 0 0,1-3 0 15,6 0-1-15,-1-8 1 0,2-2 1 0,5-2-4 16,-5-3 2-16,6-4 0 0,-2-3 0 16,2-1-1-16,7-6 1 0,-8-1-1 15,1 0 0-15,0 0 0 0,-2 7 1 16,-4 5-1-16,-8 7 1 0,1 6 1 0,-1 6-1 16,-6 2 1-16,-6 4-1 0,-1 0 0 15,1 7-1-15,-8 4 2 0,2 4-1 0,-2 4 0 16,2-1 1-16,-3 0-2 0,3 0 1 15,0-3-1-15,-2 0 0 0,8 3 0 16,-1-3 2-16,-6 0-1 0,6-5 0 0,1 5 1 16,0-3 0-16,6-2-1 0,-6 5 1 15,6-4-2-15,-8-4-75 0,8 5-107 16,0-2-105-16,-6-3-121 0,0 1-137 16,6-4-137-16,0-1-11 0,0-3 50 0,0 0 98 15,-7-3 125-15</inkml:trace>
  <inkml:trace contextRef="#ctx0" brushRef="#br0" timeOffset="236699.5863">15325 11848 135 0,'5'-22'283'0,"4"4"30"16,-9-5-17-16,6 2-130 0,-1 3-54 16,3-1-17-16,-1 4-10 0,-1 1 0 0,-6 3 12 15,0 3 1-15,0 5-9 0,0 3-13 16,-13 3-20-16,5 8-29 0,-3 4-13 0,-9 3-7 15,0 5-4-15,1 6-1 0,-1 4-1 16,-6 3 0-16,-1-3 1 0,2 4-2 16,-7-4 1-16,5 0-1 0,-6-3 1 15,7-1 0-15,0-3-1 0,0-4 0 0,6 0 1 16,7-5-1-16,1-5 0 0,4-1 0 16,2-3 1-16,6-5 0 0,0-3 0 0,0 0 2 15,6-3-2-15,2-5 2 0,-2 2-2 16,7-6 2-16,0-3-2 0,6-7 0 15,1 4 0-15,0-7 1 0,-1 2 0 0,7-7 23 16,-6 5 13-16,7-4 6 0,-9-4 4 16,9 3 0-16,-7-3-21 0,4 0-10 0,-3 3-7 15,-1 1-3-15,-8 0-1 0,2 7 0 16,-1 4 0-16,-7 3 13 0,-1 4 17 16,-5 7 8-16,-5 4 2 0,-1 4 1 15,-7 7-13-15,-1 4-17 0,-4 8-8 0,-9 2-5 16,7 4-2-16,-12 0 1 0,5 4-3 15,1 1 1-15,0-5-1 0,-7 0 0 0,8 0 0 16,-1-3 0-16,6-1 0 0,-6 2 0 16,13-6-1-16,-7-2 1 0,8-4 0 15,4-5 0-15,2-3 1 0,6-3-1 0,0-4 1 16,6-4 1-16,8-3 0 0,-2-3 0 16,2-2 0-16,5-5-1 0,7-6 0 15,-6 0 2-15,6 2 21 0,0-4 12 0,7-5 9 16,-6 1 5-16,-2-2 1 0,1 2-18 15,-7 4-12-15,0 7-7 0,-4 4-7 16,-3 2-3-16,-4 1-2 0,-2 4 2 0,-6 2-2 16,0 3 1-16,6-2 2 0,-6 1 21 15,0 3 19-15,0 0 11 0,-6 0 5 16,6 0-1-16,0 3-21 0,-6 3-21 0,6-1-9 16,-8 6-6-16,8-4-1 0,-6-3-1 15,6 4 1-15,0-2-2 0,0-2 1 0,6 3-1 16,-6-3-26-16,8 0-79 0,-2 0-113 15,-6-4-132-15,0 0-201 0,0 0-66 16,0 0 38-16,0 0 95 0</inkml:trace>
  <inkml:trace contextRef="#ctx0" brushRef="#br0" timeOffset="237067.3596">15456 11628 174 0,'7'-7'273'0,"-7"-1"31"0,-7 1-60 0,7 2-65 16,0 2-19-16,-7 0-12 0,1 3-3 15,-1 0-16-15,1 0-22 0,-8 3-21 0,2 5 1 16,-8 4-10-16,1-2-3 0,-7 9-4 15,6 2-2-15,-7 1-28 0,-5 4-15 16,6 4-9-16,-1 2-3 0,-5 2 28 16,7-2 12-16,-9 1 8 0,8 1 2 0,-6-1 3 15,6-4-24-15,0 1-12 0,12-8-5 16,-5-4-5-16,13 0-4 0,-2-7-6 0,2 0-5 16,6-7-2-16,0 3 0 0,6-7-1 15,2 3 2-15,-2-3-1 0,7-3 0 16,0 3-9-16,0-4-145 0,7 1-269 0,-7-4-122 15,0-5-55-15,0-5-16 0,-7-6 132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59:57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7015 5620 68 0,'0'0'68'0,"0"0"-1"0,-8 0 3 0,8-4-3 15,0 4 0-15,0-4-2 0,0 4 3 16,-6 0 5-16,6-4-2 0,0 4-7 16,0 0-5-16,-6 0-7 0,6 4-14 15,0-4-7-15,0 4-4 0,-7-4 0 0,7 0 5 16,0 4 9-16,0-4 4 0,0 0 1 15,0 0 2-15,0 0 5 0,0 0 2 16,0 0 2-16,0 0-3 0,0 0-9 0,0 0-13 16,0 0-13-16,7 0-10 0,-7 0-4 15,0 0-4-15,6 0 0 0,-6 0-1 0,6 0 1 16,2 0 0-16,-8 0 0 0,6 3 2 16,1-3 0-16,-1 0 3 0,0 0 2 15,2 0 2-15,-2 0 1 0,6 0 0 0,2 0-3 16,-8 0-2-16,6 0-2 0,3 0-2 15,-3 0 1-15,8 0-1 0,-7-3 0 16,7 3 0-16,0 0 2 0,-1-4-2 0,1 4 0 16,6 0-1-16,-7 4 1 0,1-4-2 15,0 0-2-15,-1 3 4 0,1-3 0 16,0 4 1-16,-2-2 3 0,2 3 3 0,0-2 45 16,6 1 37-16,-6-4 15 0,-1 5 7 15,7-5 1-15,-6 0-44 0,0 0-37 0,6 0-15 16,-7 0-7-16,6 0-6 0,2-5 1 15,0 5-3-15,-8-4-1 0,7 1 1 16,0-2 0-16,-6 3-1 0,0-2 1 16,5 4-2-16,-5-3 0 0,0-1-1 0,-1 4 0 15,1-4-1-15,6 4 2 0,-6 0 0 16,-1 0 0-16,7 0 0 0,1-4 0 0,-8 4 0 16,6 0-1-16,2 0 3 0,-1-4 0 15,0 4 2-15,1-4-2 0,-1 2 1 16,-7-3 0-16,7 5-2 0,-6-2-1 0,-1 2 1 15,1-5 0-15,6 5-2 0,-6 0 2 16,5-3 0-16,-5 3 1 0,7 0 3 16,-1 0-1-16,0 0-2 0,0 0-1 0,-7 0 0 15,8 3 1-15,-2-3-2 0,2 5 1 16,-1-5 0-16,1 0 1 0,-2 0 1 0,7 0 33 16,-5 0 43-16,-1 0 21 0,7-5 11 15,-15 5 2-15,10-3-30 0,-2 3-42 16,-7 0-21-16,1-4-11 0,0 4-5 0,-1-4-1 15,1 4-3-15,-2 0-1 0,2 0 1 16,1 0 0-16,-9 0-1 0,8 0 1 16,-7-4-1-16,0 4 1 0,-1 0-1 0,3 0 2 15,-10 0-1-15,2 0 0 0,0 0 1 16,-1 0-1-16,1 0 0 0,-7 0 2 0,0 0-1 16,0 0 1-16,6 4 3 0,-6 0-33 15,0 3-137-15,-6 0-275 0,-1 4-125 16,-6-3-58-16,-7-12 7 0,1-4 124 0</inkml:trace>
  <inkml:trace contextRef="#ctx0" brushRef="#br0" timeOffset="35571.7553">7007 5600 138 0,'-6'0'265'16,"0"-2"18"-16,6-3-62 0,-7 5-74 15,7 0-35-15,0 0-15 0,-7 0 0 0,7 0-2 16,0 0-6-16,0-2-12 0,0 2-19 15,0 0-14-15,7 2-12 0,-7-2-12 16,0 0-3-16,0 0 27 0,0 5 21 16,7-5 9-16,-7 0 9 0,0 2 7 0,6-2-22 15,-6 4-18-15,0-4-8 0,6 0-7 16,-6 0-11-16,0 4-8 0,8-4 20 16,-8 4 14-16,0-4 5 0,6 4 2 0,1 0 1 15,-7-4-24-15,6 3-18 0,0-3-8 16,2 4-3-16,-2-4-2 0,-6 2-2 0,6-2 0 15,0 0 2-15,1 5-1 0,0-5 18 16,-7 3 25-16,6-3 20 0,6 4 14 0,-4-4 8 16,-1 0-11-16,-2 0-8 0,9 0-10 15,-7 0-7-15,-1-4-7 0,7 4-6 16,-7 0-14-16,8 0-11 0,-8 0-5 16,0 0 0-16,8 4 11 0,-1-4 23 0,-7 5 14 15,8-5 5-15,-3 3 3 0,4 0-12 16,-3-3-23-16,2 4-12 0,-1-4-5 0,-1 0-1 15,8 4-1-15,0-4 1 0,-7 0-2 16,7 0-2-16,-8 0 1 0,8 0 24 16,0 0 21-16,-1 0 12 0,-5 0 5 0,5 0 1 15,0 3-22-15,-6-3-24 0,1 0-12 16,5 0-5-16,-5 0-3 0,-2 0-3 16,2 4-1-16,5-4 0 0,-6 4 0 0,-1 0-1 15,3-4 1-15,4 3 2 0,-6-3-1 16,6 0 0-16,1 4 0 0,0-4 0 15,-1 0-4-15,7 0 2 0,-6 0 0 0,-1 3 2 16,1-3-2-16,6 0 1 0,1 0 0 16,-9 4 0-16,9-4-1 0,5 0 0 15,-12 0 0-15,12 0-1 0,-5 3 1 0,6-3 0 16,-1 0 1-16,1 0 0 0,-1 0 0 16,1 0 0-16,0 0 0 0,-1-3-1 0,-7 3 0 15,9 0 0-15,-2-4 2 0,-5 4-2 16,5-3 0-16,2 3 1 0,-9 0-2 15,8-4 1-15,0 4-2 0,-7 4 2 16,0-4-1-16,6 0 0 0,-5 0 1 0,-1 3 0 16,0-3 0-16,0 0-1 0,7 0 1 15,-7 0-1-15,-2 4 1 0,-3-4 0 0,6 0 0 16,-7 0 1-16,-2 0 1 0,2 0-1 16,-7 0 1-16,7 3-1 0,-8-3-1 15,2 0-1-15,6 0 1 0,-7 0-2 0,-1 0 2 16,-4 4 0-16,4-4-1 0,2 4 1 15,-8-4 0-15,6 0 0 0,-5 4 1 16,1-4-1-16,-3 0 0 0,9 0 0 0,-8 0 0 16,1-4 0-16,-1 4 0 0,1 0 0 15,-7 0 2-15,6 0-2 0,1 0 0 16,-7 0-2-16,7 0 2 0,-7 0 0 0,6 0 0 16,-6 0 0-16,6 0 0 0,-6 0 2 15,0 0-1-15,0 0 0 0,0 0 2 0,0-4 2 16,0 4 0-16,0 0 1 0,0 0 0 15,0 0 0-15,0 0-1 0,0 0-2 16,0-4-1-16,0 4 0 0,0-3-1 0,0 3 0 16,0 0-1-16,0-4 1 0,-6 1-1 15,6 3-1-15,0-4 0 0,0 4 0 16,-6 0-1-16,6 0 1 0,-7-3 0 0,0 3 1 16,7-4 1-16,-6 4-1 0,-1 0 0 15,1-4 1-15,-1 4 1 0,-6-4-1 16,6 1 0-16,-6 3 0 0,1-4-1 0,-1 0-1 15,-7 1 0-15,0 0 0 0,1 3-1 16,-7-5 2-16,6 5 0 0,0-4 0 0,1 4 0 16,-7 0 0-16,6 0-1 0,1 0 0 15,-1 0 1-15,-6 0 0 0,6 0 0 16,1 0 0-16,-7-3 0 0,6 3-1 0,-7 0 1 16,9 0 1-16,-9 0-1 0,7 0 0 15,-6 0 0-15,0 0 1 0,-6 0-2 16,6-5 1-16,-7 5 0 0,7 0-1 15,0-2 2-15,0 2 0 0,-1-4-1 0,7 1 1 16,2-1 1-16,-2 4-1 0,1-4 0 16,-9 0 0-16,8 4-1 0,2 0 1 0,-1-4-2 15,-1 4 1-15,0 0-1 0,1 0 1 16,4-4 0-16,-3 4 0 0,-2 0 0 0,8 0 0 16,-8 0 1-16,7 0-1 0,-7 0 1 15,7 0-2-15,-6 0 0 0,-1 4 1 16,7-4-1-16,-7 0 1 0,1 0-1 0,5 0 1 15,-6 0 0-15,8 0 0 0,-8 4 0 16,1-4-2-16,5 0 2 0,2 0 0 16,-8 0 0-16,7 0 0 0,0 0 0 0,0 0 0 15,-7 4 0-15,6-4 0 0,2 0-1 16,-1 0 1-16,0 0 1 0,0 0 1 16,-7 0-1-16,7 0-1 0,1 0 0 0,-3 0 0 15,3 0 0-15,-1 0 0 0,-6 4 1 16,-1-4-1-16,7 0 0 0,-7 0-1 15,0 4 1-15,1-4 0 0,0 3 1 0,-1-3-2 16,1 4 2-16,-1-4-2 0,0 2 2 16,1-2-1-16,-1 5 0 0,7-5 0 0,-7 0 0 15,0 0 0-15,8 0 0 0,-1 0 0 16,-7 0 0-16,8 0 0 0,-8 0 0 16,6 0-1-16,1-5 1 0,1 5 0 0,-2 0 0 15,1 0 0-15,0-2 0 0,0 2 0 0,0 0 0 16,6 0-1-16,0 0 1 0,-5 0 0 15,4 0 0-15,3 2-2 0,-2-2 2 16,1 0-1-16,6 0 0 0,-7 0 0 16,0 0 0-16,7 0-1 0,0 5-1 15,-6-5 1-15,6 0-1 0,0 0 1 0,0 0-1 16,0 0 2-16,0 0 0 0,0 0 0 16,0 0 0-16,6 0-1 0,-6 0-1 0,0 0 1 15,7 0 1-15,-7 3 1 0,7-3 0 16,-1 0-1-16,1 4 0 0,-2-4 0 15,3 0-1-15,-1 5 1 0,-2-5 2 0,2 0-1 16,0 0 0-16,0 0 0 0,-1 0 0 16,7 0 0-16,-7 3 0 0,8-3 0 0,-2 0 0 15,2 0 2-15,-1 0-2 0,7 3 0 16,0-3 0-16,5 0 0 0,-5-3 0 16,12 3-2-16,-5-3 4 0,-1 3-2 15,6-5 2-15,1 5-1 0,0 0 0 0,-8 0 0 16,8-4-1-16,0 4-1 0,-1 0 0 15,0 0 0-15,2 0 0 0,5 4 1 0,-6-4-1 16,6 0 1-16,0 0-2 0,-7 5 1 16,8-2 0-16,-1 0 1 0,0-3 0 15,-6 4 0-15,6 0 1 0,0-4 0 0,7 3 1 16,-15 1-1-16,10 0 0 0,-8-4-1 16,4 4-1-16,-3-1 0 0,-1-3-1 15,-1 4 2-15,1-4 2 0,6 0-2 0,-6 0 0 16,0-4 1-16,-1 4 0 0,0-3-2 15,-5 3 1-15,6-4 0 0,-7 4 0 16,7-4-1-16,-7 4 1 0,6-4 0 0,-5 4 0 16,-2 0-2-16,6 0 1 0,-10-3-30 15,6 3-111-15,-7 0-173 0,-8 0-294 0,2 0-165 16,-2-4-46-16,-12 0 77 0,7-7 158 16</inkml:trace>
  <inkml:trace contextRef="#ctx0" brushRef="#br0" timeOffset="65482.8463">9188 13584 65 0,'-6'0'198'0,"0"0"-2"16,-1 0-40-16,0 0-37 0,7 0-32 15,-6 0-28-15,-1 4-20 0,7-4-17 16,-6 0-9-16,6 0-8 0,0 0 0 0,0 0-3 16,0 4 0-16,0-4-2 0,0 0 4 15,0 0 10-15,0 0 12 0,0 0 11 0,0 0 7 16,0 0 1-16,0 0-10 0,0 0-10 16,0 0-8-16,0 0-4 0,0 0 6 0,0 0 13 15,0 0 16-15,0 0 22 0,6 0 11 16,-6 0-1-16,0 4-9 0,7-4-15 15,-7 4-20-15,6-4 0 0,1 2 8 16,0-2 1-16,-1 5 4 0,0-5 2 0,1 2-7 16,0-2 2-16,-1 0 3 0,1 5 1 15,4-5-3-15,-2 3-6 0,-3-3-18 0,-1 4-10 16,2-4-8-16,1 0 0 0,4 4-3 16,-5 0 0-16,6-1 0 0,-6-3 1 15,5 4-2-15,2-4 1 0,-1 3 1 0,0 1 2 16,0-4 10-16,-1 0 16 0,8 3 8 15,-7-3 6-15,1 0-1 0,6 4-7 16,-8-4-15-16,8 0-10 0,-7 5-1 0,6-5 14 16,0 0 7-16,2 0 3 0,-1 3 1 15,-2-3-4-15,2 0-14 0,0 0-7 16,-1 0 13-16,8 0 11 0,-8 0 8 0,8-3 3 16,-2 3 0-16,0-9-13 0,9 6-14 15,-8-1-7-15,0-3 0 0,7 4 11 16,-7-1 5-16,0 0 2 0,1-3 1 0,-8 2-3 15,7 5-12-15,-7-2-7 0,1 2-4 16,-1-5-2-16,2 5-1 0,-1 0-1 0,5 0 1 16,-5 0-1-16,0 0 0 0,-1 0 1 15,7-2-4-15,-6 2 2 0,-1 0 2 16,7-4-2-16,-6 4-2 0,0 0 4 0,5 0-2 16,-5 0 0-16,0 0-2 0,-1 0 4 15,1 0-1-15,-8 0 0 0,8 0 0 16,-6 0 0-16,5 4 0 0,-5-4 0 0,-2 2-1 15,1-2 1-15,7 5-1 0,-7-3 3 16,0-2-2-16,-1 5 24 0,2-5 26 16,-1 3 15-16,7-3 7 0,-7 0 1 0,0 4-20 15,5-4-28-15,-3 0-13 0,-3 4-7 16,8-4-3-16,-7 0-2 0,1 4 1 0,5-4-1 16,-6 0-1-16,6 0 1 0,-5 3-1 15,6-3 1-15,-1 0 0 0,-6 0 0 16,6 0-1-16,1 0 1 0,0 0-1 0,-7 4 1 15,7-4-1-15,6 0 2 0,-7 0-1 16,1 0 0-16,6 0 0 0,0 0 0 0,6-4 0 16,-6 4 0-16,0-3 2 0,7-1-2 15,-8 4 1-15,2-4 7 0,6 0 38 16,-7 1 24-16,-1-2 13 0,3 3 6 0,-2 2-4 16,-1-5-37-16,1 5-22 0,1-2-12 15,-1 2-7-15,0-4-2 0,1 4-2 16,-1 0-2-16,0-4 2 0,-1 4-2 0,2 0 1 15,-1-4 0-15,0 4-1 0,0 0-1 16,1 0 1-16,-1 0-1 0,6 0 2 16,-6 0-1-16,0 0-1 0,0 0 1 0,0 0-1 15,1 0 0-15,-1 4-1 0,-7-4 2 16,7 0-2-16,-6 4 1 0,0-4-1 16,-1 0 1-16,1 0 1 0,0 4 5 0,5-2 41 15,-6-2 21-15,8 5 10 0,-7-5 4 0,-1 0-3 16,7 0-40-16,-7 0-21 0,0 0-9 15,1-5-5-15,7 5-2 0,-8 0-2 16,1-2 2-16,0 2-2 0,7-4-1 16,-9 4 1-16,9-4 0 0,-7 4-1 15,6 0 0-15,-7 0 0 0,7 0 1 0,-6 0-1 16,6 4 1-16,-7-4 2 0,1 0-3 16,6 0 0-16,-7 4 0 0,8-4-2 0,-7 2 2 15,6 3 0-15,0-5 0 0,-7 2 0 16,6-2-1-16,-4 0 0 0,5 0 1 0,-7 0-1 15,8 5 2-15,-7-5 0 0,-1 3-1 16,7-3 1-16,-6 4-2 0,0 0 1 0,-1 0-1 16,1-1 1-16,-1-3 0 0,0 4 0 15,1 3 1-15,-1-4-1 0,1 1 1 16,0 4 1-16,-7-1-2 0,12 0 1 16,-5-3-1-16,0 4 1 0,6-5 0 15,0 1 1-15,1-1 2 0,-1-3-1 0,7 4-1 16,-7-4 3-16,0 0 0 0,7 0 29 15,-7 0 14-15,-1-4 6 0,1 4 4 0,7 0-4 16,-7-3-27-16,0 3-15 0,7 0-6 16,-7-4-4-16,7 4 1 0,-8-3-1 15,9-1-2-15,-2 0 0 0,-6 4 1 0,7-4-1 16,0 1 0-16,-1 3 1 0,1-4-1 16,-1 0 1-16,8 1-1 0,-7 3 1 0,-1-3-1 15,0-2 1-15,1 1-2 0,0 4 0 16,0-3-1-16,-2 3-1 0,-4-4 2 0,6 4-1 15,-7-3 1-15,7 3 1 0,-7 0 0 16,0 0 0-16,7 0 1 0,-7 3 0 16,-7-3-1-16,7 4-1 0,0-4 1 15,1 3-1-15,-1-3 0 0,0 0 2 0,0 0-1 16,0 4 2-16,6-4 0 0,-5 0 1 16,-1 0-2-16,-1 0 1 0,9 0-1 15,-8 0-1-15,0 0 1 0,1 0-1 0,5 0 0 16,-6-4 0-16,0 4-1 0,7-3 1 15,-8 3 0-15,8-4 1 0,1 4-2 0,-9 0 0 16,7-3 0-16,0 3 0 0,-5 0 0 16,6-4 1-16,-7 4 0 0,7 0 1 0,-1 0-1 15,2-3 2-15,-2 3-1 0,-5 0 4 16,11 0-3-16,-11 0 0 0,5 0 0 16,1-4 9-16,-7 4 20 0,7 0 11 0,-7-4 5 15,-1 4 2-15,1 0-8 0,-6-4-20 16,7 4-11-16,-1 0-5 0,0 0-2 15,-7-3 1-15,6 3-2 0,-4-5 0 0,5 5-2 16,-7-2 1-16,1 2 0 0,-1-5-2 16,1 5 2-16,0-2 2 0,-1 2-2 15,-5 0-2-15,-2 0 1 0,8 0-1 0,-7 2 2 16,1-2-2-16,5 0 2 0,-6 5 1 16,-1-5-1-16,9 2-1 0,-9-2 1 15,2 5-2-15,5-5 0 0,-5 3 1 0,4-3-1 16,-5 4 2-16,1-4 0 0,6 4-1 15,-8 0 1-15,2-4-1 0,6 3 0 0,-8-3 0 16,1 4-2-16,1-1 1 0,-3-3-1 16,4 4 0-16,4-4 1 0,-5 3 0 0,-2 1 0 15,2 1 1-15,-2-2-1 0,1 0 0 16,1-3-1-16,-8 8-1 0,8-5-30 16,-8 1-136-16,0 0-218 0,-6 0-384 15,0-4-182-15,-6-4-54 0,-8-11 101 0,-5-11 198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7:01:38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20007 6427 87 0,'0'-7'220'0,"0"3"24"0,-9-1-74 16,9 5-41-16,-5-2-25 0,-1 2-20 15,0 0-9-15,-2 0 0 0,2 0 0 0,0 0 3 16,-7 0-3-16,6 0 4 0,0 0 10 15,1 0 6-15,0-4 9 0,-1 4 13 16,0 0 5-16,7 0-1 0,-6 0-7 16,-1-4-10-16,0 4-16 0,7 0-14 15,-6-4-17-15,6 4-9 0,0 0-8 0,-6 0-10 16,6 0-9-16,0 0-8 0,-8 0-2 16,8 0 4-16,0 0 5 0,0 0 5 0,0 0 13 15,8 0 32-15,-8 0 30 0,6 4 16 16,0-4 6-16,1 4-10 0,6-4-31 0,1 0-34 15,5 0-21-15,1 0 1 0,0 0 32 16,6 0 17-16,-1 0 9 0,1 0 1 16,1-4-8-16,-1 4-35 0,0-4-22 15,0 4-8-15,1 0-5 0,-8 0-3 0,7 0-2 16,0 0-1-16,-7-3 1 0,7 3-1 16,0 0-1-16,1 0 1 0,-1 0 1 15,7 0-1-15,-1 0 1 0,-6 0 2 0,7 0 0 16,-2-4 32-16,3 4 40 0,6-4 20 0,-7 4 7 15,-1 0 3-15,7 0-29 0,-6 0-40 16,-1 0-19-16,1 4-9 0,-1-4-3 16,-6 0-2-16,7 0-1 0,0 0 2 15,-7 0 0-15,6 0 2 0,-5 0 0 16,5 0-1-16,-6 0 1 0,7-4-3 0,0 4 1 16,-1 0-1-16,0-4-2 0,-5 4 0 15,6 0-2-15,-7 0 1 0,-1 0-1 0,9 0-1 16,-8 0 0-16,7 0 1 0,-1 4 1 15,-7-4 1-15,9 0 1 0,-2 4-1 16,-5-4-1-16,5 0 0 0,-6 0-2 0,7 0 0 16,-7 4 1-16,1-4 0 0,5 0 0 15,-6 0 0-15,7 3 0 0,0-3 1 16,-7 0 0-16,6-3 0 0,1 3 0 0,0 0 3 16,-1 0-2-16,1 0 1 0,-1 0 0 15,1 0 0-15,-7-4 0 0,6 4-1 0,1 4-1 16,-7-4 2-16,7 3-2 0,0-3-1 15,-1 0 1-15,1 0-1 0,-7 4 1 16,7-4-1-16,-7-4 0 0,6 4 0 0,-5 0 0 16,-1 0 0-16,0 0 0 0,0 0-1 15,0 0 1-15,0 0-1 0,6 0 2 16,-6 0-1-16,1 0-1 0,-1 0 0 16,0 0-1-16,1 0-1 0,-2 0 2 0,1 4-1 15,0-4 1-15,1 4 0 0,-1-4 0 16,-1 4 0-16,2-4 1 0,0 0 1 0,-8 2-2 15,7-2 1-15,-6 0-2 0,6 5 1 16,-7-5 1-16,1 4-1 0,0-4 0 0,5 0 0 16,-11 0 1-16,5 3-1 0,0-3 0 15,-5 0 0-15,5 4 0 0,-5-4-1 16,-1 3 0-16,6-3 1 0,-6 0-2 0,1 0 1 16,5 4 2-16,-6-4 1 0,0 0-2 15,1 0 1-15,-2 0-1 0,1 0 0 16,7 0 1-16,-14 0 0 0,8 0 0 15,-3 0 0-15,-3 0 0 0,-1-4 0 0,6 4 1 16,-7 0 0-16,0-3-1 0,2 3 0 16,-2-4 0-16,0 4 1 0,-6 0 1 0,0-3-2 15,0 3 2-15,0 0-1 0,0 0 0 16,0 0 0-16,0 0-1 0,0 0 0 16,0 0 0-16,0 0-2 0,0 0 1 0,-6 0-1 15,6 0 0-15,-6 0 1 0,-2 0-1 16,2 0 1-16,0 0-1 0,-2 0 2 15,-4-4-1-15,4 4-1 0,-3 4 1 0,-3-4-2 16,1 0 2-16,0 0-1 0,-6 3-1 16,5-3 1-16,2 4 0 0,-8-4-1 15,6 0 2-15,-5 0 0 0,-1 0 0 0,1 3 1 16,-1-3 0-16,1 0-1 0,-7 0 0 16,6 4 1-16,-6-4 0 0,0 0-2 15,-1 0 1-15,2 0 0 0,-1 0-1 0,-7 0 2 16,7 0 0-16,-7 0 0 0,6 0-1 15,-4 0 1-15,4 0-2 0,1 0 0 0,-1 0 1 16,8 0 1-16,-6 0-2 0,-2-4 1 16,8 4 0-16,-8 0 0 0,1 0 0 15,1 0-1-15,-8-3 1 0,7 3-1 16,-7 0 1-16,1 3-1 0,6-3 1 0,-7 0 0 16,0 0 0-16,-6 0 0 0,6 4 0 15,0-4 1-15,0 0-1 0,-5 4 0 0,5-4 1 16,1 4-1-16,-8-4 0 0,7 3 0 15,1-3-1-15,-1 0 1 0,1 4-1 0,-1-4 1 16,1 4-1-16,5-4 1 0,-5 4 0 16,-2-4 0-16,9 2 0 0,-8 3 0 15,7-5 0-15,-1 3 0 0,7-3-2 16,-4 0 4-16,4 4-4 0,-7-4 4 0,7 0-2 16,1 0 1-16,0 0-1 0,0 0 1 15,-1-4 0-15,6 4 0 0,-5 0-1 16,-1-3 0-16,1 3 0 0,-7-5-1 0,6 5 0 15,0 0 0-15,1 0 0 0,-1 0 1 16,0 0-2-16,1 0 2 0,6 0 0 0,-6 5-1 16,5-5 0-16,-5 0 1 0,6 0 0 15,-6 0-1-15,5 0 2 0,-5 3-1 0,5-3 0 16,-5 0 0-16,6 0 1 0,-7 0-1 16,7 0 0-16,-7 0 0 0,1 0-1 15,-1 0 0-15,1 4 0 0,0-4 0 16,-8 3 1-16,7-3 0 0,-6 4 1 0,7-4-1 15,-2 0 0-15,1 4 1 0,2-4-2 16,5 0 1-16,-6 4 1 0,5-4-2 16,-5 0 1-16,-1 0 0 0,8 0 1 0,-8 3 0 15,0-3 1-15,1 0 0 0,-1 0-1 16,7 0 0-16,-7 0-2 0,0 4 1 0,2-4 0 16,-2 0 0-16,-7 3-1 0,7-3 1 15,1 4 0-15,-2-4 0 0,4 3 0 16,-10-3 0-16,7 0-2 0,-6 4 2 15,7-4-1-15,6 0 0 0,-7 5 0 0,1-2 0 16,-1-3 0-16,1 3 1 0,5-3 0 16,-6 0 0-16,8 4 1 0,-2-4-2 0,1 0 1 15,1 0 1-15,-2 0-1 0,1 0 0 16,0 0 1-16,0 0-1 0,-7 0-1 16,7 0 1-16,-7 0-1 0,8 0-1 0,-8 4 0 15,-6-1 1-15,7-3 0 0,-1 5-1 16,0-2 1-16,7 1 0 0,-8-1 0 0,16 2-1 15,-7-3 1-15,4-2 1 0,2 4 0 16,0-4 0-16,6 0 0 0,0 0 0 16,0 0-1-16,0 0 0 0,0 0 0 15,6 0 1-15,-6 0 0 0,6 0 1 0,2 0-1 16,-2 0 0-16,0 0 0 0,-1 0-1 16,4-4 1-16,3 4 0 0,1 0 0 15,-6 0 1-15,6 0 0 0,0 0 0 0,0 0 0 16,7-2 1-16,-1 2-1 0,1-5 0 15,-1 2-2-15,1-1 1 0,0 4 0 0,-1-3 0 16,1-2-1-16,0 2 1 0,-1-1 0 16,-6 0-2-16,6 4 1 0,7-3 1 15,-6 0-1-15,0-2 2 0,-2 5-1 0,2 0 0 16,1-4 1-16,-2 4-2 0,7 0 1 16,-6 0 0-16,7 0 0 0,-2 0 0 15,1 0 1-15,0 0-1 0,1 0 2 0,5 0-2 16,-6-3 1-16,7 3-2 0,-7-4 1 15,7 4-2-15,-1-3 2 16,1 3 0-16,-7-4 2 0,7 4-2 0,-2-3 0 0,3 3-2 16,-2-4 2-16,-5 4-1 0,5-4 1 15,1 4-1-15,7 0 1 0,-8-4 0 0,1 4 0 16,5 0 0-16,-5 0 0 0,0-3-1 16,-1 3 1-16,7 0 1 0,-5-4-1 15,5 4 2-15,-8 0 0 0,9-3 0 16,-7 3-1-16,7-5 0 0,-8 3-1 0,1 2 1 15,-1-4-2-15,-5 0 1 0,5 0-1 16,1 4 1-16,-7 0-1 0,7-3 2 0,-2 3-1 16,3-4 1-16,-8 4-1 0,7 0 1 15,-7 0-1-15,0 0 1 0,7 0 0 16,-8 0-1-16,8 0-1 0,-7-4 1 0,0 4 0 16,6 0-1-16,1-4 2 0,-7 4-1 15,6-3 1-15,-5 3-1 0,6 0 2 0,-1-4-2 16,-5 4-2-16,5-3 4 0,-6 3-2 15,1 0-2-15,5 0 2 0,-7 0 2 16,9 0-4-16,-8 0 2 0,7 0 0 16,-7 0 0-16,0 0 0 0,0 0-1 0,0 0 0 15,0 0 1-15,-6 0 0 0,6 0 0 16,1 0 1-16,-1 0-2 0,-1 3 1 0,0-3 0 16,3 0 0-16,-2 0 1 0,6 0 2 15,-12-3-2-15,7 3 0 0,-2 0-1 0,1 0 0 16,-6 0 0-16,0-4 0 0,-1 4 1 15,1 0-1-15,-8-5 1 0,2 5-2 16,-2 0-1-16,-5-2-85 0,0 2-166 0,-1 0-302 16,-6 0-257-16,-6-8-115 0,-1-3 30 15,-6-7 146-15,0-1 289 0</inkml:trace>
  <inkml:trace contextRef="#ctx0" brushRef="#br0" timeOffset="21257.3328">14666 11518 42 0,'0'-4'90'0,"0"4"8"15,0 0 9-15,0-3 10 0,0-1 2 16,0 0-5-16,-7 1-2 0,7 3-1 0,0-4-16 16,0 0-8-16,0 4 4 0,0-3-10 15,0 3-13-15,0-4 8 0,-6 4-2 0,6 0-13 16,0 0-7-16,0 0-7 0,0 0-19 15,0 0-13-15,0 0-7 0,0 0-2 16,0 0 8-16,0 0 19 0,0 0 10 0,0 0 6 16,0 0 5-16,0 0-7 0,0 0-15 15,0 0-11-15,0 0-5 0,0 0-7 16,0 0-3-16,0 0-4 0,0 0-1 16,0 0-1-16,0 0 1 0,0 4 0 0,0-4 0 15,6 0 0-15,1 0 2 0,0 0-1 16,-2 3-1-16,2-3 0 0,0 0 0 0,-1 0 0 15,8 0 1-15,-8 0-2 0,7 0 1 16,-6 4 0-16,-1-4 0 0,8 0 1 0,-2 4-1 16,-5-4 0-16,6 0 1 0,0 0-2 15,1 3 2-15,5-3 2 0,0 4 56 16,-6-4 28-16,7 0 12 0,6 0 7 0,-7 0 0 16,1 0-53-16,0-4-29 0,6 4-11 15,0-3-7-15,-6 3-4 0,6-4-1 16,0 4-1-16,0 0 2 0,1-4-2 15,-2 4 0-15,1 0 0 0,0 0 0 0,1 0-1 16,5-3 1-16,-6 3-1 0,1 0 0 16,5 0 0-16,-6 0-1 0,7 0 1 15,0 0-1-15,-1-4 1 0,1 4 1 0,-1-5 0 16,7 5 2-16,-7-2-1 0,1 2 1 0,1-5-1 16,5 5 2-16,-7-2-2 0,-5-2 1 15,11 4 0-15,-5-4 0 0,0 4 0 16,-1 0 1-16,-6 0 0 0,7 0 2 0,0 0 58 15,-7 0 43-15,6 4 17 0,1-4 7 16,0 0 3-16,-1 0-57 0,2-4-42 0,-2 4-20 16,1 0-7-16,-1 0-3 0,1-4-3 15,-1 4-1-15,1 0 0 0,0-4 0 16,-1 4 0-16,1-4-1 0,-1 4 2 16,1 0-2-16,-7-3 1 0,7 3-2 0,-7 0 1 15,7 0 0-15,-1 3 0 0,-6-3 0 16,7 0 0-16,-8 0 1 0,9 0-1 15,-8 4 1-15,7-4-1 0,-1 0 1 0,1 4-1 16,-1-4 0-16,1 0 0 0,0 4 0 16,-8-4 1-16,8 0 0 0,1 0 0 0,-2 0 0 15,-6 4 1-15,-1-4-2 0,8 4 1 16,-6-4-1-16,4 2-1 0,-3 3 1 16,-2-5 0-16,6 2-2 0,-5-2 4 0,-1 5-2 15,6-5 0-15,-5 4 1 0,-1-4-1 16,6 0 0-16,-5 0 0 0,5 0 0 0,1 0-1 15,-7 0 1-15,7 0 1 0,-1 0-1 16,1 0 1-16,-1 0 0 0,1 0-1 16,-8 0 1-16,9 0-1 0,-2 0 0 0,-5 0 0 15,5 0 0-15,-6 0 0 0,7-4 1 16,-7 4-1-16,1 0 1 0,-3 0-1 16,3-5 1-16,-1 5-1 0,7 0 2 0,-7 0-1 15,0 0-1-15,1 0 1 0,-1-2-1 16,0 2 0-16,-2 0-1 0,4 0 0 0,4 2-1 15,-6-2 1-15,7 0 2 0,-7 0 1 16,0 5-1-16,7-5 0 0,-7 0-1 16,1 0 1-16,-2 0 0 0,2 0-1 0,-2 0 1 15,2 4-1-15,-7-4 1 0,6 0 0 16,-1 0 1-16,1 0-1 0,1 0 0 16,-1 0 0-16,0 0 0 0,0 0 0 0,1 0 1 15,5 0 75-15,-6 3 94 0,1-3 44 16,-2 0 19-16,7 0 9 0,-5 0-71 0,-1 0-92 15,7 0-42-15,-8 0-21 0,8 0-7 16,0 0-4-16,0-3-4 0,-1 3-1 16,-6 0 0-16,7-4-2 0,-2 4 1 0,-3 0-1 15,4 0 0-15,-5-5 2 0,-1 5-1 16,0 0 1-16,6 0-1 0,-5 0 0 16,-1 0 0-16,0 5 0 0,1-5 0 0,-3 0 1 15,3 0 0-15,-1 4 0 0,1-4-1 16,-1 3 2-16,6-3-1 0,-5 0 0 15,-1 0 0-15,7 0 0 0,-7 0 0 0,-1 0 0 16,8 0 0-16,-7-3-1 0,0 3 0 16,0 0 0-16,0 0-1 0,7 0 1 0,-13 0 0 15,13-4-1-15,-8 4 1 0,1-5 0 16,0 5 0-16,1-2 1 0,-1 2-1 16,7-5 0-16,-14 5 0 0,14-2 1 0,-7 2-1 15,1 0 2-15,-2 0-1 0,1-4 0 16,0 4 0-16,1 0 0 0,-1-4 0 15,0 4 0-15,0-4 0 0,0 4-1 0,0-4 2 16,0 4-2-16,0 0 0 0,-6-4 0 16,7 4 0-16,-9 0 0 0,9-3 1 15,-7 3 0-15,-1-4 0 0,1 4-1 0,0-2 1 16,-2 2 0-16,-4 0 1 0,5 0 1 16,1-6 1-16,-7 6 1 0,6 0 72 15,1 0 36-15,-1 0 16 0,-5 0 7 0,5 0 3 16,-5 0-73-16,-2 0-34 0,8-2-18 15,-8 2-8-15,-4 0-4 0,4 0-1 0,-5 0-1 16,-7 0-2-16,6-4-3 0,-6 4-1 16,-6 0-17-16,-1 4-148 0,-5-4-358 0,-8 2-339 15,-6-4-152-15,-13-10-56 0,-1-10 118 16,-11-18 344-16</inkml:trace>
  <inkml:trace contextRef="#ctx0" brushRef="#br0" timeOffset="23790.2675">2739 12523 127 0,'0'-2'222'0,"6"-3"-3"16,-6 2-73-16,6-1-68 0,1 0-41 0,0 4-20 16,-1-4-8-16,7 4-4 0,-7 0-1 15,8 0 9-15,-2 0 8 0,2 0 5 0,-1 0 2 16,0 0 1-16,0 0-9 0,-7 4-8 15,8-4-4-15,-2 4 15 0,8 0 17 16,-7-4 8-16,7 3 4 0,-7-3-1 0,7 5-16 16,-2-5-17-16,9 0-10 0,-7 0-4 15,6 0 1-15,-1 0 35 0,2 0 34 16,6 0 17-16,-7 0 7 0,7 0 4 0,6-5-36 16,-7 5-35-16,7-3-14 0,1 3-5 15,-8-4-6-15,7 4 1 0,-6-4 1 16,5 4 22-16,3 0 54 0,-2-4 20 0,0 1 11 15,-1-1 4-15,2 0-22 0,-1 1-51 16,7-5-22-16,-7 5-12 0,6-5-3 0,-5 1-4 16,6 4-2-16,-8-5-1 0,9 1 0 15,-8 3 0-15,7-4-2 0,-7 6 0 16,-1-2-2-16,-5 0 2 0,7 0-1 16,-1 1 0-16,-7-1 1 0,7 4-1 0,1-4 1 15,-1 4 1-15,-6-4 0 0,5 4 0 16,-6-4 3-16,2 4-3 0,-2 0 0 0,2 0 1 15,-3-3-1-15,-3 3 1 0,4 0-1 16,1 0 0-16,-8 0 0 0,1 0-1 16,7-3 1-16,-7 3-2 0,0 0 1 0,1 0 0 15,-2 0-1-15,2 0 0 0,6 0 0 16,-7 0-1-16,-2 0 1 0,11-4 0 16,-3 4 0-16,-6 0 0 0,7 0 2 15,0 0 0-15,-1 0 0 0,1 0 2 0,-7 0-2 16,7 4 0-16,-7-1 0 0,6-3 0 15,-5 3 1-15,5 1-1 0,-7 0 1 0,9 0-1 16,-9-4-1-16,9 4 0 0,-10-1 0 16,3 1 0-16,6 0-1 0,-7 0 1 15,7-2-2-15,-7 3 1 0,7-2-1 0,-1 1 0 16,8-1 1-16,-8-3 0 0,1 4 1 16,0 0 1-16,6 0 0 0,-7-1 1 15,1-3-1-15,-1 4 1 0,1-1 0 0,7-3-1 16,-8 4 0-16,1 0 0 0,-2-4-1 15,9 3 0-15,-7 2 1 0,-1-2-2 16,1 0 1-16,-1 1-1 0,9-4 0 0,-9 4-2 16,6-4 2-16,2 0-1 0,-8 3 2 15,7-3 0-15,1 0 1 0,-1 0 1 16,-6 0 1-16,0 0-1 0,0 0 0 0,-1 0-1 16,1 4 0-16,-1-4-1 0,1 0 2 15,0 4-1-15,-7 0 0 0,6-4-1 0,0 3 0 16,-5 2-1-16,-1-3 0 0,1-2-1 15,4 4 1-15,-3-1 0 0,-3-3 1 16,1 5-1-16,0-5 0 0,7 3 1 0,-7-3-2 16,7 4 2-16,-7-4 1 0,7 0 0 15,-8 4 0-15,8-4 2 0,-6 0-1 16,5-4 0-16,-6 4-1 0,6 0 0 0,2-4 0 16,-8 1 0-16,5 3 0 0,3-5 1 15,-1-2-2-15,-1 5 0 0,1-3 0 0,-1 2 0 16,1-1 0-16,-1-4 0 0,1 5 4 15,6-5 103-15,-6 5 52 0,6 0 24 16,-6-5 12-16,6 4 0 0,-6-3-99 16,0 3-51-16,-2 1-25 0,-3-1-10 0,4 4-4 15,-7-4-5-15,2 4-1 0,-7-4-2 16,-1 4-2-16,0 4-1 0,1-4-27 0,-7 8-156 16,1-5-322-16,-8-3-146 0,-6 0-64 15,6-11-5-15,1-8 143 0</inkml:trace>
  <inkml:trace contextRef="#ctx0" brushRef="#br0" timeOffset="25705.48">14659 11496 69 0,'0'-4'199'0,"-6"4"2"0,6 0-40 0,-7-3-28 16,7 3-21-16,-6-4-13 0,6 4-5 16,0 0 6-16,0 0 4 0,0 0-13 0,-6 0-13 15,6 0-24-15,0 0-24 0,6 0-14 16,-6 0-8-16,0 0-4 0,0 0-2 16,6 4 0-16,1-1-1 0,-1 1 1 0,-6 0-2 15,14-1 1-15,-9 5 0 0,2-5 0 16,6 1 0-16,1 0 5 0,-1 0 32 15,6-1 16-15,-5 0 8 0,11 1 3 0,-5-4-3 16,5 0-31-16,2 4-16 0,0-4-6 16,-1 0-4-16,7 0-1 0,-7 0 0 0,13 0-3 15,-7-4 1-15,1 4-1 0,5 0-1 16,3 0 1-16,-3 0 1 0,8 0-1 16,-6 0 0-16,-2 4-1 0,8-4 1 15,-7 3-2-15,7-3 1 0,0 4-2 0,5-4 3 16,-4 4 1-16,5-4 0 0,-7 0 0 15,8 0 3-15,-8 0-4 0,7 0 1 16,1 0-1-16,-1 0 1 0,0 0 0 0,-6-4-2 16,13 4 1-16,-7-4 0 0,0 1 0 15,1 3 1-15,5-4 4 0,-5 4 67 0,-3 0 32 16,4 0 14-16,-2 0 7 0,-7-4-1 16,2 4-67-16,4 4-31 0,-5-4-14 0,-7 0-8 15,8 0-2-15,-2 0-2 0,-5 0-1 16,-1 0 0-16,6 0-1 0,-5 0 0 15,5 0 2-15,1 0 1 0,-7 0-1 16,6 0 1-16,-6-4 1 0,1 4-2 0,5 0 0 16,-5 0-1-16,5 0 1 0,-5 0-1 15,5 0 0-15,-6-3-1 0,7 3 1 0,-1-3-1 16,1 3-2-16,0-4 2 0,-1 4 0 16,9 0 1-16,-9-4 1 0,1 0 0 15,5 1 3-15,-4 3-2 0,-2-4 0 0,7-3-1 16,-5 7 1-16,4-8-2 0,-5 5 0 15,7-1 0-15,-2-1 0 0,2 3-3 16,-1-3 2-16,0 3 0 0,0-2 1 0,1 0 1 16,-1 4 1-16,-1-4 1 0,-4 0-1 15,5 0 0-15,-6 4-1 0,6 0-1 16,-8-3 0-16,10 3-1 0,-9-4 1 0,1 4-1 16,7-2 0-16,-8 2 0 0,7-6 1 15,-6 6 0-15,0 0 0 0,-1 0 1 0,1 6 2 16,-7-6 0-16,1 0-2 0,5 2 1 15,-6-2-1-15,1 4-2 0,-1-4 1 0,0 3 0 16,1-3 1-16,-1 0-2 0,-7 4 0 16,7-4 1-16,0 0-2 0,1 0 0 15,-1 0 1-15,-7 0 1 0,7-4 1 16,1 4 1-16,-8-3 1 0,7 3-1 0,-6-4 0 16,0 4 1-16,-1-2-1 0,-6-4-1 15,6 6 0-15,-5-2-1 0,6 2 0 16,-7-4 0-16,7 4-1 0,-7-4 1 0,0 4 0 15,7-4-1-15,-7 4 1 0,0-3 0 16,7 3-1-16,-7-4 0 0,-1 4 0 0,7-4-1 16,-5 4 1-16,6-4 0 0,-1 4 2 15,2-2-1-15,-2 2 3 0,-5 0-2 0,5-5 1 16,1 5-1-16,-1 0 0 0,-5 0 0 16,-2-3 0-16,7 3 1 0,-5 0-1 15,5 0 40-15,-6 0 58 0,7 3 25 0,-7-3 12 16,6 0 5-16,-5 5-38 0,-1-5-55 15,1 0-26-15,-1 0-12 0,-1 2-5 16,1-2-3-16,-6 0-1 0,7 0 0 16,-1 0-1-16,0 0 1 0,-7 4 2 0,1 0-2 15,0-4 1-15,-1 4-1 0,-6-1-1 16,0-3 0-16,-7 4-1 0,2-4 1 0,-2 4 0 16,-6 0-1-16,0-2 0 0,-6 4 0 15,-2-4-2-15,-4 2-1 0,-2-1-3 0,-5 5-20 16,-1-4-119-16,-6 0-270 0,0-4-177 15,-7-4-80-15,1-4-16 0,-14-5 104 16</inkml:trace>
  <inkml:trace contextRef="#ctx0" brushRef="#br0" timeOffset="26632.0436">2483 12538 14 0,'-13'0'63'0,"0"0"16"0,1 4 19 16,5-4 20-16,1 0 25 0,-1 0 11 0,7 0-2 16,-7 4-22-16,7-4-25 0,-6 0-32 15,6 4-23-15,0-4-20 0,0 3-10 0,-6 1-5 16,6-1-4-16,6 1-3 0,-6-1 0 16,6 6-4-16,-6-6 3 0,14 0 11 15,-8 1 20-15,13 0 10 0,1-1 2 16,0 0 27-16,13-3 39 0,-1-3 2 0,6 3 1 15,9-3-1-15,-3-5-23 0,10 5-54 16,-2-5-22-16,7 4-11 0,6 1-6 0,1-4-2 16,-1 3-3-16,5-3-16 0,10 3-145 15,-9 0-183-15,8 1-81 0,-8-5-36 16,-5-3-1-16</inkml:trace>
  <inkml:trace contextRef="#ctx0" brushRef="#br0" timeOffset="59765.7872">13883 2635 162 0,'0'-7'318'0,"0"-4"63"15,0 3 2-15,0 1-63 0,0 0-25 16,0 3-21-16,0-3-26 0,0-1-30 0,6 5-26 15,-6-1-33-15,0 1-33 0,5 3-33 16,-5-5-30-16,8 10-24 0,-8-5-11 16,7 3-2-16,-1 4 7 0,-6 5 3 0,7-2-1 15,-1 6-2-15,-6 1 0 0,0 5-3 16,0 0 11-16,7 8 2 0,-7-4-1 0,0 3-1 16,7 0-6-16,-7-3-16 0,6 7-8 15,-6-4-2-15,6 1-2 0,-6-5-2 0,7 1-1 16,0-4-2-16,-7-3 0 0,6-1-1 15,0-4 1-15,-6 2-1 0,7-10 0 0,-7 5-1 16,6-3 0-16,-6-4 0 0,0 0 1 16,7-4-1-16,-7 0 0 0,0 0-1 15,7-4-22-15,-7 0-89 0,6-4-165 0,-6-3-219 16,0-7-179-16,0 0-61 0,-6 0 52 16,-1-1 150-16</inkml:trace>
  <inkml:trace contextRef="#ctx0" brushRef="#br0" timeOffset="59950.6706">13798 2731 281 0,'0'-5'380'0,"6"2"30"0,0 0-47 16,2-5-121-16,-2 5-67 0,7-5-35 15,6 1-21-15,0 0-18 0,8 0-33 16,-1-1-33-16,0-4-30 0,7 9-105 0,-7-3-181 15,0-2-140-15,0 0-63 0,1 1-16 0,-8-1 80 16</inkml:trace>
  <inkml:trace contextRef="#ctx0" brushRef="#br0" timeOffset="60157.5443">13902 3178 15 0,'-8'19'360'0,"3"-9"57"0,-1-3 24 16,6-2-71-16,0-5-114 0,6 0-50 0,7-5-14 16,0-2-3-16,0-3-14 0,13-2-42 15,-6-2-52-15,6-1-41 0,0 1-22 16,0-1-13-16,-6 4-47 0,0 4-120 0,-1-1-176 16,-6 1-169-16,0 0-75 0,1 0 8 15,-2-1 100-15</inkml:trace>
  <inkml:trace contextRef="#ctx0" brushRef="#br0" timeOffset="60962.0602">14209 2653 97 0,'0'-2'321'16,"-7"-3"39"-16,7 2 32 0,0-1-135 0,0 0-55 0,0 4-12 16,0-4-9-16,0 4-15 0,0 4-26 15,0-4-39-15,0 4-35 0,7 3-22 0,-7 4-5 16,0 4 10-16,0 7 41 0,7 0 19 0,-7 4 4 16,0 3-5-16,6-4-16 0,-6 4-43 15,6 1-25-15,1 0-13 0,0-5-4 0,-1 2-4 16,1-6 0-16,-1 1-2 0,-1-8 1 15,4 1-1-15,-9-3 0 0,6-2 0 0,-1-3 1 16,-5 2-2-16,0-6 1 0,0-3 31 16,0 0 70-16,0 0 90 0,0 0 66 15,0-3 28-15,-5-6-16 0,-1-1-63 0,6-5-91 16,-9-6-64-16,4-2-29 0,-1-6-14 16,-1-9-5-16,1 7-2 0,6-10-1 15,0 4 1-15,0 0-1 0,0 4-2 0,0-3-2 16,0 6 3-16,6 4-1 0,-6 4 1 15,0 8 0-15,0 3 0 0,7 3-3 0,-7 5-2 16,0 3 1-16,0 0-4 0,6 3 1 16,-1 5 3-16,-5-1 1 0,9 4 1 0,-3 1 1 15,6 2 2-15,-4 1 0 0,-3 2-1 16,2 3 0-16,6-6 1 0,1 4-1 0,-8 1 0 16,8-5 2-16,-2-3-2 0,1 4 0 15,1-5 1-15,-2-2 0 0,-7-1-1 0,4 1 1 16,3-4 0-16,-5 0 0 0,-7-4 0 15,7 0 2-15,-1-4 0 0,1 0 1 16,-7-4 0-16,6-3-2 0,0-3 1 0,-6-5 0 16,8 2-1-16,-8-2 0 0,0-3 2 15,0 3-3-15,6 1 1 0,-6 0-1 0,0 3 1 16,0 0-2-16,0 1 1 0,0 7-1 16,6-1 0-16,-6 4-1 0,0 4 0 0,0 0-1 15,0-3-1-15,7 6-1 0,-7 1 1 16,6 0 1-16,1 3 0 0,-1 0 1 0,1 4 0 15,-7 0 1-15,6 4 0 0,1 3 1 16,0-3 0-16,-1 4 1 0,0-1-1 0,0 0 0 16,2 1 0-16,-8 3 0 0,6-1-1 15,0-2 1-15,1 0 0 0,-1-1 3 16,2-4-2-16,-8 2 0 0,6-2-1 0,0 1 0 16,0-5-2-16,-6 1-1 0,8-3 0 15,-8 0 0-15,6-5-5 16,-6 1-4-16,6-2-83 0,-6-2-144 0,7-2-208 0,-7-5-248 15,0-5-172-15,6-3 2 0,-6-7 110 16,7 0 192-16</inkml:trace>
  <inkml:trace contextRef="#ctx0" brushRef="#br0" timeOffset="61361.8287">14731 2602 376 0,'7'0'457'0,"-7"3"28"0,6 1-46 16,-6 4-195-16,0-1-133 0,6 4-56 15,2 5-24-15,-8-3-10 0,6 6-2 0,0 3 4 16,1-1 36-16,-1 2 18 0,1-1 4 16,0 0-1-16,4-3-3 0,-2-1-36 0,-3-4 16 15,-1-3 11-15,3 5 5 0,-2-6 0 16,1-3-2-16,-1 1-36 0,-6-4-18 16,7-4 9-16,-7 2 56 0,0-4 45 0,-7 2 21 15,7-8 9-15,-6-3-12 0,-1-4-59 16,1 1-44-16,-2-8-23 0,3-4-10 0,-1-7-4 15,-3 0-3-15,4-4-1 0,-1-4 0 16,6 5 0-16,0 3-1 0,0 1 1 0,0 1 1 16,0 10-2-16,0 2-2 0,6 5 0 15,-1 3-1-15,10 3-1 0,-10 5 0 16,16-1-1-16,-8 11 1 0,-1-3 1 0,2 11-1 16,6-1 2-16,-7 5 0 0,-1-1 1 0,-4 4 1 15,4-3 1-15,-6 3-1 0,2-5 2 16,-2 2-1-16,-6 0 1 0,-6-2 1 0,-2-2-2 15,-4-1-1-15,-2-2-1 0,2-1-7 16,-1-3-70-16,-7-5-180 0,6-3-322 0,-5-3-145 16,6-8-59-16,7-4 38 0,-2-7 168 15</inkml:trace>
  <inkml:trace contextRef="#ctx0" brushRef="#br0" timeOffset="62003.959">18139 2271 122 0,'0'-3'383'0,"6"-1"32"16,-6 1 15-16,0 3-149 0,0-5-151 16,0 5-70-16,6 5-31 0,2-2-7 0,-2 1 0 15,0 4 14-15,1 3 15 0,0 0 3 16,6 3 1-16,-7 5 34 0,1-2 14 0,-7 6-2 16,7-2 0-16,-7 6-5 0,0-2-35 15,6 0-7-15,-6 2-1 0,0-5 1 0,0-4-2 16,0 1-2-16,7-5-24 0,-7 1-15 15,6-1-6-15,-6-3-3 0,6-3-1 16,-6 3-2-16,7-4 0 0,-7-3 0 0,7 3 0 16,-7-2-7-16,0-3-37 0,0-2-95 15,0 0-137-15,-7-2-208 0,0-3-87 0,1-6-5 16,0 0 76-16</inkml:trace>
  <inkml:trace contextRef="#ctx0" brushRef="#br0" timeOffset="62167.8567">17930 2396 182 0,'0'5'419'0,"0"-5"35"0,6 0 16 0,8-5-171 15,-1 1-142-15,7-3-63 0,6 4-24 0,0-8-12 16,7 0-7-16,-1-1-18 0,1-2-20 16,5 3-29-16,-5 0-105 0,6 0-175 0,-5 0-127 15,-2 0-57-15,-6 3-6 0,0 1 89 16</inkml:trace>
  <inkml:trace contextRef="#ctx0" brushRef="#br0" timeOffset="62354.7415">18035 2815 267 0,'-7'15'312'15,"7"-4"15"-15,0-4-69 0,7 0-78 16,-1-3-3-16,7-4 17 0,7-4 18 15,-7-3-14-15,7-4-42 0,0-1-51 0,4 2-54 16,3-1-102-16,-1-4-145 0,1 0-202 16,-1-3-92-16,-6 0-35 0,4 0 52 15</inkml:trace>
  <inkml:trace contextRef="#ctx0" brushRef="#br0" timeOffset="63007.9916">18472 2360 165 0,'0'-4'429'0,"6"0"37"0,-6 4 19 0,7 0-158 15,-7 0-169-15,0 4-82 0,7 3-33 16,-1 1-2-16,-6 6-1 0,7 5 19 0,-7 3 4 16,0 4-1-16,0-1-10 0,6 1-10 15,-6-1-17-15,6-2-14 0,-6-1-4 0,8-4-2 16,-2-4-3-16,-6 1-1 0,6 0 0 15,-6 1 0-15,7-7 0 0,-7-1 0 16,7-4 1-16,-7 4 8 0,0-5 47 0,0-3 66 16,0 0 85-16,0 0 44 0,-7-8 10 0,0 5-37 15,7-9-60-15,-6 3-83 0,0-7-32 16,6-2 3-16,-8-4 1 0,8-4 0 16,0-4-2-16,0-2-12 0,8-1-22 0,-8-3-11 15,6-1-5-15,0 3-2 0,8 1 0 16,-8 8-2-16,0 3 1 0,1 6-3 0,-1 6 0 15,-6 3-1-15,7 3 0 0,0 4 0 16,5 4 0-16,-4 3 0 0,4 3 3 16,-5 6-2-16,6 6 3 0,0 0 0 0,-7 3 0 15,1 1 1-15,6-4-1 0,-7 4 1 0,0-4 1 16,2-5-1-16,-2-2 0 0,1 0 1 16,-1-4-1-16,0 1 0 0,-6-9 1 0,0 0 4 15,0 1 3-15,0-8 1 0,0 1 1 16,0 0 1-16,-6-6 1 0,6 3 12 15,-6-9 8-15,6 0 1 0,0-7 24 0,0 0 6 16,6-4-8-16,0-3-6 0,8-1-3 16,-1-2-23-16,0 6-14 0,0 0-7 0,0 8-3 15,-1 7-2-15,-5 0-2 0,6 7-1 16,-6 4 2-16,0 4 2 0,5 7 3 0,-4 8 1 16,-2 3 1-16,0 3 3 0,-6 1-1 15,7 3 0-15,0 0 1 0,-1-7-1 0,0 4 1 16,1-4-1-16,-1 0-2 0,0-7-1 15,2 3-1-15,3-3-1 0,-3-4-1 16,-1 0 0-16,6 1-2 0,-7-10-4 0,1 6-9 16,0-4-91-16,-7-4-147 0,6-4-199 15,-6 1-266-15,0-4-145 0,0-5 20 16,0-3 116-16,0 1 186 0</inkml:trace>
  <inkml:trace contextRef="#ctx0" brushRef="#br0" timeOffset="63249.845">19183 2202 205 0,'8'15'411'0,"-2"-5"30"0,0 5 15 0,1-1-192 15,-7 6-130-15,5-3-55 0,-5 6-24 0,8-5-9 16,-2 0 17-16,0 1 8 0,-6 2-1 16,7 2-2-16,0 0-4 0,0-2-21 0,-7-3-23 15,6 1-11-15,0-2-4 0,-6-5-3 16,0-5 0-16,7 0-1 0,-7 1-1 0,0-8 2 15,0 4 0-15,0-4 1 0,0-4 1 16,-7 1-1-16,1-2-3 0,6-6-8 16,-6 1-35-16,-1-5-64 0,7-7-80 0,-7-4-101 15,0 1-129-15,1-9-45 0,0 1 25 16,-2-3 67-16</inkml:trace>
  <inkml:trace contextRef="#ctx0" brushRef="#br0" timeOffset="63435.7312">19215 2041 67 0,'0'-5'307'0,"0"5"26"0,0 5 16 0,0-2-132 15,8 4-86-15,-2 1-41 0,0 3-17 16,1 4-13-16,0-1 6 0,6 5 1 0,0-2 9 16,0 3 12-16,0-3 4 0,1 2-18 0,-3 3-15 15,4-4-20-15,-10-3-20 0,9 0-8 16,-14-5-3-16,6 2-1 0,-6-2-2 16,-6-2 2-16,-1 0-1 0,-5-1-1 0,-3 0-1 15,-3 1-4-15,5-5-35 0,-7 1-116 0,1-4-202 16,-2 0-92-16,1-4-38 0,8 1 14 15</inkml:trace>
  <inkml:trace contextRef="#ctx0" brushRef="#br0" timeOffset="64651.9761">19412 2026 290 0,'-6'-7'340'0,"0"-5"39"0,-2 2-63 15,2 1-74-15,0-1-25 0,-1 3 1 0,0-5-6 16,1 2-17-16,-8-1-30 0,9 0-32 16,-10-3-26-16,4 2-3 0,-3 1 16 0,1 0 16 15,0-4 16-15,0 4 5 0,-7-4-21 16,1 5-37-16,-1-5-28 0,-6 4-31 0,0 0-19 15,-1 0-9-15,-5 4-4 0,7-4-5 0,-15 0-1 16,7 3 0-16,-6 1 0 0,-1 2-1 16,2 5 1-16,-8-2-1 0,7 4 1 15,-7-2 1-15,-7 5 0 0,9 2 0 0,-3 4 2 16,-4 0-1-16,-2 1 2 0,7 2 3 0,-5 4 0 16,-2 1 1-16,1-1 0 0,6 0-3 15,0 4-4-15,1 5 1 0,5 2-2 16,1 0 0-16,0 0 0 0,1 5 1 0,-2-2-1 15,7 5 1-15,1-5 1 0,-1 2 0 16,7-1 1-16,-7 0 0 0,13 0 2 0,-6 0-1 16,6 4-1-16,1 0 1 0,0-1-2 15,6 5 1-15,0-1-1 0,-1-4 0 0,8 2 5 16,6-2 4-16,6 1 3 0,2-1 2 16,4 1 0-16,1 0 17 0,7-5 17 0,0 2 5 15,5-1 5-15,1-4 3 0,7 1-22 16,7 0-17-16,-1-5 18 0,7 1 51 0,5-1 25 15,8-3 9-15,0-4 5 0,-1-2-27 16,8-5-57-16,6-4-8 0,0-4 16 16,-1-3 10-16,2-6 3 0,-2-2 2 0,7 1-13 15,-6-9-28-15,6 1-14 0,-6-6 26 16,7 3 19-16,-1-8 8 0,1-1 3 16,-8-2 3-16,1 0-31 0,-13-4-20 0,-1 1-8 15,-5-2-4-15,-1-3-1 0,-13 1 35 0,0-5 18 16,1 1 9-16,-15-4 3 0,1 0 3 15,1-4-37-15,-14-3-19 0,6-5-10 0,-11-2-9 16,-8 0 0-16,0 2-1 0,-14-2-2 16,1-1-2-16,-13-3-2 0,-7 6-8 0,-6 5-6 15,-13 7-13-15,-13 11-63 0,-14 11-133 16,-12 10-229-16,-15 12-321 0,-17 8-298 16,-1 7-78-16,-13 10 72 0,7 2 207 0,-1 2 313 15</inkml:trace>
  <inkml:trace contextRef="#ctx0" brushRef="#br0" timeOffset="65439.7963">14770 2346 100 0,'-12'-15'374'0,"-8"0"35"0,-6 4 15 15,-1-4-129-15,1 4-160 0,1 0-72 16,-9-1-33-16,9 2-11 0,-8-1 1 0,-6 0 7 16,0 0 5-16,6 0 13 0,-13 0 5 0,1 4 0 15,-2 4 14-15,-4 3 11 0,-8 0 0 16,0 3 7-16,-6 4 2 0,-1 8-17 16,1 3-4-16,-7 4-2 0,1 3-10 15,5 9-6-15,0 3-4 0,8 3-16 0,6 4-11 16,0 4-3-16,13 0 2 0,6 3 0 0,0 7 2 15,8 0-1-15,5 5-1 0,0 8-2 16,1 2 8-16,5 4 4 0,8 3 68 0,6-3 49 16,6 0 18-16,1-3 2 0,12-8-2 15,8 0-64-15,12-11-46 0,0 0-18 0,13-11 29 16,7-2 33-16,13-10 15 0,0-3 8 16,13-7 58-16,6-11 9 0,1-4-16 15,5-7-11-15,7-11-4 0,-5-7-61 16,-1-8-43-16,6-6 1 0,-13-9 7 0,8-3 3 15,-15-3 0-15,1-9-3 0,-6-2-22 16,-8-1-15-16,-6-3-7 0,-6-9-3 0,-6 2-1 16,-8-5-2-16,-13-3 0 0,-12 0 1 15,-8-3-2-15,-4-2 2 0,-16 2 0 0,-11-5-2 16,0 1-5-16,-20-1-6 0,0 12-4 16,-13 8-4-16,-7 9-11 0,-12 16-66 0,-8 15-204 15,-6 13-287-15,-14 17-317 0,-4 12-134 16,-8 4 6-16,7 10 178 0,5 1 276 15</inkml:trace>
  <inkml:trace contextRef="#ctx0" brushRef="#br0" timeOffset="66130.892">19725 2092 20 0,'0'4'347'0,"0"-4"43"0,0 0 19 0,0 0-88 15,0 0-148-15,0 0-66 0,8-4-18 16,-3 4 1-16,2-3 2 0,5-1-2 0,3-1-15 15,-9 5-12-15,6-3-13 0,2 0-8 16,-8 3-5-16,1-4 0 0,0 0 7 0,-1 4 16 16,-6-3 23-16,7 3 21 0,-1 0 18 0,0-4-6 15,8-4-15-15,5-2-22 0,7-9-24 16,0-3-23-16,7 0-14 0,7-7-8 16,5-5-5-16,1 2-1 0,5-1-1 0,9 0-1 15,-2-4-1-15,1 5 0 0,5-2 0 16,-4 1 0-16,5 4 1 0,-6 3 0 0,-6 1 1 15,-9 5-1-15,3 3 1 0,-14-2-3 16,-7 9-1-16,-6 1-2 0,-1 6 0 0,-14-4-2 16,3 7-1-16,-1 0-10 0,-7 3-52 0,-7 1-148 15,-6 8-232-15,-1-2-148 0,-11 0-57 16,-1 6 23-16,-7 2 136 0</inkml:trace>
  <inkml:trace contextRef="#ctx0" brushRef="#br0" timeOffset="66492.6703">19589 2580 347 0,'0'4'434'0,"0"-4"34"0,0 0-34 16,0-4-154-16,0 4-80 0,0 0-23 15,6 0-5-15,0-4-6 0,1 1-18 0,12-1-22 16,1 1-26-16,13-4-24 0,0-1-16 0,11 1 20 16,16 2 37-16,-1-2 30 0,6 0 16 15,7 0 6-15,0-1-32 0,6 5-55 0,-6 3-41 16,13-4-19-16,-7 4-8 0,7 0 39 16,0 0 55-16,0-4 24 0,0 4 11 15,-7-3 4-15,7-1-39 0,-14 0-59 0,2-3-25 16,-2 3-12-16,-6-4-7 0,-13 6-3 15,8-6-1-15,-15 4-1 0,-5 1-2 0,-8-5-4 16,-13 4-11-16,1 2-73 0,-20-3-160 16,-6 2-216-16,-8-1-270 0,-11 4-162 0,-9 0-4 15,-5 0 124-15,-6 0 205 0</inkml:trace>
  <inkml:trace contextRef="#ctx0" brushRef="#br0" timeOffset="66873.829">19341 2962 144 0,'-15'0'261'0,"4"-4"28"0,4 4-47 0,0-3-57 16,1 3-18-16,6 0-12 0,0 0-12 15,6 0-14-15,-6 0-11 0,14 0-3 0,-8 0 11 16,14-4 17-16,-8 4 12 0,15 0-2 15,-1 0-5-15,0 0 2 0,7 0 7 0,6 4-9 16,6-1-13-16,1 1 22 0,-1 3 1 16,8 1-19-16,6-1-15 0,-7 8-5 15,12-5-42-15,-4 5-36 0,5 8-2 0,-6-6 67 16,12 3 30-16,-4 1 10 0,-2-6 6 16,0 3-15-16,0-3-71 0,0 3-35 0,0-7-15 15,-6 4-7-15,0-5-4 0,-7-3-2 16,-6 1 0-16,0-4-2 0,-14 0 0 15,1-4 0-15,-7 4 1 0,0-4-2 0,-8 0 0 16,-3 0-3-16,-2 0-3 0,-6-4-68 16,-1 0-190-16,-6-8-322 0,0-2-253 0,-6-4-113 15,-9-11 15-15,10-8 166 0,-10-7 313 16</inkml:trace>
  <inkml:trace contextRef="#ctx0" brushRef="#br0" timeOffset="67460.4767">21175 1449 52 0,'-6'-11'284'0,"6"0"19"0,-7 1 17 16,7 2-130-16,-13 1-68 0,6 0-20 15,1 0-1-15,-8 3-2 0,2-4-2 0,-2 5-15 16,-5 3-15-16,-1-4-11 0,-6 4-9 0,0 4-2 16,-7-1 7-16,1 1 15 0,-7 6 29 15,6 5 22-15,1 0 4 0,-2 3-11 0,9 4-20 16,5-2-32-16,-6 5-31 0,7 0-12 16,5 0-6-16,1 1-1 0,7 3 2 0,6 2 0 15,6-6 4-15,7 4 2 0,1-3 14 16,5 1 15-16,7-10 7 0,6 2 2 0,8-5 42 15,-1-6 26-15,0-5 15 0,7-3 31 16,-1 0 18-16,-6-7-33 0,7-4-34 0,-7-3-7 16,1-5 2-16,-7-3 6 0,-1-4 23 0,-5 1 12 15,-2-4-13-15,-5-1-38 0,0 0-27 16,-15-2-36-16,-5-2-19 0,-5 1-12 16,-2 4-7-16,-12-1-1 0,-1 1-2 0,-13 8-2 15,6 6-1-15,-11 3 0 0,5 9-2 16,1 6-1-16,-1 5 0 0,1 11-7 0,12-2-159 15,-7 9-287-15,9 3-332 0,-2 5-152 0,7-2-63 16,6 6 130-16,-1-6 274 0</inkml:trace>
  <inkml:trace contextRef="#ctx0" brushRef="#br0" timeOffset="67976.6225">21429 2298 333 0,'-6'-8'490'0,"-7"1"33"0,7 3 16 16,-1 1-248-16,0 6-157 0,1 5-72 16,-8-2-31-16,8 10-16 0,0 2-5 0,-1 3-1 15,0 13 0-15,1-1 0 0,6 7-1 0,6 1 0 16,1-1-1-16,6 0 1 0,1-2 0 15,-2-6 2-15,15-3 4 0,-8-3 11 0,7-4 9 16,0-7 50-16,0-1 56 0,0-2 54 16,7-5 60-16,0-7 64 0,-7-7 18 0,6-5-3 15,1-5-27-15,-7-6-33 0,6-6-55 16,-5-8-61-16,-1 0-48 0,-6-3-32 16,-7-1-37-16,0-6-24 0,-6 4-9 0,-7-6-6 15,-7 6-4-15,-6 6-2 0,-7 4 0 16,-6 7-3-16,-7 7 0 0,-6 8-1 0,0 8-2 15,-1 6-36-15,2 4-116 0,-1 12-196 0,-7-1-265 16,7 11-282-16,6 1-90 0,-6 3 59 16,7 0 170-16,-2-1 259 0</inkml:trace>
  <inkml:trace contextRef="#ctx0" brushRef="#br0" timeOffset="68441.3375">20653 3310 387 0,'-6'-14'518'0,"-2"-5"36"15,2 5 14-15,6 2-273 0,-6-2-162 16,-1 7-72-16,7-1-28 0,-6 0 2 0,6 1 7 16,-7 5 8-16,7 2 3 0,0 0-3 15,0 0-17-15,0 7-13 0,-7 0-7 0,7 8-3 16,0 2 1-16,0 6 0 0,0-1 2 16,7 3-1-16,6 1-1 0,0 0 1 15,7-1-3-15,6-2 1 0,0-2 10 0,0-1 36 16,6-7 51-16,2-1 56 0,5-5 46 15,6-3 15-15,1-4 8 0,7 0 28 0,-2-11-5 16,-5-5-24-16,7-5-16 0,-2-4-41 16,-5-9-76-16,-7-2-51 0,-6-1-22 15,-8-4-11-15,-5-2-7 0,-6-2-2 0,-14 5-6 16,-14-4-3-16,-11 8-5 0,-1 5-2 0,-21 6-5 16,2 11-18-16,-7 7-117 0,-7 9-222 15,0 6-372-15,-12 7-200 0,-1-1-67 16,-7 5 76-16,1-5 206 0</inkml:trace>
  <inkml:trace contextRef="#ctx0" brushRef="#br0" timeOffset="69102.4727">12126 2628 105 0,'-12'-4'322'0,"4"-3"40"0,-4 4 25 0,6 3-147 16,-2 0-66-16,8 0-41 0,0 0-17 0,8 0 0 15,4 0-1-15,2 0-3 0,11 0-6 16,8-5-20-16,6 1-23 0,13 1-23 0,1-1-15 16,5 1 29-16,7-1 12 0,-6 1 7 15,6-1 2-15,-6 0-1 0,6 0-37 0,-6 4-19 16,5-3-7-16,-4-1-4 0,-7 4-3 16,-1-3 1-16,1-2-2 0,-8-1 0 0,1 2-1 15,-7 0 0-15,-6-4-1 0,-7 5-1 16,-1-1 1-16,-11 0-2 0,-1 4-1 15,0-3-2-15,-13 3-2 0,6 0-5 0,-12 3-14 16,0 1-113-16,-1 3-217 0,-6 1-162 0,-6 4-66 16,-8 2-19-16,8 1 99 0</inkml:trace>
  <inkml:trace contextRef="#ctx0" brushRef="#br0" timeOffset="69469.2488">12374 3634 97 0,'-12'0'432'0,"4"0"68"0,-4-4 44 16,5 0-65-16,1 1-157 0,-1-2-56 0,7 2-39 15,7 0-29-15,-1-5-37 0,13-4-35 16,15-2-42-16,5-4-22 0,6-4-12 0,8-3-9 16,5-1-19-16,1-4-11 0,6 5-5 15,-6-1-2-15,0 0-2 0,0 4 1 16,0-1-1-16,-1 2-1 0,1-1 0 0,0 0 0 16,0 0 0-16,-8 4 2 0,-4 0-2 15,-9 3 0-15,-5 3-1 0,-7 2-2 0,1 3-1 16,-8 3-1-16,0-4-4 0,-5 8-2 15,-8-3-67-15,1 6-171 0,-7-3-282 16,-7 8-141-16,-6 3-61 0,-6-1 38 0,-7 5 158 16</inkml:trace>
  <inkml:trace contextRef="#ctx0" brushRef="#br0" timeOffset="69844.0122">12810 4224 79 0,'-5'8'257'16,"5"-1"21"-16,-6 0-12 0,6-3-91 0,0 1-19 15,0-3 42-15,0-2 49 0,6 0 33 16,-1-2 8-16,4-3-17 0,2-6-32 0,10-4-30 16,-2-2-18-16,7-10 2 0,1 1 12 15,5-6 3-15,8-2 4 0,-1 2-13 16,0-1-27-16,7-1-39 0,6-2-38 16,-6 3-38-16,6 0-29 0,-7 0-14 15,2 3-8-15,-8 5-4 0,-1 2-4 0,-5 6-1 16,-1-3-4-16,-5 11-1 0,-1-3-3 15,-6 4-37-15,-7 5-127 0,-7-1-191 0,-6 4-268 16,0 0-192-16,-6 4-50 0,-14-1 88 16,1 1 176-16</inkml:trace>
  <inkml:trace contextRef="#ctx0" brushRef="#br0" timeOffset="70274.7504">12603 4213 39 0,'-7'-4'342'0,"0"2"48"0,-5 2 37 16,5 0-75-16,-6 6-117 0,-7 5-46 0,8 0-17 15,-1 4-16-15,-1 7-25 0,2-1-21 16,5 6-20-16,0 2-26 0,1 0-16 0,6 1-10 16,6-4 16-16,8-1 14 0,-2-3 8 15,2 1 3-15,5-2 0 0,1-2-30 16,6-1-23-16,-7-3-11 0,15-5 23 16,-9-5 45-16,0-5 37 0,9-5 29 0,-2-5 12 15,1-9-20-15,-2-3-44 0,4-7-38 16,-3 0-2-16,-5-8 19 0,-8 1 9 0,1-5 0 15,-8 1 2-15,-5 0-29 0,-7-1-33 16,-7 0-17-16,-5 5-9 0,-2 7-5 16,-11 3-3-16,-2 7-1 0,-12 12-2 0,6 3-38 15,-6 8-95-15,0 3-137 0,-1 8-195 16,8-5-266-16,-7 5-82 0,6 4 40 16,7-4 117-16,0-4 186 0</inkml:trace>
  <inkml:trace contextRef="#ctx0" brushRef="#br0" timeOffset="70698.4878">11970 3597 221 0,'-20'7'479'15,"7"1"58"-15,0-2 26 0,0 6-157 16,-2 6-181-16,4 1-77 0,11 6-39 0,-6 1-15 16,12 7-20-16,-6-4-13 0,11 1-23 15,10 3-13-15,-1-8-10 0,7 2-2 0,5-6 27 16,0-6 33-16,7-1 16 0,0-6 6 15,-6-8 2-15,6 0-30 0,1-8-33 16,-1-2-17-16,-8-9-7 0,10 0-5 0,-8-6-1 16,6-4 0-16,-13-4 77 0,0-3 45 15,-13-6 19-15,0 2 12 0,-13 0 0 0,-7 0-75 16,-6-1-43-16,-7 4-21 0,-6 5-12 16,-6 5-4-16,-7 14-5 0,0 1-1 15,-1 12-2-15,1 7-3 0,0 7-7 0,0 6-116 16,-1 2-259-16,8 3-295 0,5 0-132 15,-5-2-54-15,6-5 93 0,1-4 244 16</inkml:trace>
  <inkml:trace contextRef="#ctx0" brushRef="#br0" timeOffset="71179.0804">12002 2569 319 0,'-13'-18'389'0,"-6"-1"21"0,-1-3-39 0,0 4-167 15,7 3-75-15,-8-3-33 0,10 3-7 16,-2 1-2-16,-7-5-14 0,7 4 8 0,-6 4 6 16,5 4 3-16,-5 0-7 0,-2 3-5 15,10 4-9-15,-16 8-5 0,7 2-4 0,-6 9 1 16,7 10 0-16,-8 5-15 0,8 2-8 16,6 8-11-16,7 0-13 0,6 0-6 0,6 1-4 15,7-5-2-15,6-4 3 0,14-7-1 16,0-2 2-16,6-9 2 0,7-7 1 0,6-8 0 15,0-6 1-15,1-8 52 0,-1-4 39 16,-7-11 22-16,8 1 51 0,-14-8 49 0,0-4-30 16,-6-4-29-16,-8 2-18 0,-5-9-52 15,-1 4-49-15,-11-4-23 0,-8 0-13 16,-8 4-6-16,-4 4-4 0,-15 3-1 0,8 8-4 16,-14 7-1-16,1 10-3 0,-8 9-66 15,1 10-194-15,-7 8-363 0,8 11-172 0,-1 6-77 16,0 5 33-16,6 3 178 0</inkml:trace>
  <inkml:trace contextRef="#ctx0" brushRef="#br0" timeOffset="73327.2121">15299 2756 61 0,'0'-7'215'16,"-7"0"10"-16,7 3-51 0,0 1-87 15,0-1-42-15,-6-1-22 0,6 2-9 0,-6 0-5 16,0 3 5-16,-2-4 5 0,8 4 2 16,-6-4 6-16,0 4 11 0,-9 0 9 15,10 0 15-15,-2 0 20 0,0 0 13 0,-6 0 6 16,1 0-8-16,-1 0-15 0,6 0-20 16,-6 0-16-16,1 0-18 0,-2 0-9 0,1 0 5 15,-1-3 28-15,2 3 20 0,5 0 18 16,-6 0 9-16,7 0 1 0,-7 0-12 0,6 0-9 15,1 0-9-15,-1 0-3 0,1 0-8 16,-1 0-17-16,7 0-7 0,0 0-5 0,0 0-5 16,-7 0-1-16,7 3-2 0,7-3 10 15,-7 0 7-15,7 0 3 0,6 0 5 16,0 0 2-16,6 0-11 0,1 0-8 0,-1-3-5 16,7 3-5-16,0 0-5 0,1-4-2 15,5 4-2-15,-5 0-1 0,5 0-2 0,7-4 3 16,1 4 1-16,-1-4 19 0,6 4 12 0,1-3 6 15,-1-2 2-15,-5 3-2 0,5-5-15 16,2 2-14-16,4-2-5 0,-5 3-4 16,0-3 1-16,0 3 36 0,-1-3 26 0,7 4 12 15,-5-5 5-15,-2 4 0 0,1 1-33 16,-7-1-27-16,6 0-12 0,-5 4-7 0,-1-3-1 16,-7 3-3-16,1 0 0 0,0 0 0 15,-1-3 1-15,-7 3-2 0,9-5 3 0,-8 5 55 16,0 0 37-16,1-4 17 0,-1 1 8 15,6 3 0-15,-5-4-53 0,-1 4-37 16,-1-3-19-16,2 3-6 0,-1-4-4 0,0 4-2 16,7-3 0-16,-2 3-2 0,3-4 0 0,-2 0 1 15,-5 4 0-15,5-4 1 0,1 4-1 16,-7-3 0-16,7 3 0 0,-7-4-1 16,0 1 0-16,6 3-1 0,-5-5 1 0,-1 5-1 15,0-2 1-15,0 2 0 0,-6 0-1 16,6 0 1-16,0 0 0 0,-7 0 0 0,1 0 1 15,0 0-1-15,-1 0 1 0,1-4-1 16,-8 0 1-16,8 4-2 0,-6-4 1 0,-1 4 1 16,7-3-1-16,-8 3 1 0,2-5-1 15,-2 5 1-15,8 0-1 0,-7-3-1 0,0 3 1 16,0 0 0-16,-6 0 0 0,6 0 0 16,0 0-1-16,-1 0 2 0,-4-4-1 15,4 4 0-15,-6 0-1 0,8 0 2 0,-8 0-1 16,7 0 1-16,1 0-2 0,-8 0 2 0,7-4-1 15,0 4 0-15,-6 0 0 0,-1 0 1 16,8 0-1-16,-9 0 0 0,2-3 0 0,0 3-1 16,-1 0 0-16,8-3 0 0,-8 3 1 15,0 0-1-15,2 0 0 0,-2 3 0 16,0-3-1-16,0 0 2 0,1 0 0 0,0 0 0 16,-7 0-1-16,6 0 1 0,-6 3 0 15,0-3-1-15,7 0 0 0,-7 0 1 0,0 0 0 16,0 0 1-16,-7 0-1 0,7 0 1 15,0-3-1-15,0 3 0 0,-6 0-1 0,-1 0 0 16,7 0-1-16,-7 0 0 0,7 0-1 16,0 0 1-16,-6 0 0 0,6 0 1 0,-6 0 0 15,6 3 1-15,-6-3-2 0,6 0 4 16,-8 4-2-16,8-4 0 0,-6 0 0 16,0 4 1-16,-1-4-1 0,0 3 0 0,1-3 0 15,-8 0 0-15,1 0 0 0,1 0 0 0,-8 0 0 16,1 5 1-16,-1-5 1 0,-7 3 0 15,1-3 1-15,1 4-2 0,-8-4 0 16,7 4-1-16,-6 0 0 0,6-4-1 0,-7 2 2 16,7 3-2-16,-1-5 1 0,0 3-1 15,2 1 1-15,5-4 0 0,-5 3 0 0,-1-3 0 16,-1 0 2-16,1 0 0 0,6 0 1 16,-5 0 2-16,5 0-1 0,-7 0 1 0,1 0-1 15,7 0 0-15,-7 0-2 0,-6 0 0 16,5 0 1-16,1 0-2 0,0 0 0 0,-7 4 1 15,13-4-2-15,-6 4 1 0,1-4-2 0,5 4 1 16,0-4-1-16,1 3 1 0,-1-3 1 16,0 4 0-16,1-4 0 0,6 0 2 15,-6 3-2-15,5-3 1 0,-5 4-1 0,-1-4 0 16,0 3-1-16,1 1-1 0,-1-4 1 16,-6 5-1-16,6-2 0 0,-5 0 1 0,5 1 0 15,-6 0 0-15,6 3 1 0,-7-3-2 16,8 0 2-16,0-1-1 0,6 2 1 15,-7-3-1-15,0 2 0 0,7-4 1 0,-7 3 0 16,8-3 0-16,-8 4 2 0,1-4-1 0,5 0 0 16,-5 4 0-16,-1-4 0 0,-6 0-1 15,7 0-1-15,-1 0 0 0,0 0 0 16,-6 4 0-16,7-4-1 0,-1 3 1 0,0 2 0 16,1-2 0-16,6 1 1 0,0-4 0 15,0 2 0-15,0-2 1 0,0 5 0 0,6-5 0 16,-7 0 0-16,9 0 0 0,-10 0 0 15,4 0-1-15,-2 0 2 0,-1 0-2 0,2 3 1 16,-2-3-1-16,2 0 0 0,-2 0-1 16,-6 0 1-16,7 4 1 0,-6-4-2 0,0 4 0 15,-1 0 1-15,7-1-1 0,-7-3 0 16,7 4-1-16,-1 0 1 0,2-4 0 0,6 3 0 16,-8 0 1-16,8-3 0 0,0 0-1 15,-1 0 1-15,-6 5-2 0,6-5 1 0,1 0 0 16,0 4 0-16,-8-1 0 0,8-3 0 15,-1 4 0-15,-6-4-1 0,0 0 1 0,1 3-1 16,-2-3 1-16,1 4 0 0,0-1 1 16,0-3 0-16,-1 4 0 0,2-4 0 15,-2 4-1-15,2-4 1 0,-1 4 0 0,-2-4 0 16,4 0-1-16,-3 0 3 0,1 0-2 0,0 0 0 16,0-4 0-16,1 4 0 0,-2 0 0 15,8 0-2-15,-9-4 2 0,3 4 0 16,0 0-2-16,4 0 1 0,-4 0 0 0,5 0 0 15,1 0-1-15,-1 0 1 0,0 0 0 16,1 0 0-16,0 0 1 0,0 0 0 0,-2 0-1 16,2 4 0-16,0-4 0 0,6 0-1 15,-7 0 1-15,7 0-1 0,-7 0 1 0,7 4 1 16,0-4-2-16,-7 0 2 0,7 0-1 16,0 0-1-16,0 0 1 0,0 0-1 15,0 0 0-15,0 0-4 0,0 0-1 0,7 3-3 16,-7 1-114-16,7-1-297 0,0 2-289 15,-1-5-133-15,0-5-57 0,2-9 88 0,4-4 285 16</inkml:trace>
  <inkml:trace contextRef="#ctx0" brushRef="#br0" timeOffset="77208.9708">20998 1526 49 0,'7'-3'218'0,"-7"-1"28"0,0 1-54 0,0-1-54 16,0 1-33-16,0-1-18 0,7 0-13 16,-7 0-4-16,0 1-6 0,0-2-13 0,0 2-12 15,0 3-15-15,0-4-10 0,0 2-7 16,0-2-4-16,0 4-1 0,6-4 1 0,-6 0 8 16,0 4 16-16,0-4 16 0,0 4 9 15,-6-4 9-15,6 4 3 0,0-3-6 0,-7-1-5 16,7 0-2-16,-7 1 4 0,7-5 10 15,-6 4 9-15,0 1 7 0,0-1 2 0,-2 1-2 16,2-1-2-16,0-3-12 0,-1 3-13 16,1 4-5-16,-1-4-1 0,-6 4-10 0,7 0-4 15,-3 0-4-15,-2 4-5 0,4-4-11 0,-6 4-6 16,6 0-3-16,-5 3 0 0,6 0 0 16,-8 0 3-16,8 4 2 0,-9 0 7 15,3 1 2-15,5-2-1 0,-6 5-1 0,7-3-4 16,6-5-7-16,-6 3-3 0,6 2-2 0,-7-1-1 15,7 4 0-15,0-5 0 0,0 5 1 16,7-1-1-16,-7 1 1 0,6 0 0 0,-6-1 1 16,6 5 1-16,2-4 1 0,-3-1 5 15,9 5 1-15,-9-8 0 0,16 3 2 0,-7-2-5 16,-2-1-2-16,1 0-3 0,0 0 0 16,5-4 0-16,-3 0 0 0,-2 1 1 15,7-1 23-15,-8-3 16 0,8-4 7 0,0 0 12 16,-1-4 27-16,1 0-3 0,0 1-3 0,-1-5 2 15,1-3-10-15,0-3-26 0,-1 3-17 16,1 0-13-16,-8-1-7 0,8-2 8 0,-8-1 47 16,2 0 47-16,-8 1 23 0,7-4 12 15,-5-1-6-15,-8 1-47 0,6 0-44 0,-6-5-25 16,0 5-12-16,-6-4-6 0,6 0-4 0,-8 0 1 16,2 1-3-16,-1 1 1 0,-5 3 1 15,-2 1 0-15,8-2 1 0,-7 4 0 16,0-5 2-16,0 8 2 0,0-3 0 0,0-1 1 15,-1 4-1-15,2 0-1 0,-2 0-3 0,1 4-3 16,1-1-1-16,-2 1 0 0,2-1-2 16,4 4 0-16,-4 2 1 0,-1-3-1 0,-1 2 1 15,2-1 0-15,6 4-1 0,-8 0-1 16,1 0 1-16,7 0 0 0,-9 4-1 0,4-1 1 16,2 2 0-16,-2 1 0 0,-2 2-1 15,-7-1 2-15,14 3 0 0,-8 2 0 0,2-1 2 16,-3 0-2-16,10 1 0 0,-9-2 0 0,9 5 0 15,-9 0-2-15,8-1 1 0,-1 1 0 16,0-1 0-16,1 2 0 0,6-2 0 0,-6 5 0 16,-1-6 1-16,7 3-1 0,-6-2 1 0,6 2 0 15,0-2 0-15,0 1 0 0,-7-1-2 16,7 1 2-16,0 0-1 0,7-1 1 0,-7 1-1 16,0 0 1-16,6-1-1 0,1 5 1 15,-1-2 1-15,7-2-1 0,0-1 1 0,-7 3 2 16,7-3 0-16,6-3 0 0,2 0 1 15,-1-1 0-15,-1-2 1 0,1-1-1 16,6-3 1-16,0-4-2 0,-7 0 2 0,7 0-3 16,1 0 1-16,-7-4-1 0,-1 4 2 0,0-7-2 15,1 3 1-15,-1-3 0 0,-5 0 1 16,-1 0 1-16,0-5 0 0,0 5 5 16,-7-3 14-16,1 1 9 0,6-1 4 0,-7-2 3 15,0-3 0-15,2 1-13 0,-2-1-8 0,0-2-6 16,-6 2-1-16,7-4-3 0,-7 0-3 15,0 1 0-15,0-3 0 0,0 2-2 0,-7-3-2 16,7 4 3-16,-6-1-2 0,0 1 2 16,-2-1-2-16,-4 1 9 0,6 0 13 0,-8 0 6 15,8 3 1-15,-7 0 1 0,0 4-8 16,-6 1-14-16,5-2-7 0,-6 5-3 0,1-1-1 16,-1 1-2-16,0 0 1 0,1 7-1 15,-7-5 0-15,6 10-2 0,-5-2 0 0,5 1-2 16,0 7-2-16,1 4-47 0,-1 3-255 0,-6 4-415 15,5 4-185-15,-11-1-83 0,6-6 9 16,-6-8 240-16</inkml:trace>
  <inkml:trace contextRef="#ctx0" brushRef="#br0" timeOffset="78607.3118">12106 2382 40 0,'0'-11'165'16,"-6"0"-9"-16,6 3-47 0,-6 2-12 15,0-6-14-15,-2 5-16 0,-5-1-12 0,7 5-1 16,-14-4-9-16,7 3-6 0,0 0-3 15,-6 1 9-15,-1-2-7 0,0 2 10 16,1 3 10-16,-7 3 0 0,6-3-11 0,1 5-3 16,-7 2 2-16,6 0-4 0,0-3 0 15,1 7-1-15,-2-4-1 0,1 5-20 0,2-2-9 16,-2 5-2-16,1-1-2 0,6 5-1 16,-8-2 1-16,16 6 4 0,-9 2 1 0,9 2 3 15,5 2-1-15,0 1 1 0,0 3-5 16,5-1-2-16,9-1-3 0,5 1-1 15,8-6 0-15,5 3 1 0,1-7 0 0,6-3 3 16,0-5 1-16,1-3 5 0,-2-3 30 0,1-8 13 16,1 0 9-16,-8-8 45 0,7-3 28 15,-6-3-16-15,0-9 10 0,-8 2 27 0,9-9-27 16,-15 0-23-16,0-2-12 0,1-2-23 16,-13 1-38-16,5-4-18 0,-12 1-8 0,-6-4-5 15,0 3-2-15,-7 0-2 0,-7 4 0 16,1 4-2-16,-8 3 0 0,-5 8-2 15,0 6 0-15,-2 5-2 0,-5 11-1 0,7 7 1 16,-1 3-11-16,13 12-113 0,1 3-296 16,6 5-132-16,13 3-61 0,0-1-16 15,6-3 101-15</inkml:trace>
  <inkml:trace contextRef="#ctx0" brushRef="#br0" timeOffset="79353.152">12088 2588 43 0,'-8'0'143'0,"8"0"-36"0,0 0-33 0,0 0-12 15,0 0-7-15,0 0-7 0,8 0 0 16,-8 0 8-16,0 0 13 0,6 3 15 0,0-3 22 16,8 0 3-16,-2 0-10 0,1-3-16 15,1 3-17-15,5 0-6 0,1 0-1 16,6 0-1-16,0 0-2 0,-1 0-4 0,3 3-23 15,4-3-15-15,1 0-7 0,6 0-4 16,-1 0 1-16,-5 0 0 0,0 0 0 0,-1 0 1 16,1 0 1-16,0 0-1 0,0 0 0 0,-1 4-1 15,0-4 1-15,-5 0-2 0,6 3 2 16,-1-3-1-16,1 4 2 0,-7-4 18 16,7 3 19-16,-7-3 8 0,7 4 3 0,-7 1 0 15,6-5-17-15,-5 3-20 0,-2 4-10 16,1-3-3-16,0-1-1 0,-6 1-2 0,7-4 0 15,-8 4 0-15,-6 0-1 0,0-1 2 16,7-3-1-16,-15 5 0 0,10-3 1 0,-10-2-2 16,2 4 0-16,0-4 1 0,-1 3 0 15,1-3 0-15,-7 4 0 0,7-4 1 0,-7 0 1 16,0 0-1-16,6 0 2 0,-6 0 6 16,0 0 48-16,0 0 46 0,0 0 48 15,0 0 37-15,0 0 23 0,-6 0-23 0,6 0-29 16,0-4-39-16,0 4-35 0,-7 0-28 0,7-3-25 15,-7 3-21-15,7-4-11 0,0 8-31 16,-6-1-209-16,-8 5-273 0,1-1-122 0,-6 1-55 16,0-4 2-16,6-8 194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25:57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9176 5479 66 0,'-7'5'238'15,"0"-5"31"-15,7 0-25 0,-6 3-41 16,-1-3-32-16,1 0-12 0,6 0-19 0,-7 0 0 16,1 0 6-16,-1 0 15 0,0-3 9 15,7 3 15-15,-5 0-4 0,-3-5-24 0,1 2-35 16,7-1-35-16,-5 4-39 0,5 0-22 16,0 0-12-16,0 0-7 0,-7 0-5 15,7 0-1-15,0 4-1 0,7-1-1 16,-7 5 1-16,5 0 1 0,2-4 2 0,1 3 2 15,4 0 0-15,1-4 4 0,0 1 45 16,0 0 24-16,7-4 9 0,0 4 3 16,4-4 1-16,-4 0-45 0,7 0-24 0,0 0-11 15,-1-4-5-15,5 4-2 0,9 0-2 16,-1 0 0-16,7-4 0 0,7 0 1 16,-8 1 0-16,8 3-1 0,-8-4 2 0,1 1-2 15,-7 3-1-15,0-5-1 0,1 5 1 0,-8-2-1 16,1 2 0-16,-1 0 1 0,-12 0-1 15,6 0 1-15,-13 0 1 0,6-4-1 16,-12 4 1-16,6 0 8 0,-13 0 42 16,6-4 29-16,-6 4 18 0,0 0 9 0,0 0-6 15,0 0-39-15,0 0-29 0,0 0-21 16,0 0-10-16,0 0-9 0,0 0-67 16,0 0-149-16,0 4-205 0,7 0-243 0,-7-2-108 15,7 3 15-15,5-5 126 0,2 0 198 16</inkml:trace>
  <inkml:trace contextRef="#ctx0" brushRef="#br0" timeOffset="642.1205">11631 5509 229 0,'5'0'432'0,"-5"-3"45"0,7-2 10 16,-7 3-189-16,7 2-131 0,-7 0-83 15,5 0-46-15,9 0 2 0,-7 0 6 0,-1 0 3 16,1 0 3-16,6 0 2 0,-7 0-8 15,8 2-2-15,-1-2 0 0,-2 5-1 0,4-2 1 16,5-3 16-16,-1 4 8 0,1-1 12 16,-1 1 17-16,7-4 6 0,0 0-25 15,7 0-16-15,-7 0-17 0,7 0 23 0,-1 4 23 16,0-4 12-16,9-4 5 0,-9 4 2 16,6 0-43-16,2 0-29 0,0 0-17 0,5 0-8 15,-6 0-4-15,7 0-3 0,-1 0-1 16,1 0-2-16,0 0 0 0,6 0 2 15,-6 0-1-15,-1 0 41 0,2-4 30 0,-2 4 12 16,1-3 7-16,-7-1 1 0,6 1-40 16,-5-2-26-16,-7 3-14 0,5-6-6 15,-11 4-3-15,5 4-3 0,-5-3 0 0,-8-2-2 16,-6 5-2-16,-1 0-1 0,2 0-2 16,-7 5-16-16,-1-2-130 0,-6 1-247 15,0 0-304-15,-6 0-136 0,-7-4-47 0,5-8 102 16,2 1 236-16</inkml:trace>
  <inkml:trace contextRef="#ctx0" brushRef="#br0" timeOffset="4444.721">2607 6386 275 0,'-7'-4'316'0,"7"1"22"0,-5-1-97 16,5 1-113-16,0-2-54 0,-7 5-31 16,7 0-18-16,0 0-11 0,0 0-5 15,0 0-2-15,0 0-3 0,0 5 3 0,0-5 2 16,0 0 6-16,0 3 3 0,0 1 7 15,0-1 4-15,0 1 1 0,0 4-1 16,7-5-4-16,-7 5-5 0,5-4-5 0,-5-2-5 16,7 3-3-16,1 2 0 0,-2-3-3 15,0-1 69-15,7 5 43 0,-6-4 20 0,6-1 9 16,-7-3 4-16,8 4-66 0,-3-4-43 16,4 4-22-16,-2-4-9 0,-1 4-5 15,2-4-1-15,-1 2 0 0,6-2-2 16,1 5 0-16,-7-5 1 0,7 3-2 0,-1-3 1 15,7 0-1-15,-6 4 1 0,-1-4-1 16,1 0 0-16,6 0 2 0,-6 0-1 0,5 0 0 16,-5 0 1-16,0-4-1 0,7 4 1 15,-8 0 0-15,7 0 0 0,-6-3-1 16,-1 3 0-16,7 0 0 0,-6 0 1 0,6 0 0 16,-7 3-1-16,1-3 0 0,6 4 0 15,-6-1 0-15,-1 1 0 0,7-4 0 16,1 4 2-16,-8 0 64 0,7-4 32 0,0 0 16 15,0 0 5-15,1 0 4 0,-2 0-64 16,2 0-32-16,6-4-15 0,-7 4-6 16,-1-4-3-16,9 0 1 0,-8 4-2 0,7-3 3 15,-1 3 29-15,-6-4 20 0,7 4 10 16,-8 0 5-16,9-3 0 0,-2 3-28 16,-7 0-21-16,9 0-12 0,5 0-5 0,-6-5-2 15,6 5 1-15,-7-2-2 0,8-6 1 16,-1 4 0-16,0 1 1 0,0-5-1 15,0 4 0-15,0 1 3 0,8-4 29 0,-9 7 29 16,1-4 11-16,0-1 5 0,1 3 1 16,-2 2-30-16,2 0-27 0,0-4-11 0,-1 4-8 15,-1 0 0-15,9-4-3 0,-8 4 0 16,-7 0 0-16,7-4-1 0,1 4 1 16,-2 0-1-16,2 0 1 0,-1 0-1 0,0 0 1 15,0 4 0-15,7-4 1 0,-8 0-1 16,2 4 0-16,-7-4-2 0,6 4 0 0,-6-4-1 15,6 2 2-15,-6 3-1 0,-1-1 1 16,7-4 1-16,-6 3 1 0,7 1-1 16,-8-1 0-16,6 1 1 0,-4 0-1 15,5 0 0-15,-1-4 0 0,2 3 1 16,-1-3-1-16,7 0 1 0,-7 0-1 0,7 0 1 16,-7-3-1-16,0 3 1 0,0-4-1 0,1 0-1 15,-1 4 1-15,0-4-1 0,7 4 0 16,-7-3 0-16,0 3 0 0,1 0 1 15,-2 0-1-15,1 0 0 0,1 0 0 0,5 0 1 16,-6 0 0-16,1 3-1 0,-1-3 1 16,0 0 0-16,-7 0-1 0,8 4-1 15,-7-4 1-15,6 4-1 0,-7-4 1 16,1 4 0-16,6-4 0 0,-7-4 1 0,2 4-1 16,-9 0-1-16,1-4 1 0,6 4 1 15,-12-4-1-15,7 4 1 0,-1 0-1 0,-7 0 2 16,1 0-1-16,-1 0-1 0,9 0 0 15,-16 0 1-15,14 4-2 0,-13-4 1 16,7 4 0-16,0-4 0 0,-1 4 0 0,1-4 1 16,-8 3-1-16,8-3 1 0,0 4-1 15,-7-4 0-15,7 4 0 0,-7-4 1 16,6 0-1-16,0 0 0 0,-5 0 0 0,5-4 0 16,1 4 0-16,0 0 0 0,-8-4 0 15,2 4 1-15,4-3-1 0,-3 3 1 0,-10-4 0 16,9 4-1-16,-8-4 2 0,1 4-2 15,0 0-2-15,-1-4 0 0,-6 4-1 16,6 0-3-16,1 0-11 0,-7-3-113 0,7 3-235 16,-7 0-278-16,-7-4-124 0,0-8-46 15,1-2 88-15,-14-4 224 0</inkml:trace>
  <inkml:trace contextRef="#ctx0" brushRef="#br0" timeOffset="6892.6556">9096 5513 94 0,'-5'0'164'16,"-2"0"-17"-16,7 3-27 0,-6-3-23 0,-1 4-15 16,7-4-6-16,-7 4 1 0,1 0 4 15,0-4 10-15,6 3 8 0,-8 1 6 16,8-4 0-16,-6 0 4 0,6 0-2 15,0 0-4-15,0 0-9 0,0 0-13 0,0 0-21 16,0 0-21-16,0 0-17 0,0 0-11 16,0 0-6-16,0 4-1 0,6-4-1 0,-6 0-1 15,8 3 2-15,-2-3-2 0,-6 3-1 16,6 1 3-16,8-4 1 0,-8 5 31 16,1-2 35-16,5-3 18 0,1 0 9 0,1 0 2 15,-1 0-27-15,0 0-35 0,0 0-17 16,6 0-10-16,-5 0-6 0,5 0-2 0,1 0-2 15,0 3 0-15,-1-3-1 0,1 4 0 16,6-4 1-16,-7 4 0 0,7-4 3 0,0 3 1 16,1-3 31-16,-1 0 15 0,0 0 6 15,6 0 3-15,-5-3-2 0,-2 3-28 16,1-4-15-16,1 0-5 0,-7 1-4 16,5 0 0-16,-5 3-3 0,0 0-1 15,0-5-1-15,-1 5 1 0,1 5-1 0,0-5-1 16,-8 3 0-16,8 0 0 0,-7 1 0 15,7 0 1-15,-8-1-1 0,8 1 1 0,-1 0-1 16,1 0 1-16,0-4-1 0,-7 3 1 16,7 2-1-16,-8-5 1 0,8 2 0 0,-7-2 1 15,0 5-1-15,6-5 1 0,-5 0 0 16,-2 2 29-16,2-2 35 0,-1 0 18 16,1 4 6-16,4-4 5 0,-4 0-28 0,-8 0-33 15,13 0-17-15,-6 0-7 0,1 0-4 16,-1 0-2-16,0 0-2 0,1 0 2 0,4 0-3 15,-4-4 1-15,-1 4-1 0,-2 0 2 16,4 0-2-16,-2 0 0 0,0 0 1 16,0-2 0-16,-7 2-1 0,1 0 2 15,0-5-1-15,-1 5 0 0,0 0-1 0,2 0 0 16,-2 0-1-16,-6-2-1 0,6 2-1 16,1 2 0-16,-1-2-2 0,1 5 0 15,0-3-64-15,-7 6-182 0,6-4-276 0,-6 0-122 16,0-4-55-16,0 0 36 0,6 0 175 15</inkml:trace>
  <inkml:trace contextRef="#ctx0" brushRef="#br0" timeOffset="7962.7347">12172 5513 18 0,'-7'0'230'0,"-5"0"13"0,-2-4-16 0,1 4-103 15,7 0-59-15,0-3-16 0,-2 3 5 16,2 0 7-16,0 0 3 0,0-5 0 16,-2 5-5-16,8 0-10 0,-6-2-6 0,-1 2-5 15,1 0-2-15,6 0 9 0,0 0 17 16,-6 0 15-16,6 0 11 0,0 0-2 15,0 0-17-15,0 0-20 0,0 0-25 0,0 0-11 16,0 0-8-16,0 0 0 0,0 0-2 16,0 0 0-16,0 0 0 0,0 0-1 15,0 0 13-15,0 0 21 0,0 0 12 0,0 0 7 16,0 0 5-16,0 0-9 0,0 0-23 16,0 0-13-16,0 0-6 0,0 2-4 0,0-2-3 15,0 5-1-15,0-2 0 0,6 1 1 16,-6-1-1-16,6 1-1 0,1 0 4 15,-1 0 3-15,2-1 35 0,10 1 21 0,-4-4 12 16,5 4 28-16,7-4 18 0,1 0-23 16,-1 0-18-16,0-4-10 0,7 0-29 0,-7 1-21 15,0-1-10-15,7 4-4 0,-7 0-4 16,7-4-1-16,-8 4-1 0,8-4 0 16,0 4-1-16,-1 4 1 0,1 0 0 0,0-4 0 15,-7 4 1-15,6-1 2 0,-5 1-2 16,5-4 1-16,-5 4-1 0,-2-4 1 15,1 0-1-15,-1 0 2 0,-4 0 16 0,5 0 28 16,-7 0 15-16,8 0 5 0,-7 0 3 16,6 0-15-16,-7 3-29 0,1-3-13 15,6 0-8-15,-7 0-1 0,1 0-3 0,-1 0 0 16,0 0-1-16,8 0 1 0,-7 0 0 16,6 0 1-16,-7 0 7 0,7-3 53 15,1 3 25-15,-7-4 11 0,-1 4 5 0,0-4-4 16,0 4-52-16,-5 0-24 0,0-3-12 15,-2 3-6-15,-5 0-3 0,6 0-1 0,-6 0-2 16,-1 3-2-16,0-3-1 0,1 4-1 16,0 0-74-16,-1-1-220 0,-6 0-306 15,0-3-136-15,0 0-61 0,0-10 44 16,6-9 209-16</inkml:trace>
  <inkml:trace contextRef="#ctx0" brushRef="#br0" timeOffset="26967.88">3208 11547 38 0,'0'0'215'16,"0"-4"21"-16,0 1-41 0,7-1-50 15,-7 0-35-15,0 1-23 0,0 3-14 0,0-3-10 16,0-1-13-16,0 4-7 0,0-4-8 15,0 4-9-15,0 0-9 0,0 0-6 16,0 0-7-16,0 4-2 0,-7-4-2 0,7 4 0 16,0-4 0-16,0 3-2 0,0-3 4 15,0 0-2-15,7 3 1 0,-7-3-2 16,0 0 2-16,0-3 0 0,0 3 1 0,0 0 8 16,7 0 15-16,-7-3 12 0,0 3 8 15,0 0 5-15,0 0-3 0,0 0-13 0,0 0-11 16,0 0-7-16,0 0-4 0,0 0-2 15,0 0-1-15,0 0-1 0,0 0-1 16,0 3 0-16,-7-3 1 0,7 0 4 0,0 0 5 16,0 0 9-16,0 0 11 0,0 0 11 15,0 0 9-15,0 0 4 0,0 0 2 16,0 0-3-16,0 0-8 0,0 0-11 16,0 0-8-16,0 0-12 0,0 0-7 0,0 3-5 15,0-3-3-15,0 0-3 0,0 4 0 16,-7 0 0-16,7-1-1 0,0 1-1 0,-6-4 1 15,6 4-1-15,0-4 0 0,0 4-1 16,0-4 2-16,0 0-1 0,0 0 1 0,0 0 1 16,0 3 1-16,6-3 0 0,-6 4 1 15,0-4 1-15,0 3 1 0,0 1 2 16,0-4 1-16,0 3 0 0,0-3 3 0,0 4-2 16,0-4-2-16,7 4-1 0,-7-4-1 15,0 0-2-15,0 0-1 0,0 0 0 16,0 4 1-16,7-4-2 0,-7 0 2 0,0 0-2 15,6 0 1-15,-6 0 0 0,5 3-2 16,-5-3 0-16,0 0 2 0,8 0-2 16,-8 5-1-16,0-5 1 0,6 0-1 0,-6 3 2 15,0-3 0-15,6 0-1 0,-6 0 2 16,0 0 0-16,8 0 1 0,-8 3 0 0,6-3 45 16,-6 0 23-16,6 0 10 0,-6 0 5 15,8 0 9-15,-2-3-7 0,0 3-6 16,-6-3-2-16,7-2-2 0,-1 5-9 0,1-3-40 15,0 3-16-15,-7 0-8 0,6 0-5 16,-6 0-1-16,6 0 0 0,-6 0 0 16,6 0-1-16,-6 0 0 0,8 0 2 0,-8 0-2 15,6 0 0-15,0 0 1 0,1 0-1 16,-7 0-1-16,7 0 2 0,-1 0-1 16,1 0 0-16,5 0 0 0,-5 0 0 0,0 0 0 15,5 0 0-15,-5 0 0 0,6 3 0 16,-6-3 0-16,-1 0 0 0,8 0 1 0,-8 0-1 15,7 5 0-15,-6-5-1 0,-1 0 1 16,6 0 0-16,-5 3 0 0,1-3 1 16,4 0 0-16,-6 0 0 0,8 3 0 15,-8-3 0-15,7 0 0 0,-6 0-1 0,6 0 2 16,-7 0-1-16,2-3 0 0,4 3 0 16,1-3-1-16,-7 3 1 0,8 0-2 0,-9-5 2 15,10 2-1-15,-9 3-1 0,7 0 0 16,0 0 2-16,-6 0-2 0,5 0 1 15,-4 0 1-15,4 3-1 0,-5-3 1 0,6 0 0 16,0 0 1-16,-7 0 1 0,8 0-1 16,-2-3 1-16,8 3 0 0,-7 0-1 15,1-4 0-15,-2 0-1 0,2 0 1 0,-2 4 1 16,8-3-1-16,-7 3-1 0,-1 0-1 16,2-4 1-16,-1 4-2 0,0 0 0 15,0 0 1-15,1 0 0 0,-2 0 0 0,0 0-1 16,3 4 1-16,-3-4 0 0,-4 3 1 15,4-3-1-15,-5 0 0 0,6 0 0 0,0 4 1 16,-7-4-1-16,8 0 1 0,-8 0 0 16,7 0-2-16,-6 0 1 0,6 4-1 15,-7-4 1-15,-1 0-1 0,10 0 2 16,-9 0-1-16,0 0 1 0,2 0-1 0,-2 0 1 16,7 0-2-16,-7 0 1 0,1 0 1 15,0 0-1-15,5 0 0 0,-5 0 0 0,0-4-1 16,6 4 1-16,0 0 0 0,-7 0 0 15,7-4 0-15,1 4-1 0,-2-3 1 16,8 3 0-16,-7-4 1 0,1 1 0 0,-2 3 2 16,1-4-2-16,0 4 0 0,-7-3 0 15,7 3 0-15,1 0-1 0,-8 0 1 0,8 0-2 16,-8 0 0-16,7 0 1 0,-7 0 0 16,8 0-1-16,-2 0 2 0,-5 0 0 15,6 0-1-15,-1 3 1 0,-4-3-1 16,4 0 1-16,2 0-2 0,-1 0 2 15,0 0-1-15,-7 0 0 0,8 0 1 0,-2 0-1 16,2 0-1-16,-1 0 1 0,-7 4 0 16,8-4 0-16,-2 0 1 0,2 3-1 0,-2 1 0 15,2-4 0-15,-1 0 0 0,-7 0 0 16,8 0 2-16,-2 0-1 0,-5 0 0 0,6 0 0 16,-6 0 1-16,-1 0 0 0,7 0 1 15,-6 0 81-15,5 0 43 0,-5 0 19 0,0 0 10 16,-1-4 1-16,-6 4-78 0,7 0-41 15,-1 0-20-15,-6 0-8 0,6-3-4 16,-6 3-3-16,0-4 0 0,0 4-2 16,0 0-2-16,0 0-4 0,0 0-3 0,0 4-65 15,0 3-225-15,-12 0-333 0,5 1-150 16,-13-5-65-16,8-3 34 0,-8-3 212 16</inkml:trace>
  <inkml:trace contextRef="#ctx0" brushRef="#br0" timeOffset="35217.4303">7322 11643 7 0,'0'-4'261'0,"0"0"39"0,0 1-4 16,0 3-68-16,0 0-66 0,0-4-46 15,0 4-31-15,-8-4-19 0,8 4-18 16,0 0-14-16,0 0-13 0,-6 0-5 16,6 4-3-16,-6-4 2 0,-1 4 3 0,7-1 3 15,-6 1 3-15,6 0 2 0,-7 0-3 16,0-1-1-16,7-3-4 0,0 4 2 15,-6-1 6-15,6-3 8 0,0 0 7 0,0 0 12 16,0 0 9-16,0 0 3 0,0 0 3 16,0 0-3-16,0 0-6 0,0 0-12 0,0 0-11 15,0 0-13-15,0 0-7 0,0 4-5 16,0-4-3-16,0 3-3 0,0 1-3 16,0 0 0-16,6 0-1 0,-6-4 1 15,0 3 0-15,7 1 2 0,-7-4 35 0,7 4 17 16,-7-1 14-16,6-3 21 0,-6 3 13 15,7-3-26-15,-1 5-14 0,0-2-5 16,-6-3-1-16,8 0-4 0,-2 0-2 0,0 4-2 16,1-4-5-16,0 0-20 0,-1 0-12 15,1 0-7-15,5 0-1 0,-4 0-1 16,4-4-1-16,-6 4 1 0,8 0 3 0,-8 0 28 16,7 4 19-16,1-4 8 0,-2 0 3 15,2 0-1-15,-1 5-27 0,-1-5-19 0,1 0-7 16,0 2-4-16,7-2-2 15,-7 0-1-15,1 0 1 0,5-2-1 0,-6 2 8 16,7-5 41-16,-7 5 22 0,7-4 8 0,-8 4 5 16,8 0-7-16,-7 0-41 0,7 0-20 15,-1 0-8-15,1 0-8 0,0 0-1 16,-1 0 0-16,1 0-1 0,-1 0-1 0,0 0 0 16,1 0 1-16,0 0 0 0,-1 0-1 15,7 0 0-15,-6 0 1 0,7 0-1 16,-2 0 1-16,1 0 1 0,0-3 0 0,1-2 27 15,-1 5 32-15,6-3 14 0,-5 0 4 16,5 3 3-16,-5-4-28 0,-1 0-29 0,5 4-14 16,-3-3-6-16,-3 3-3 0,1 0-2 15,7 0-1-15,-7 0 0 0,0 0-1 16,0 0 1-16,7 0-1 0,-7 3 2 0,6-3-1 16,-5 0 0-16,-1 0 1 0,7 0 0 15,0 0 1-15,-7 0-2 0,6 4 0 16,-5-4 0-16,5 0 0 0,1 0 2 15,-7 0-1-15,7 4 1 0,-1-4 0 0,1 0 1 16,-7 0-2-16,13-4 0 0,-13 4-2 16,7-4 1-16,-1 4-1 0,1-3 1 0,-1 3 0 15,1-4 1-15,-8 4-1 0,9 0 1 16,-2 0 1-16,-5 0-1 0,5 0 0 0,-6 4 1 16,1-4-1-16,-1 3-1 0,0-3 1 15,-1 4 0-15,1-4-1 0,-5 4 0 16,5-4 1-16,0 3 0 0,0-3-2 15,-7 3 1-15,8-3 0 0,-8 0-1 16,0 0 1-16,-5 0 0 0,5-3 1 0,1 3 0 16,-6 0-1-16,-2 0 1 0,1 0 0 0,-6-3 4 15,-1 3 38-15,7 0 15 0,-13 0 10 16,6 0 1-16,2 0 0 0,-8 0-35 16,6 0-17-16,-6 0-11 0,0 0-2 0,0 0-3 15,6 0-2-15,-6 0 1 0,7 0 0 16,-7-4 1-16,7 4-1 0,-7 0 2 15,6 0-1-15,-6-4-1 0,7 4 0 0,-7-3-1 16,6 3 0-16,-6-4 0 0,0 4-1 16,6-4-3-16,-6 4-21 0,0-4-126 15,0 4-191-15,0-7-307 0,0 4-232 0,0-4-84 16,0-1 77-16,8-3 172 0,-2-8 298 16</inkml:trace>
  <inkml:trace contextRef="#ctx0" brushRef="#br0" timeOffset="36781.5823">10285 11584 51 0,'5'-4'314'0,"4"-4"30"0,-9 5 15 0,6-1-133 15,-1 4-111-15,3 0-61 0,-1-3-29 16,-1 3-14-16,7 3-5 0,-7-3-3 16,1 0 5-16,6 4 10 0,1-4 12 0,-2 3 19 15,1 1 10-15,1 0 11 0,4 0 4 16,-4-4 0-16,6 3-8 0,-1 2-4 0,1-5-5 16,-1 3-10-16,1 0 1 0,-1 0 6 15,8-3-3-15,6 5-3 0,-7-5-6 16,6 0-8-16,1 3-15 0,-7-3-5 0,7 0 16 15,-2 0 10-15,3 4 3 0,-1-4 2 16,-1 5 0-16,1-2-20 0,5-3-10 16,-5 3-6-16,7 1-2 0,5-4 2 0,-6 4 13 15,7-4 15-15,-8 0 7 0,9 0 3 16,-8-4 1-16,6 4-16 0,-5 0-14 16,5-4-7-16,-5 4-2 0,5 0-1 0,-6 0 0 15,1 0 0-15,6 0-2 0,-7 0-3 16,0 4-1-16,6-4-3 0,-5 4 2 15,6-4-1-15,-9 0 1 0,11 0 2 16,-9 3-1-16,-1-3 0 0,2 0 2 0,-1 4-2 16,0-4 2-16,0 0 2 0,1 0 18 15,-1 0 8-15,7 0 6 0,-7 0 1 0,0 4-2 16,1-4-18-16,5 0-10 0,-6 0-5 16,0 4-1-16,6-4-1 0,2 3 0 0,-8-3 0 15,7 4 2-15,-1-4-1 0,-1 0 1 16,4 3 0-16,-10-3 2 0,9 0-2 15,-2 0 0-15,1 4 0 0,-1-4-2 0,1 3-1 16,-7-3-1-16,7 4 0 0,0-4 0 16,0 0 0-16,-1 4 2 0,1-4-1 15,-1 0 1-15,2 0 0 0,-2 0 0 0,-6 0 0 16,7 0-1-16,-1 0-1 0,-5 0 0 16,4 0 0-16,-3 0 0 0,-2 0 0 15,0 0-1-15,0 4 2 0,1-4-2 0,-2 3 1 16,-5-3-2-16,6 4 2 0,-7-4-1 15,2 4 2-15,-1-4 1 0,-1 0-1 16,7 0 1-16,-6-4-1 0,5 4 0 0,-5-4 0 16,7 1-1-16,-1-1 0 0,0 0 0 15,7 0 0-15,-7-3 0 0,-1 4 0 16,3-1-1-16,-3 1 1 0,1-1-1 0,1 0 1 16,-1 0-1-16,0 1 1 0,0 3 1 15,1-4 1-15,-1 0 2 0,-1 1-2 0,2 0 0 16,-1 3-1-16,0-5 2 0,-7 5-2 15,9-4 1-15,-3 4 1 0,1-3 12 16,-6-2 33-16,-1 2 18 0,1 0 10 0,0 0 19 16,-1-2 7-16,2 2-20 0,-9-1-9 15,1 0-5-15,-6 0-17 0,0 1-16 0,-1-1-13 16,1 4-9-16,-14-3-4 0,7 3-4 16,-6 0-3-16,0-4-3 0,-7 4-3 15,0 4-3-15,0-4-31 0,-7 3-85 16,-6 4-125-16,0-3-171 0,-1 0-249 0,8 0-83 15,-7-1 37-15,7-3 100 0,6-3 164 16</inkml:trace>
  <inkml:trace contextRef="#ctx0" brushRef="#br0" timeOffset="37938.6148">16037 11647 40 0,'6'-4'293'0,"-6"0"23"16,7 4 9-16,-7-4-133 0,6 4-101 0,-6 0-50 16,7 4-21-16,0-4-4 0,-1 0 4 15,0 0 7-15,8 4 16 0,-8-4 18 16,7 4 16-16,-6-4 17 0,12 0 12 15,-6 0 16-15,0 3 3 0,0-3-5 0,7 0-11 16,0 0-15-16,-1 0-21 0,1 0-15 16,5 0-9-16,2 0-7 0,0 0-6 15,-1 0-7-15,-1 0-10 0,8 4-7 0,-7-4-3 16,7 0-1-16,-7 3 16 0,6-3 9 16,1 0 6-16,-1 0 1 0,2 0 1 0,4 0-12 15,-5 0 6-15,0 0 5 0,6 0 5 16,-7 0 13-16,8 0 7 0,-7 0-13 15,6-3-7-15,0 3-6 0,1 0-6 0,5 0-3 16,-7 0-2-16,9-4-2 0,-8 4-2 16,6 0-8-16,-5-3-5 0,-1 3-7 15,7-4-1-15,-7 4 0 0,7-4-2 0,-7 0 0 16,0 4 11-16,7-3 30 0,-7-1 15 16,-1 4 10-16,3-4 4 0,-3 4-7 0,-6 0-28 15,8 0-15-15,-1 0-6 0,1 0-6 16,-9 0-3-16,9 0 0 0,-1 0 22 15,1 0 25-15,-8 0 20 0,7 0 14 16,-6-3 7-16,-1 3-18 0,1 0-26 0,0 0-17 16,-1 0-16-16,-6 0-8 0,1 3-6 15,-1-3-1-15,0 4 0 0,0 0-1 0,-8-1-1 16,10-3 0-16,-2 4 1 0,0-4-2 16,0 4 2-16,1-4 0 0,5 4 0 15,-6-4 0-15,1 0 1 0,5 0 0 0,0 0-1 16,-5 0 0-16,6-4-1 0,-1 4 1 15,1-4 0-15,-1 4 0 0,7-4-1 0,-6 4 1 16,-2 0 0-16,3-3 1 0,-1 3-2 16,-1 0 0-16,2 0 0 0,-2 0 1 15,1 3 0-15,-1-3 0 0,-5 0 2 16,5 0 28-16,1 0 29 0,-7 0 24 0,0 0 15 16,7 4 6-16,-8-4-24 0,-5 0-29 15,0 0-21-15,-1 0-18 0,1 0-7 0,-14 0-5 16,8 0 0-16,-8 0-3 0,-6 0-1 15,5 0 0-15,-5 0-1 0,-5 4-70 16,-1-4-185-16,-14 0-328 0,0 0-255 0,1 0-116 16,-14-8 18-16,6-3 164 0,-4-15 314 15</inkml:trace>
  <inkml:trace contextRef="#ctx0" brushRef="#br0" timeOffset="65979.2952">7680 15625 286 0,'-6'0'333'0,"6"-3"9"0,0 3-70 0,-7-4-78 15,7 0-61-15,-7 4-30 0,2-3-17 16,5 3-20-16,-8-4-20 0,1 4-16 0,2 0-15 15,5 4-8-15,-7-4-5 0,1 0 0 16,6 0-2-16,-7 3 0 0,0 1-2 16,7 0 4-16,-6-4-1 0,6 0 1 15,0 3 5-15,0-3 11 0,0 0 12 0,0 0 17 16,0 0 23-16,0 0 21 0,0 0 16 16,0 0 10-16,0 0-1 0,0 0-13 15,0 0-19-15,6 0-24 0,1 0-21 0,0 0-17 16,-1 0-11-16,1 3-4 0,5-3-2 15,1 0-1-15,7 5-2 0,0-5 1 0,0 0 0 16,6 0 0-16,-2 0 21 0,11-5 26 16,-3 5 11-16,1-3 8 0,6 0 3 0,0-5-19 15,7 1-26-15,-1-1-12 0,8-3-6 16,-1 5-3-16,0-2 0 0,-6 4 0 16,13-4-1-16,-7 5 1 0,0-1-2 0,0 1-1 15,1-1-1-15,-1 1 0 0,0-1-1 16,0 4 0-16,1-4 0 0,6 4 1 15,-3-4-1-15,-2 4 0 0,5 0 0 16,-1 0 1-16,1 0-1 0,0 0 2 0,0 0-2 16,0 0-1-16,0 0 1 0,6-3-1 15,-6 3 0-15,6-4 0 0,6 0 1 16,-5 1 88-16,-1 0 51 0,7-5 24 0,-7 4 12 16,0-3 5-16,8 3-85 0,-9 1-50 0,2-1-22 15,-2 4-12-15,2-4-6 0,-2 4-2 16,3-4 0-16,-8 4-3 0,0 0 1 15,-1 0-1-15,-6-3 0 0,1 3 0 0,-9 0 0 16,3 0 2-16,-1 3-2 0,-8-3 2 16,-4 4 2-16,-1 0 3 0,-7 0 1 15,0 3 0-15,-1 0 0 0,-5 0-4 16,-6-2 0-16,5 1-4 0,-13 2-1 0,8-5 0 16,-8 5-1-16,0-1 1 0,1-3-1 15,-7 3-1-15,0-4 1 0,0 1-1 0,0-4 1 16,7 4 1-16,-7-4-1 15,0 0 2-15,0 0 0 0,0 0 0 0,0-4 0 16,0 0-1-16,0 1-1 0,0-1-1 0,6 1 0 16,1-1-1-16,-1-3 0 0,-6-1 0 15,14 1-3-15,-9 0-13 0,2-1-98 16,0 1-168-16,-7 0-300 0,0-4-183 0,0 0-70 16,-7-7 59-16,0-9 152 0</inkml:trace>
  <inkml:trace contextRef="#ctx0" brushRef="#br0" timeOffset="67137.6179">13889 15724 281 0,'-6'0'346'0,"-2"0"18"0,8 0-72 15,-6-4-148-15,6 4-79 0,0 0-34 16,6 0-6-16,-6 4 13 0,8-4 24 0,-2 0 24 16,-1-4 20-16,10 4 4 0,4 0 1 15,1-3-5-15,0 3-11 0,5-4-6 16,8 4 2-16,6-4-13 0,0 4-17 0,8-3-10 16,4 3-14-16,8 0-15 0,0-4-9 15,13 0 26-15,0 1 27 0,6-5 10 16,6 1 36-16,2 0 25 0,10-4-17 15,4 0 19-15,-2 0 12 0,5-4-20 0,3 4-21 16,-2-4-12-16,7 4-41 0,-1-3-26 16,1-5-12-16,0 5 15 0,-1-1 42 0,3 5 18 15,-9-6 7-15,1 6 6 0,-8-5-20 16,1 3-44-16,1 6-20 0,-15-2-11 0,1 0-6 16,-6 5-2-16,-2-1-2 0,-4 4 1 15,-8 0 0-15,0 0 0 0,-6 0 2 16,-6 4-3-16,-2-1 2 0,-5 1-3 0,-7 0-1 15,0 0 0-15,-5 4-1 0,-2-6 1 16,-7 5-2-16,2-2 1 0,-7-2 0 16,0 1 1-16,-8 0 0 0,2 0 0 15,-8-1 0-15,0-3 0 0,-6 0 0 0,0 4 0 16,0-4 0-16,0 0-1 0,0 0-1 16,-6 0-3-16,6 3-3 0,-6-3-16 15,-3 0-105-15,9 4-174 0,-5-4-291 0,-1-4-210 16,6-3-78-16,0-4 61 0,0-8 157 0</inkml:trace>
  <inkml:trace contextRef="#ctx0" brushRef="#br0" timeOffset="67935.1253">20026 15526 37 0,'-7'4'301'16,"1"-1"34"-16,0 1 15 0,-3 0-125 15,4 0-108-15,5-1-56 0,0 1-24 0,0-4 9 16,5 3 11-16,4 4 15 0,-3-3 12 16,7 0-1-16,7 0-14 0,-8 4 7 0,15-2-5 15,5-3 10-15,0 5 18 0,9-4 1 16,4 4-3-16,7-8 12 0,7 3-11 15,0 1 2-15,12-4 13 0,1-4-8 0,0 4 5 16,13-3 10-16,-7-5-13 0,7 4-18 16,7-4-8-16,-7 2-8 0,-8-5-1 15,8 3 1-15,-6 1-2 0,-1-4 0 0,1 4-17 16,-8 3-8-16,-12 0 20 0,6 4 11 16,-6 0 3-16,-7 0-3 0,-6 0-14 15,0 0-32-15,-7 0-17 0,-7 4-7 16,-5-4-6-16,-7 4-2 0,-8 0-2 0,2-4-3 15,-14 0-1-15,0 3-2 0,-9 1-54 16,-2-1-144-16,-15-3-238 0,-7 0-261 0,-7-3-115 16,-5-4 1-16,-7-8 122 0,-6-7 228 15</inkml:trace>
  <inkml:trace contextRef="#ctx0" brushRef="#br0" timeOffset="68785.6282">2711 16491 92 0,'14'4'359'0,"0"-8"36"0,-2 1 15 16,2-1-126-16,-2 0-134 0,1 1-56 15,7-1-20-15,6 0-9 0,-6 0-11 16,13 1-12-16,-8 3-12 0,9 0-14 0,-2 0-6 16,7 0-2-16,-6 3 2 0,6 5 3 15,0-4 1-15,0 3-1 0,7 0-2 0,0-3-1 16,-1 0 41-16,7 0 19 0,-6-1 10 16,0-3 2-16,6 0 2 0,-7-3-44 15,-5-1-22-15,6 0-11 0,-8 0-5 0,2 1-2 16,-7-1-3-16,-2 4-3 0,3 0-77 15,-14 0-275-15,-1 0-123 0,-5 0-55 0,-14-4-23 16,-8-7 66-16</inkml:trace>
  <inkml:trace contextRef="#ctx0" brushRef="#br0" timeOffset="72015.175">13733 16488 90 0,'0'-4'371'0,"0"0"69"0,0-3 64 16,-7 3-93-16,7-3-85 0,0 3-33 15,0 1-13-15,0-1-5 0,-7 1 3 16,7 3-3-16,0-4-18 0,0 4-37 0,0 0-48 16,0 0-49-16,-6 0-48 0,6 4-36 15,0-1-7-15,0 1 7 0,0 3 3 0,0 4 6 16,-7 4 3-16,7 0 16 0,-6 6-3 16,6 4 0-16,-6 2-1 0,6-2-3 0,-8 5-28 15,8 0-14-15,-6-1-9 0,6 0-3 16,0 0-2-16,-6 0 0 0,6 2 0 15,0-6 1-15,0 0-1 0,-7-2 1 0,7-2 0 16,7 1 3-16,-7-7 0 0,0 0 0 16,0-4-2-16,0-1-2 0,0-5-2 0,0-2 1 15,0 1 0-15,0-4-1 0,0 0 0 16,0 0 1-16,0 0-1 0,0-4-4 16,-7-4-5-16,7 2-8 0,0-5-51 0,0-3-117 15,7-1-137-15,-7-4-164 0,0 0-186 16,6-6-173-16,0 3 21 0,2-4 92 0,-2-3 148 15</inkml:trace>
  <inkml:trace contextRef="#ctx0" brushRef="#br0" timeOffset="72452.9127">13713 16557 312 0,'-7'0'384'0,"7"0"49"0,0-3-58 0,0 3-102 15,0 0-65-15,0 0-31 0,0 0-21 0,0 0-8 16,7-5 1-16,-1 5 8 0,8 0 5 15,-3 0-13-15,4 0-21 0,4 0-26 16,7 5-35-16,7-5-13 0,-7 3 11 0,5 5 3 16,-3-4 2-16,-2 3-3 0,0 3-16 15,-7 2-26-15,1 6-13 0,-7 0-5 16,0 9-2-16,0-1-1 0,-13 3-1 0,0 3 0 16,-13 5 0-16,0-4-2 0,-6 1 0 15,-8-5 1-15,1 0 0 0,0 0 2 0,-8-3 0 16,9-1 1-16,0-2-1 0,-1-5 0 15,-1 0-2-15,0-2-1 0,7-2 0 16,2-7-2-16,5-3-2 0,0 0-4 0,-1-4-44 16,8-8-107-16,6 1-201 0,-6 0-260 0,6-8-113 15,0-4-11-15,6-3 86 0,8-7 189 16</inkml:trace>
  <inkml:trace contextRef="#ctx0" brushRef="#br0" timeOffset="73266.521">14326 16774 220 0,'0'0'324'0,"0"0"18"16,0 0-72-16,0 0-111 0,-6 3-83 15,6-3-42-15,-7 0-19 0,7 4-8 0,0-4-1 16,-7 4 1-16,7-4 2 0,-5 4 0 15,5-4 2-15,0 4 0 0,-8-1 3 16,8-3 3-16,0 0 7 0,0 3 14 0,0-3 17 16,0 0 23-16,0 0 30 0,0 0 33 15,0 0 27-15,0 5 24 0,0-5 18 0,0 0 20 16,0 0 17-16,0 0 22 0,0 0 24 16,0 0 14-16,0 0-10 0,0 0-32 0,0 0-51 15,0 0-61-15,0 0-56 0,0 4-44 0,0-1-22 16,0 1-8-16,0 3-3 0,0 4-2 15,0 3 0-15,-7 1-6 0,7 4-3 16,0-5-3-16,0 1-1 0,0-1-4 0,0 1 0 16,0 4-2-16,0-4 2 0,0-5-1 15,0 1 1-15,0 0-2 0,0 0 2 0,0-4-1 16,0-2 0-16,7 1 0 0,-7-6-2 16,0 4-2-16,0-4-5 0,0 0-28 0,-7 0-118 15,7-4-198-15,0-2-304 0,-5-3-231 16,-1-1-77-16,6-5 69 0,-9-6 180 15,4-6 294-15</inkml:trace>
  <inkml:trace contextRef="#ctx0" brushRef="#br0" timeOffset="74209.1693">18420 16499 284 0,'0'-8'332'0,"0"1"33"0,0 0-89 16,0 3-72-16,0-4-31 0,0 5-7 0,0-1 3 15,0 1 13-15,0 3 14 0,0-4 7 16,0 4 3-16,0 0-8 0,0 0-19 0,0 0-33 16,0 0-36-16,0 4-22 0,0 3-18 15,0 4-15-15,0 4-8 0,0 8-4 0,0-2-16 16,0 1-11-16,0 4-5 0,0-1 0 16,0-3 24-16,6 4 43 0,-6-4 21 15,7 4 9-15,-7-8 2 0,0 4-25 0,7-3-43 16,-7-2-22-16,6-1-11 0,-6-1-5 15,0-1-3-15,6-3-2 0,-6-4-4 0,0 0 1 16,7 0-3-16,-7 1-2 0,7-4-7 16,-7-4-51-16,0 0-104 0,0-4-134 0,0-4-190 15,0 1-229-15,-7-3-52 0,7-5 54 16,-7-3 114-16,1-1 183 0</inkml:trace>
  <inkml:trace contextRef="#ctx0" brushRef="#br0" timeOffset="74532.1966">18296 16499 126 0,'-7'7'550'0,"-5"-2"70"0,4-13 31 0,8 4-53 16,0 0-324-16,0 0-152 0,13 1-69 16,6-1-30-16,2 4-13 0,5-4-6 15,0 4 1-15,1-3 3 0,5 6 20 0,-6-3 11 16,13 4 13-16,-6 3 31 0,-1 1 21 15,7-1-11-15,-6 4-6 0,-7 4-8 16,0 0-33-16,1 3-23 0,-7 0-10 0,-1 4-7 16,-6 0 0-16,-6 0-4 0,-1-1 2 15,0 2-2-15,-6 3-1 0,-12-4 0 0,-2 4 0 16,1-4-2-16,-7 4 0 0,-5-4 0 16,-2-1-1-16,8-2 1 0,-1-1-2 15,-5-3-1-15,11-4-1 0,-6 0-4 0,7-4-33 16,7-2-69-16,-7-5-88 0,6 0-124 0,1-5-151 15,6 2-143-15,-6-9-13 0,12 1 53 16,-6 0 110-16</inkml:trace>
  <inkml:trace contextRef="#ctx0" brushRef="#br0" timeOffset="75033.914">19020 16815 100 0,'-6'3'386'0,"0"-3"61"0,-1 0 36 16,0 0-126-16,1 0-120 0,0 0-64 16,-1 0-23-16,0 0 12 0,1 0 26 15,-1 0 25-15,1 0 16 0,-1-3-2 0,7-1-28 16,0 4-39-16,0-3-48 0,0 3-44 15,7-4-35-15,-1-1-20 0,-6 2-8 0,13 3-4 16,-6-3 0-16,0-1-1 0,5 0 1 16,2 0-1-16,-2 0 1 0,1 1 1 15,1 3-1-15,-2 0 1 0,2 0-1 0,-2 0-1 16,8 3 0-16,-7 1-1 0,1 4 1 16,-2-4-2-16,-5 2 1 0,6 6 0 0,-6-1 0 15,-1 0 0-15,0 3 0 0,-6 1 0 0,0 4 0 16,-6-5 1-16,0 1-2 0,-1 4 2 15,1-9 2-15,-8 9-2 0,2-8 1 16,-2 3 1-16,8-3 0 0,-7 0 2 0,-1 0 0 16,8-4 1-16,0 1 1 0,6-1 18 15,-6 0 14-15,6-3 27 0,6 4 29 0,0-4 12 16,0-4-11-16,14 0-10 0,-1 0-29 16,1-4-28-16,7 0-16 0,-1-4-8 15,0 5-7-15,0-5-3 0,0 5-12 0,0-5-63 16,-6 1-97-16,0 4-126 0,-1-5-187 15,-6 1-255-15,-6 3-56 0,-7-3 43 0,-7 0 105 16,0-4 179-16</inkml:trace>
  <inkml:trace contextRef="#ctx0" brushRef="#br0" timeOffset="76038.2741">14360 16444 79 0,'0'-11'391'0,"-14"-1"52"0,8-2 41 0,-8-5-93 16,1 6-168-16,1 1-60 0,-3-7-24 15,4 4-28-15,-3-2-18 0,-5-2-14 16,5 5-26-16,-5 3-11 0,-7-1-2 0,-1 5 1 16,2 3-1-16,-8 1 1 0,0 6-19 15,-6 6-10-15,0 1-5 0,-6 5-3 0,-3 3-2 16,10 4 0-16,-8 3-1 0,7 1 0 16,1 4-1-16,-1-5 0 0,5 5 0 0,2-1-1 15,6 4 1-15,0-1-1 0,0 2 0 16,-1 7 0-16,1-4 0 0,6 6 2 15,8 1 0-15,-8 4 1 0,7-4 2 0,0 4-2 16,6-4 0-16,1-1 0 0,0 1 1 16,-1-2-1-16,7 1 0 0,0-7 0 0,7 2 1 15,-1-1 4-15,7-4 25 0,6-4 19 16,1 0 35-16,13 1 44 0,6-4 25 16,0-5-7-16,13-2-10 0,1-1-34 0,12-11-41 15,-6 1-29-15,6-8-19 0,7-4-10 0,0-7-4 16,-1-3-1-16,-6-5-1 0,8-6 0 15,-8-6-1-15,-6 2 0 0,0-7-3 16,-1-1 2-16,-6-6-1 0,-6-6 3 16,-7-2 54-16,1-4 47 0,-8-3 41 0,-6-5 35 15,-13 0 27-15,0-3-31 0,-6-3-35 16,-7-2-31-16,-7 2-33 0,-6 3-26 0,-7 0-22 16,-6 8-14-16,-7 3-6 0,-6 3-6 0,-6 12-4 15,-13 6-4-15,-1 16-54 0,-14 14-154 16,-4 12-184-16,-9 13-254 0,8 13-233 15,-7 7-52-15,13 3 105 0,1-1 163 0,-2 1 248 16</inkml:trace>
  <inkml:trace contextRef="#ctx0" brushRef="#br0" timeOffset="77123.4422">19171 16300 45 0,'-13'-7'374'0,"-1"-7"63"15,2 3 46-15,-8-3-76 0,0-3-146 0,7 7-72 16,-7-1-41-16,1 1-29 0,-1 2-14 0,1-3-17 16,-7 3-22-16,6 1-19 0,-6 0-16 15,0 4-14-15,0-2-8 0,-1 5-5 16,-5 0-2-16,-1 5-1 0,-6 1-2 0,0 2 1 15,0 3 0-15,0 3 0 0,-7 1 1 16,0 4 1-16,1 0 1 0,-1 2 0 0,7 1 7 16,0 0 11-16,6 0 2 0,-1 3 3 15,2 1 0-15,6 3-5 0,1 1-10 16,-1 3-6-16,-1 3 0 0,7 1-4 0,2 4 0 16,-2 0 0-16,7-5-1 0,-1 5 2 15,8-1-1-15,0-3 3 0,6-1-1 0,0 1 1 16,6 3 0-16,0-2 1 0,8-2-1 15,-1-3 25-15,7-1 17 0,12 2 8 16,1-5 5-16,6-3-1 0,-1-1-22 0,15-3-19 16,6 0-9-16,0-3-4 0,6 0-1 0,0-5-1 15,0-3 3-15,1-4 19 0,6 0 38 16,-7-2 17-16,6-5 7 0,-5 0 4 0,-1-8-22 16,0 4-36-16,1-7-18 0,-8 4-7 15,1-7-4-15,-1-1 0 0,-4-4 0 16,-3 1 11-16,-5-8 42 0,0 0 26 0,0-7 16 15,-14-4 15-15,7-7 7 0,-13-4-36 16,-6-6-20-16,-1-5-11 0,-11-7-15 0,-3-4-13 16,-10-3 1-16,-9 0 9 0,-12 4 4 15,-7-2 2-15,-12 8 1 0,-8 9-9 0,-5 10-14 16,-14 2-10-16,-14 17-5 0,-4 11-16 16,-15 14-126-16,1 8-201 0,-1 6-346 0,-6 11-186 15,14 9-75-15,5-5 86 0,1 0 184 16</inkml:trace>
  <inkml:trace contextRef="#ctx0" brushRef="#br0" timeOffset="89380.4356">7674 15698 225 0,'0'0'407'0,"0"-7"42"0,0-1 7 16,0 5-173-16,0-4-126 0,0 3-66 15,6 1-41-15,-6-5-25 0,7 8-14 16,0-7-2-16,-1 3 4 0,-6 4 7 0,6-3 5 15,1 3 8-15,0 0 9 0,-1 0-1 16,0 3-2-16,1-3-6 0,0 0-7 0,-2 4-9 16,9-1-6-16,-9 1-3 0,10-4-2 15,5 4-2-15,-7-4-1 0,6 4-2 16,0-4 0-16,8 3-1 0,-1-3-2 16,6 4-1-16,1-4 0 0,0 3-14 0,6 1-95 15,0 3-247-15,0-3-112 0,-1 0-48 16,3-1-9-16,-2-6 85 0</inkml:trace>
  <inkml:trace contextRef="#ctx0" brushRef="#br0" timeOffset="100084.5754">16148 18341 235 0,'0'0'280'0,"0"-4"-3"0,0-3-86 0,0 7-90 16,0-3-54-16,0-1-25 0,0 4-12 16,0-4-2-16,0 1 7 0,0-2 17 0,0 5 17 15,6-3 20-15,-6 0 15 0,0 3 5 0,0-4 0 16,0 4 0-16,0 0-7 0,0-4 0 0,0 4-1 15,-6 0 0-15,6 0 0 0,0 0 5 16,0 0-1-16,0 0 8 0,0 0 2 0,0 0 5 16,0 0-2-16,0 0-7 0,0 4-10 15,0-8-13-15,0 4-15 0,-7 0-13 0,7 0-9 16,0 4-8-16,0-4-1 0,0 0 1 0,0 0 4 16,0 0 4-16,0 0 2 0,0 4 1 15,0-4 13-15,0 3 17 0,-6 0 10 0,0 9 9 16,-1-1 34-16,0 0 1 0,1 4-13 15,-1 3-9-15,-6 1-11 0,6-6-38 16,1 6-21-16,0 0-9 0,-1-5-5 0,0 5-3 16,7-5-1-16,-6 1 0 0,6 4 1 15,-7-5-1-15,7-3-2 0,0 0 0 16,-6 1 1-16,6-2-2 0,0-3 0 16,-6 1-1-16,6-4 0 0,0-1-1 15,0-3 38-15,0 0 57 0,0 4 59 16,0-4 65-16,0-4 32 0,0 1-27 15,-7-5-48-15,7-3-60 0,0 1-64 0,0-5-33 16,-7-4-15-16,7 1-7 0,0-5-5 16,0 2-2-16,0-2-1 0,0 2 1 15,-6-1-2-15,6 4 2 0,-6-1-1 16,6 1 5-16,0-1 0 0,0 5 2 16,0-2 1-16,0 2 0 0,0 3-1 0,0 4-1 15,0 0 1-15,0 0-2 0,0 2 1 0,0 2 0 16,0-1 1-16,0 0 0 0,0 0-2 15,0 4 3-15,0-2-1 0,0 2 1 0,0 0-1 16,0 0 2-16,0 0 0 0,0 0 1 0,0 0-5 16,0 0 2-16,0 0 0 0,0 0-1 0,0 0-3 15,6 0 4-15,-6 2 0 0,0-2-1 16,6 4 2-16,1 0 0 0,0 3 1 0,-1-2-1 16,0 2 0-16,7 0 1 0,1-4 1 15,-2 5-1-15,2-1 2 0,-1-3-1 0,0 3 0 16,6 1-2-16,-6-5 2 0,6 5 0 0,2-1-1 15,-1 0 0-15,-1 1 1 0,1 3 0 16,-2-5 1-16,2 6 0 0,-7-1 1 16,1 1 1-16,-8-3 1 0,8 3-1 15,-8 3 2-15,0-4 0 0,-6-1 2 16,0-2-3-16,0 3 2 0,-6-3-1 16,0 2 1-16,-14 1-2 0,6 5 0 15,-11-7 0-15,-8 8 2 0,-7-3-4 0,1 1 3 16,1-5-1-16,-2 1-2 0,7 0-2 15,1-3 1-15,13-2-4 0,-1-2-1 16,7-4-3-16,-1 0-13 0,8 0-74 16,0 0-150-16,6-4-198 0,0 1-279 15,6-4-243-15,0-4-41 0,8-7 96 16,5-8 176-16,1-3 270 0</inkml:trace>
  <inkml:trace contextRef="#ctx0" brushRef="#br0" timeOffset="100704.8369">16488 18477 406 0,'-7'8'541'0,"7"-5"36"16,-7-3 16-16,1 0-279 0,6 0-174 0,-6 0-78 15,6 0-35-15,0 0-14 0,0 0-4 16,0-3-3-16,0 3-1 0,0 0-3 16,0-4 0-16,6 4-1 0,-6-4 2 15,6 4 2-15,-6 0 13 0,7-4 8 16,0 4 6-16,-1-3 4 0,7 3 1 15,-7 0-6-15,8 0-5 0,-2-4-3 0,2 4-6 16,-2 4-6-16,2-4-3 0,-8 3-5 16,7 1-1-16,-7 4 1 15,2-1-1-15,-8 0 0 0,6 4 1 0,-6-4 2 16,0 5-1-16,-6-5 1 0,-2 5 1 16,2-6-1-16,0 2 3 0,-1-1 2 15,-6 1 25-15,0-1 17 0,7 0 13 0,0-4 9 16,-2-3-2-16,8 4-23 15,0-4-18-15,0 0-15 0,0 0-7 0,0 0-6 16,0 0 0-16,0 0-1 0,8 0-1 16,-2 0-1-16,0 0 1 0,7 4 0 15,-6-4 0-15,6 4 2 0,-1-1 0 16,-4 1 1-16,-2 0 3 0,7 2 2 16,-6-2 1-16,-7 4 2 0,6-1-1 15,-6-3-2-15,0 4 0 0,0-1-1 0,-6 1 0 16,-8-1-1-16,8 0-1 15,-14 4 0-15,7-4-2 0,-7 0-2 0,2 0 0 16,4-3-2-16,8 0-4 0,-8 0-33 16,14-1-92-16,-6-6-166 0,-1-1-265 15,7-4-116-15,0-6-23 0,0-1 67 16,0-10 156-16</inkml:trace>
  <inkml:trace contextRef="#ctx0" brushRef="#br0" timeOffset="101299.4707">16676 18202 167 0,'-13'-12'439'0,"1"2"67"0,-1-5 42 0,-7 4-145 16,0-3-161-16,7 6-96 0,-7-3-65 0,2 5-42 16,-2 1-21-16,0 2-10 0,-6-1-4 15,0 4-3-15,0 0-1 0,0 4 0 0,-7-1 0 16,1 2 1-16,-2 4 0 0,1-1 2 0,1 0 3 16,7 3 3-16,-9-1 3 0,2 2 2 15,6 2-2-15,0-2 2 0,-7 2 8 0,7 1 9 16,0 0 8-16,0 2 10 0,-1 2 9 0,-5 3-6 15,6 4-4-15,-7-1-5 0,0 4-10 16,7 0-7-16,-6 1-3 0,5 3-5 16,1-4-2-16,7 5 4 0,-1-5 21 15,8 4 11-15,4 1 6 0,2-1 1 16,6 0-3-16,6-1-21 0,2-2-2 16,-2 0 38-16,14-5 18 0,-7-4 10 0,13 2 4 15,-1-1-5-15,9-4-9 0,-2 1 27 16,7-5 11-16,0-3 8 0,7 1 27 15,7-2-15-15,-2-6-40 0,8 0-18 16,6-4-12-16,1-8-36 0,-1 1-19 16,-6 0-7-16,0-9 39 0,0 3 33 15,-8-6 27-15,2 0 24 0,-7-6 13 16,-13 0-25-16,5-6-15 0,-11-5-20 16,-1-1-23-16,-1-7-20 0,-11-4-23 0,-2 1-22 15,-12-1-12-15,0-3-7 0,-12 3-4 16,-8 5-1-16,-6-2-3 0,-7 12-4 15,-13 4-45-15,-6 9-142 0,-7 11-279 0,-12 1-416 16,-9 8-183-16,-10-4-35 0,-1 4 110 16,-1-8 264-16</inkml:trace>
  <inkml:trace contextRef="#ctx0" brushRef="#br0" timeOffset="105688.5483">14731 17061 225 0,'0'0'312'0,"0"0"26"0,0 0-60 16,0 0-74-16,0-4-60 0,0 4-47 0,0 0-23 15,0 0-12-15,0-4-9 0,-6 4 5 16,6 0 9-16,0-4-5 0,0 4 4 0,-7 0 12 16,7-4-2-16,0 4 3 0,0 0 7 15,0 0-8-15,-6 0-10 0,6 0-12 0,0 0-13 16,0 0-14-16,-7 0-7 0,7-3-2 15,0 3 5-15,0 0 4 0,0 0 1 0,0 0 2 16,0 0-6-16,0 3-10 0,-7-3-7 16,7 0-3-16,0 0-4 0,0 4 1 15,0 0-2-15,0 0 0 0,0 0 1 0,0 2 18 16,0-1 8-16,0-3 6 0,7 3 1 16,-7-2 0-16,0 5-16 0,0-4-7 0,0-1-4 15,7 1-1-15,-7-1 1 0,0 1 23 0,6-1 17 16,-6 1 6-16,7 1 4 0,-7 1 0 15,0-2-25-15,6 0-15 0,1-1-8 16,-7 0-4-16,6 2-1 0,-6-1-2 0,6 3 1 16,-6-4 1-16,8 4-1 0,-8-3 2 15,6 4 1-15,0-5-2 0,-6 9 4 0,7-5 29 16,-1 0 53-16,1 4 23 0,0-3 12 16,4 3 3-16,-2-4-29 0,-3 0-52 15,-1 0-24-15,3 1-11 0,-2-1-5 0,7 0-2 16,-6 0-3-16,-1 1 2 0,0-1-3 0,2 5 1 15,-2-5 1-15,0 3-1 0,1-2-1 16,0 3 3-16,-1-3 0 0,1 3 4 16,5-3 76-16,-4 2 35 0,4 1 15 0,-6-1 7 15,8 2 2-15,-8-1-73 0,7 0-37 16,-6-1-16-16,0 2-9 0,5-1-5 0,-5-3-2 16,6-1 1-16,-6 3-1 0,6-2-1 0,-7 3 0 15,7-3 0-15,-7-1-1 0,1 3 0 0,6-1 0 16,-7 1 1-16,1 0-1 0,0-1 1 15,0-1 1-15,5 1-1 0,2 3 0 0,-8-4 0 16,7 2-1-16,0 1 1 0,-6-3 0 16,5 3-1-16,1-5 1 0,-6 3 0 0,5 1 2 15,3-3-2-15,-9 1 0 0,0-1 0 16,8-2-1-16,-8 2 0 0,0-1 1 0,1 2 0 16,-7 0 0-16,7-1 1 0,-1 3-1 0,1 2 0 15,-7-1-1-15,6 0 1 0,-1 0 1 0,4-1-1 16,-3 2 0-16,-1-1 1 0,3 0-1 15,-1 4 0-15,-1-8 0 0,1 3-1 0,5-2 2 16,-5 3-1-16,0-7 2 0,-1 3-1 0,0 1 0 16,2-1-1-16,-2 1 1 0,0-6 1 15,1 3-2-15,-1 2 0 0,-6-4 0 0,7 5-1 16,0-1 2-16,-1 0-1 0,-6-3 1 0,6 3-1 16,2 4 0-16,-2-7 0 0,0 4 1 15,0-1-1-15,1 0-1 0,0 4 1 0,-1-3 3 16,1-1-3-16,-1 4 1 0,0-7-1 15,2 3 0-15,-8-4-2 0,6 5 1 0,0-4 1 16,-6-1 2-16,7 1-2 0,-7 0-1 0,6-1 2 16,-6 0-2-16,0 2-1 0,7-1 1 15,-7-1 1-15,0 2-1 0,7 1 1 0,-7-3 0 16,6 2-1-16,-6 2 1 0,6-3 1 0,2 3-1 16,-8-3 0-16,6 3 1 0,0-4-1 15,-6 5 1-15,6-4 0 0,-6-1-1 0,6 5 0 16,2-5-1-16,-8 0 0 0,0 1 1 0,6 1 0 15,-6-5 0-15,0 3-1 0,6 0 1 0,-6 1 0 16,7 0 1-16,-1-1 0 0,-6 5-1 16,8-4 1-16,-8 3-1 0,6 3 0 15,0-2 2-15,1-1-2 0,0 1 1 16,-1-2 1-16,1 2-1 0,-1-4-1 0,0 4 1 16,1-5-1-16,-7 5-1 15,7-2 0-15,-2-1 1 0,-5 2 0 0,7 0 0 16,1-3 2-16,-8 3-1 0,5-3 0 15,-5 0 0-15,7-1 0 0,0 5 1 16,-1-4 1-16,1-2 0 0,0-2 1 16,-1 6 1-16,0-4-3 0,1-2 0 0,0 4-2 15,-7-4 0-15,6 3-1 16,0 1 2-16,-6 0 3 0,7 0-1 0,-7 0 2 16,7 0 2-16,-7-4-3 0,6 2 2 15,-6 3 1-15,7-5 0 0,-1 2-1 16,-1 3-3-16,4-1 1 0,-9-1-3 15,6 1-1-15,-1-1-2 0,3 1-3 16,-2-4-37-16,-6 4-244 0,0-4-447 16,-6-15-202-16,-7-10-90 0,-7-27-3 15,-6-25 224-15</inkml:trace>
  <inkml:trace contextRef="#ctx0" brushRef="#br0" timeOffset="107371.6212">20751 18231 24 0,'0'-3'54'0,"-7"-5"45"15,7 4 58-15,0-3 51 0,-6 3 31 0,6-2 1 16,-7 1-21-16,0-2-30 0,7 4-27 0,0-5-19 15,0 1-7-15,0-1-11 0,7 1-1 16,-7 0 2-16,7 0 9 0,-1-1-1 0,1 0 1 16,-1 5 2-16,-6-3 7 0,6-2 2 0,1 4 6 15,-7-4 5-15,7 5 1 0,-7-1-5 16,6 4-2-16,-6-4-13 0,0 4-18 0,0 0-27 16,0 0-27-16,0 4-25 0,0 0 13 0,-6-1 7 15,6 9 10-15,0-2 41 0,-7 9 26 16,0-1-17-16,1 8-5 0,0-1 33 0,-1 5-19 15,1-5-14-15,-1-3-6 0,0 4-9 16,1 0-46-16,6 0-22 0,-6-1-13 0,-1-2-6 16,7-2-3-16,-7 6-1 0,7-6-1 15,0-3 0-15,-7-3 0 0,7 0-2 0,0-4-3 16,0-4 0-16,-6 1-3 0,6-8 1 16,0 3 32-16,0-3 22 0,0-3 11 15,0 0 4-15,-6-5-2 0,6-7-33 16,0-4-26-16,0-2-14 0,0-6-8 15,0-2-1-15,0-3-3 0,6-1-2 0,-6 3-2 16,6-3-2-16,-6 4 1 0,7 0 2 0,-7-5 2 16,0 9 2-16,0-8 5 0,7 3 1 15,-7-3 0-15,0 4 4 0,0-1 0 0,0 1 1 16,0 3 1-16,0 4 2 0,-7 3 0 0,7 5 1 16,-7-1 2-16,7 8 2 0,-6 0-2 15,6 3 1-15,-6-4-3 0,6 8 2 16,0-3-4-16,0 6 2 0,0 2 0 0,0-2-1 0,0 8 0 15,0-4 1-15,6 8 1 0,0-1 0 16,1-2 1-16,7 6 1 0,-2-4 1 0,2 1-1 16,5-1 3-16,-6 3 0 0,14-3 0 15,-8 4 2-15,1-7-1 0,6 7 1 0,0-4 2 16,-7 3 1-16,6 0 0 0,-4-2-1 0,-2-1 0 16,1 1-1-16,0-1 0 0,-7 1 0 0,-1 0-2 15,-4 0 0-15,4 3-1 0,-12 1 4 16,0-5 1-16,0 5-1 0,-6 3 1 0,-8-4 0 15,-5 1-2-15,-1 2-1 0,-6-3 0 16,1 5 0-16,-10-1 1 0,-3 0-2 0,6-4-1 16,-1-4-1-16,7 1-2 0,0-1-2 15,13-5-4-15,0-1-5 0,6-5-8 16,1 0-62-16,6-3-108 0,-6 0-181 16,6 0-228-16,0-6-311 0,6-2-144 15,7-7 11-15,0 0 143 0,0-10 213 16</inkml:trace>
  <inkml:trace contextRef="#ctx0" brushRef="#br0" timeOffset="108221.6211">21390 18187 138 0,'0'0'452'16,"0"0"69"-16,-6-3 39 0,6-1-123 0,-6 0-181 15,-2 1-113-15,8 3-66 0,0 0-36 16,0 0-10-16,0 0-4 0,0 0 1 0,0 0 0 16,0 0-1-16,0 0-9 0,-6 0-5 15,6 0-4-15,0 0-2 0,0 3-2 0,0-3-3 16,0 4 1-16,0-4 2 0,0 0 16 15,0 0 20-15,0 0 23 0,0 0 33 0,0 0 31 16,0 0 23-16,0 0 24 0,0 0 17 0,0 0 3 16,6 0-13-16,-6-4-25 0,0 4-35 0,0 0-36 15,8 0-31-15,-8 0-22 0,6 0-14 16,-6 0-9-16,6 0-5 0,-6 0-2 0,0 0-2 16,7 0-1-16,-7 0 1 0,0 4-1 0,0-4 1 15,0 0-1-15,0 4 1 0,0-4 3 16,0 0-1-16,0 3 3 0,0-3 3 0,-7 7 24 15,7-2 16-15,-6-2 6 0,6 4 6 0,-6 0 11 16,-2 1-5-16,2 3-5 0,0-1-4 16,-8 2-4-16,1 3-14 0,6-5-20 15,-5 5-9-15,-1-1-5 0,0 2-2 0,6-2 1 0,-6-3-2 16,7 1-2-16,0-2 2 0,-2-3-2 16,2 5 0-16,-1-4 0 0,7-1 0 0,0 0-1 15,-6-3 1-15,6 3 0 0,0-4 2 16,6 1-1-16,-6 0 1 0,7-1 1 0,-1 1 0 15,2 0 0-15,4-1-1 0,1 2-1 16,1-3-1-16,-2-2-2 0,7-2 2 16,1-3-1-16,-6 2 1 0,6-1-1 0,-8-3 2 15,2 3-1-15,-1 0-1 0,-1-3 1 0,2 4-1 16,-8-1-1-16,7-3 0 0,-6 2-2 0,-2 3 1 16,-5-6 1-16,8 4-1 0,-8-4 1 15,0 1-1-15,0 5 1 0,-8-4 1 0,8 0 0 16,-5 2-1-16,5 0 1 0,-7 1-1 15,7-1 2-15,-8 0-1 0,8 4 1 0,-5 0 0 16,5-4 2-16,0 4-2 0,0-3 2 0,0 3 1 16,-6 3 0-16,6-3-1 0,0 4 0 0,0-4-1 15,-7 4-1-15,7 0 1 0,0 3 1 16,-7 3 2-16,7 2 19 0,-6-1 25 0,6 3 13 16,0 2 6-16,0 2-2 0,-6-4-16 15,6 5-25-15,0-4-11 0,0 2-6 16,0-2-3-16,0-1 0 0,0 3-1 0,6-3 0 15,-6-3-1-15,0 0-1 0,0-4 1 16,0 0-4-16,0-3-2 0,6 0-2 16,-6-1-14-16,0-3-59 0,7 0-157 15,-7-3-249-15,0-5-384 0,7-6-164 16,-1-8-21-16,-1-4 124 0,3-11 231 16</inkml:trace>
  <inkml:trace contextRef="#ctx0" brushRef="#br0" timeOffset="108890.7279">21462 18069 357 0,'-13'-3'516'0,"7"-8"35"0,-8-7 15 16,2-1-252-16,-1 5-174 0,6-1-79 16,0 0-36-16,1 1-16 0,0-1-7 0,-8 3-1 0,8-2-1 15,-8-4 0-15,-6 3 1 0,1 1 0 16,0 3 2-16,-7-1 11 0,-1 2 18 0,-5 2 15 15,-7 1 18-15,7 3 22 0,-15 0 3 16,9 0 13-16,-9 4 12 0,2 0 16 0,-1 4 17 16,1-4 32-16,-1 4-1 0,7 0-16 0,6 3-27 15,-6 1-38-15,5 2-46 0,2 2-27 16,7 2-13-16,-1 5-6 0,-1-5-3 0,1 9 1 16,0-2 4-16,0 8 24 0,-1 1 11 15,8 3 7-15,-8 0 5 0,7-3 2 0,2 3-19 16,-2 0-9-16,8-1-4 0,-2-2-4 0,8 7 7 15,0-4 35-15,-2 3 17 0,16 1 7 16,-2 4 3-16,6-4-9 0,2 2-37 0,5-3-17 16,6 2-8-16,9-5-3 0,-2-3 14 15,8-1 43-15,-1 0 19 0,0 0 12 16,7-4 3-16,5-2-14 0,9-5-42 16,-2 0-23-16,1-2-14 0,14-9-5 15,-8 1-4-15,-6-6-5 0,6-4-2 0,-6-2 1 16,-1-7-2-16,-6-1-1 15,0-2 0-15,-5-5 2 0,-2 1-1 0,-6-4 1 16,-6-4 0-16,6-3 28 0,-6-4 26 16,-7 0 10-16,6-7 2 0,-13-4 2 15,1-8-27-15,0 1-30 0,-7-3-13 16,-7-2-7-16,-6 5-2 0,0-9-2 0,0-1 0 0,-12-2 0 16,5 0-2-16,-6 8-6 0,-14 8-65 15,2 9-180-15,-21 13-269 0,-6 3-386 0,-20 7-170 16,-7 9-13-16,-5-2 149 0,-14 1 255 15</inkml:trace>
  <inkml:trace contextRef="#ctx0" brushRef="#br0" timeOffset="110436.77">19725 17195 280 0,'8'0'388'0,"-8"-2"33"0,0-2-59 16,0 1-129-16,0-2-102 0,0 2-62 16,0 3-33-16,0-4-18 0,0 0-11 15,-8 4-5-15,8-4-1 0,0 4-2 0,-6 0 1 16,6 0-1-16,0 0 0 0,-6 0 1 16,6 0-1-16,0 0-1 0,0 0 2 0,0 0 2 15,0 0-1-15,0 0 1 0,0 0 18 16,0 0 27-16,0-3 30 0,0 3 30 0,0-4 22 15,0 4 5-15,0-3-15 0,0-1-23 16,0 1-25-16,-7 3-24 0,7-4-20 0,0-1-6 16,0 2 20-16,-7 3 8 0,7-3 11 15,0 3 23-15,0-4 12 0,0 4-7 0,-6 0 6 16,6 0 6-16,0-4 4 0,0 4 17 16,0 0 13-16,0 0 7 0,-7 0 6 0,7 0-9 15,0 0-16-15,0 0-10 0,0-3-7 16,-6 3-8-16,6 0-14 0,0 0-14 0,0 0-21 15,0 0-20-15,0 0-14 0,0 0-8 16,0 0-3-16,0 0-4 0,0 3 1 16,0-3-2-16,0 4 2 0,6 0 2 0,-6-1-1 15,0 5 1-15,7-4 13 0,-1-1 9 16,1 4 6-16,0-3 1 0,-1 3-1 16,0-3-9-16,2 3-9 0,4 1-4 0,-5-2-1 15,6 2 1-15,-6 4 20 0,11-5 14 0,-4 3 8 16,-1 6 2-16,7-6-1 0,-8 5-19 15,7-3-17-15,1 2-6 0,0-3-4 0,0 3-1 16,6 1 0-16,-7 0 1 0,1 3 0 16,0-3 0-16,6 0-2 0,-13 3 2 0,7-3-1 15,-1 2 1-15,1-2 0 0,-8 4 1 0,2 0 1 16,5-1-3-16,-6 0 3 0,8 0 1 16,-9 1-2-16,8-5 2 0,-7 5 0 0,7-4 0 15,-1-1-1-15,1 1 1 0,-8-5-3 16,8 6 1-16,-6-2 0 0,5-3-4 0,-6 1 0 15,0-2-1-15,0 2 1 0,-1 2 1 0,-4 1-1 16,5-4 0-16,-7 4 2 0,7-8-3 16,-7 3 0-16,2 5 1 0,4-3 1 0,-5-2 1 15,6 2-2-15,-6-5 0 0,-1 0 1 16,8 1 0-16,-8-1-1 0,0 0 2 0,-6-3-2 16,5 3-1-16,3-3 1 0,-8 0 0 0,7-4 1 15,-7 3-3-15,6-3 0 0,-6 4-1 0,0 0 1 16,0-4 1-16,7 4 2 0,-7-2-1 15,6-2 1-15,0 8-1 0,2-4-1 0,-8-1 0 16,12 1 2-16,-5-4 1 0,0 4-2 16,6 0 0-16,-7 3-1 0,8-4 1 0,-8 1-2 15,6-1 1-15,-6 1 0 0,2 1 0 16,-2-5-1-16,0 3-1 0,1-3 1 0,0 0-1 0,-7 3 1 16,7-3 0-16,-7 0 1 0,0 0 0 15,0 4-1-15,0-4-1 0,6 0 1 16,-6 0 1-16,0 4-1 0,0-4 0 0,6 4 0 15,-6-2-1-15,7-2-4 0,-7 5-1 0,7-1-37 16,-1-1-201-16,-6-3-396 0,0 0-300 16,-6-14-132-16,-1-16-25 0,-6-28 175 0,0-31 382 15</inkml:trace>
  <inkml:trace contextRef="#ctx0" brushRef="#br0" timeOffset="125250.2226">4782 16998 243 0,'0'-11'280'15,"0"-1"27"-15,0 6-101 0,-7-2-72 16,7 5-29-16,0-5-20 0,-6 8-20 0,-1-4-9 15,7 4-2-15,-7 0 1 0,-5 4 13 16,6-4 18-16,-2 4 17 0,2 0 13 16,0-1 11-16,-2-3 1 0,2 4-8 0,0 0-9 15,-2 0-17-15,3-2-20 0,-1 3-15 0,-2 2-8 16,8 4-3-16,-6-4-3 0,6 7-3 16,0-2-4-16,-6 2-10 0,12 2-15 0,-6-3-6 15,0 3-2-15,6-2-4 0,2-3 1 16,-8 0-1-16,11-3 0 0,-3 3 2 15,-2-7 1-15,8 3 1 0,-8-7-1 0,8 3 1 16,-2-3-1-16,1 0-1 0,0-3 5 16,0 3 35-16,7-4 20 0,-7 4 10 0,0-3 5 15,0-1-2-15,7 4-34 0,-8-5-21 16,2 5-11-16,-1 0-5 0,-1 0-3 0,2 0-1 16,-8 5 0-16,1-1-1 0,0 3 2 15,-1 0-2-15,1 0 1 0,-7 1 1 0,0 0 1 16,-7 1 1-16,1 7 0 0,-1-5 2 15,-6-1-2-15,-1 2 2 0,2-5 58 0,-1 0 52 16,-7 1 28-16,7-1 11 0,0-7 5 16,0 0-55-16,0 0-53 0,6 0-27 15,-5-3-11-15,4 3-9 0,2-4-2 0,6 0-6 16,-6 0-2-16,6 1-9 0,6-1-35 0,-6 1-96 16,6-1-139-16,2 1-167 0,4-1-217 15,-5-1-98-15,6-1 37 0,0 2 113 16,0 0 158-16</inkml:trace>
  <inkml:trace contextRef="#ctx0" brushRef="#br0" timeOffset="125680.9552">5174 17053 12 0,'-7'-8'288'0,"7"5"40"0,0-1 35 16,-7 0-87-16,1 4-74 0,6-3-32 0,-7 3-14 16,7-3-9-16,-6 3-13 0,0 0-22 15,-2 3-21-15,8-3-23 0,-7 3-21 0,2 1-20 16,5 3-13-16,0 1-6 0,-7 4-3 0,7-5-3 16,0 3-1-16,7 5 0 0,-7-4 0 15,5 1-1-15,2-6 1 0,1 5-1 0,-2-3 0 16,0-1 1-16,1 0-1 0,6-3 2 15,0-1 0-15,-7-3 2 0,14 0 0 16,-7 0 0-16,-1-3 0 0,7-4-2 0,2 3 0 16,-7-3-1-16,5-4 0 0,-6 3 0 15,0-7 2-15,0 5 15 0,-6-5 46 0,6 1 26 16,-13-1 12-16,0 0 33 0,0 1 6 16,0-1-34-16,-7 4-23 0,1 3-9 0,-8 1-32 15,8 0-24-15,-7 2-10 0,0 3-4 16,0 2-4-16,7 0-2 0,-8 2-1 15,8 3-2-15,6 2 0 0,-6 0-3 0,6 1-49 16,0-1-127-16,6 0-170 0,0 0-209 0,1 1-95 16,0-5 6-16,6 1 109 0</inkml:trace>
  <inkml:trace contextRef="#ctx0" brushRef="#br0" timeOffset="126021.7444">5683 16789 56 0,'-7'4'130'16,"7"-1"33"-16,-7 5 19 0,0-4-11 16,2-1-34-16,-2 1-39 0,-1-1-29 0,8 1-21 15,-5-1-7-15,5 1 7 0,-7-4 11 16,1 4 12-16,6-4 3 0,-6 0-8 0,6 4-17 15,0-4-20-15,-7 0-14 0,7 0-9 16,0 0-5-16,0 0-1 0,0 0-1 16,0 0-1-16,0 0 2 0,0 0-1 0,0 0 1 15,0 0 0-15,7 0 1 0,-7 0-1 16,0-4 2-16,0 4-2 0,-7 0 1 0,7 0 0 16,0 0 0-16,0 0 0 0,-7 0-2 15,7 0 0-15,-6 0 0 0,6 7-2 0,-6-3-25 16,6-1-77-16,-8 2-145 0,8-3-65 15,0 2-29-15,0-4 12 0</inkml:trace>
  <inkml:trace contextRef="#ctx0" brushRef="#br0" timeOffset="126691.8548">5539 16854 64 0,'0'-2'231'0,"0"-3"27"0,0 2-42 16,0-1-63-16,0 4-33 0,0-3-18 0,0 3-7 15,0-4 2-15,0 4 9 0,0 0 4 16,0 0 13-16,0-4 9 0,0 4 8 0,0 0-1 16,0 0 1-16,0 0-10 0,0 4-17 15,0-4-23-15,-7 0-20 0,7 4-13 16,0-1-12-16,0 4-9 0,0 8-6 0,7 0-4 15,-7-1-11-15,6 5-7 0,1 0-5 16,-7-4-1-16,7 2 0 0,-1-3-1 0,1 1 0 16,5-3 0-16,-4-1 0 0,-2-1 0 15,7-2 0-15,-6-1 0 0,-1 0 2 0,7-7-2 16,0 4 0-16,-1-8 1 0,2 4-1 16,-1-7-1-16,7 0 1 0,-7-1-1 0,7-2 0 15,-9-5 0-15,3 0 2 0,0 1-2 16,-2-5 1-16,-4 1 0 0,-2-1 2 15,-6 1 43-15,0 0 30 0,0 3 13 0,0 0 7 16,-6 5 6-16,-2-2-12 0,8 5-11 16,-6 0-4-16,0 0-2 0,6 2-7 0,-8 5-30 15,2-3-18-15,6 6-9 0,0 2-5 16,-6-1-3-16,6 6 0 0,0 1 0 0,0 4 0 16,0-1 0-16,6 1 0 0,-6-4-1 15,6 3 1-15,2-2-2 0,-8-1 1 0,6-3 0 16,0 2-1-16,2-3 1 0,-2 1-2 15,0-1 1-15,1 1-3 0,6-2 0 16,0 2-16-16,-7-4-73 0,8-1-124 0,-2-3-153 16,2 0-207-16,-8-3-113 0,7-1 17 15,-7-4 98-15,1 2 142 0</inkml:trace>
  <inkml:trace contextRef="#ctx0" brushRef="#br0" timeOffset="127030.6473">5970 16818 123 0,'0'-3'347'0,"-7"-8"24"0,7 3 15 16,0 1-164-16,0-1-117 0,0 4-52 0,0-3-11 16,0 4 5-16,0 3 12 0,7-5 14 0,-7 5 11 15,0 0 2-15,6 0-7 0,1 0-9 16,-7 0-12-16,13 5-13 0,-7-2-13 16,8 4-13-16,-1 5-9 0,-8-5-5 0,10 5-3 15,-3-2-1-15,-6 1 0 0,1-3 1 16,6 2-2-16,-6-3 1 0,-1 5-1 0,1-5 1 15,-7 1-1-15,7-5 1 0,-7 4 0 16,0-3 2-16,0-1 30 0,-7 1 38 0,0 0 43 16,7-4 42-16,-6 0 32 0,-1-8 8 15,-6 1 4-15,6-3 10 0,1-2-3 0,-1-3-16 16,2-2-24-16,-3 2-42 0,8-3-51 16,0-1-40-16,0 1-20 0,8 3-11 0,-3 0-8 15,8 1-6-15,-6 7-35 0,6-2-106 16,0 6-143-16,1 3-169 0,-8 0-227 0,8 0-92 15,-8 3 52-15,0 2 119 0,1 2 160 16</inkml:trace>
  <inkml:trace contextRef="#ctx0" brushRef="#br0" timeOffset="127821.2056">6342 16741 110 0,'0'4'343'16,"0"-4"48"-16,0 0 28 0,0 0-105 0,0 0-91 16,0 0-58-16,0 0-42 0,0 0-40 0,0 0-36 15,0 0-23-15,0 3-12 0,0-3-6 16,0 4-3-16,0 0-1 0,0 0-1 16,7-4 1-16,-7 2-1 0,0-2 1 0,0 5 4 15,6-5 21-15,-6 0 11 0,7 0 10 16,-1 0 20-16,-6-5 8 0,6 3-15 15,-6 2-7-15,8-8-9 0,-2 4-2 16,-6 1 16-16,0-1 14 0,6 0 8 0,-6 0 26 16,0-3 5-16,0 4-20 0,0-4-14 0,0-2-11 15,0 6-28-15,0 0-19 0,-6-1-11 16,6 0-4-16,-6 1-4 0,-2 0 0 0,2 3 1 16,0 0-2-16,-1 0 1 0,1 3 0 15,-1 0 0-15,-6 1 0 0,13 0 8 16,-15-1 14-16,10 5 4 0,-1 3 4 0,-2-1 1 15,3 2-7-15,-2 3-11 0,7-5-6 16,-6 5-4-16,-1-4-1 0,7 4-2 0,0-4 0 16,0 0 0-16,7 0 0 0,-1-3 0 15,-6 2 0-15,7-3 0 0,6-3 3 0,-7 4-1 16,8-5 1-16,-8 4-1 0,7-7 0 16,0 4 1-16,0-4 0 0,1-4 0 0,-2 1-1 15,8-1 1-15,-7-3 8 0,0-4 41 16,6 3 24-16,-5-3 11 0,5 1 4 0,-5-2-1 15,-2-2-32-15,8 2 9 0,-7 2 8 16,0-5 3-16,-1 3 0 0,3 2-5 0,-3-1-15 16,-5 0 12-16,-1 4 9 0,1 0 3 15,-7-2 2-15,0 3-19 0,0-2-26 16,0 2-14-16,-7-3-9 0,7 1-4 0,-6 2-2 16,-1-5-4-16,0 7-4 0,-6-4 1 15,6 6 0-15,2-3-3 0,-2 5 1 0,0 0-1 16,1 0-1-16,-1 0-1 0,1 5 1 15,0-3-2-15,-2 6 1 0,2-1 0 0,6 5 2 16,-6-2-2-16,6 2 1 0,-6 2-1 16,6 1-1-16,0-4 1 0,0 4 0 15,0-4 1-15,0 0 0 0,6-4 1 0,0 0 0 16,-6 1-1-16,6-4 0 0,8-1 2 16,-8 5-1-16,1-4-2 0,6-4 2 0,-1 0-4 15,3 3 1-15,-3-3-3 0,1-3-2 16,7 3-7-16,0-4-33 0,-1-4-86 15,1 1-105-15,6-5-101 0,-6 2-87 0,-1-1-55 16,7-4 3-16,-6 0 29 0,-1 1 28 16,7 3-16-16,-12-3-29 0,5 2 32 0,1 1 54 15,-8 3 66-15</inkml:trace>
  <inkml:trace contextRef="#ctx0" brushRef="#br0" timeOffset="128282.9187">7113 16649 252 0,'0'0'300'0,"-7"0"23"0,-1 4-64 0,8-4-56 16,-5 0-19-16,5 0-6 0,-7 3 2 16,1-3-1-16,6 0-4 0,0 5-19 0,-7-5-28 15,7 0-33-15,0 3-33 0,0-3-26 16,7 0-17-16,-7 4 20 0,6-4 16 16,6 0 23-16,3 0 36 0,-3-4 28 0,2 1 13 15,5-5 10-15,-6 0 4 0,6 2-6 16,8-2-12-16,-7 1-30 0,0-5-26 0,5 5-25 15,1-3-9-15,0 1 11 0,-6 3 7 16,7-5 2-16,-9 3 1 0,2 4-21 0,-7-4-30 16,1 1-16-16,-2 5-8 0,-5 2-5 15,-7 0-2-15,7 0-2 0,-7 0-1 16,0 0 0-16,0 2-1 0,0-2 0 0,-7 7-1 16,7-2 0-16,0 2-3 0,-7-3-22 15,7 0-69-15,-6-1-96 0,6-3-98 16,0 0-106-16,-6 0-83 0,6-3-35 0,0 3-2 15,-7-8-12-15,7 1 6 0,0-5 65 16,0 6 82-16</inkml:trace>
  <inkml:trace contextRef="#ctx0" brushRef="#br0" timeOffset="128595.7294">7419 16503 196 0,'0'-8'269'0,"-6"1"42"15,-1-1-42-15,0-3-75 0,1 4-38 0,-6 0-11 16,4 0-2-16,2 3 1 0,0 0-2 16,-1 0-1-16,1 1-17 0,-1-1-26 15,0 4-29-15,7 0-28 0,0 0-23 0,0 0-9 16,0 4-6-16,7-1 0 0,0 1-1 15,-1 4 11-15,1-1 12 0,5-4 7 16,2 4 7-16,-2-3 15 0,2 0-2 0,-1 0-7 16,0-1-5-16,6 1-5 0,-5-4-17 15,5 4-7-15,-6-1-3 0,6 1-3 0,-5 0-3 16,-1 0-1-16,0 4 0 0,-6-2 0 16,-1 1 0-16,-6 5 3 0,0-1 0 15,-6 3 39-15,6-3 28 0,-14 3 16 0,8 1 5 16,-1 0 3-16,-6-4-37 0,6 3-26 15,1-2-11-15,-7-1 12 0,6 0 15 0,1 1 5 16,0-2 1-16,-1 0-2 0,7-1-22 16,-6 1-18-16,6-3-11 0,0 1-6 15,0-1-20-15,0 1-88 0,0-4-157 0,6-4-228 16,-6 0-159-16,7-8-55 0,-7-3 53 0,6-4 144 16</inkml:trace>
  <inkml:trace contextRef="#ctx0" brushRef="#br0" timeOffset="128927.0357">7791 16283 21 0,'7'-8'314'0,"-7"4"58"16,0-3 50-16,0 3-69 0,-7 0-102 0,7 4-57 15,0 0-41-15,0 0-31 0,0 4-24 16,0 4-13-16,0-1-4 0,0 4 5 0,7 3 1 16,-7 5-15-16,0-1-9 0,7 1-8 15,-7 2-21-15,6-2-16 0,1-1-9 16,-1-3-5-16,0 4 0 0,1-5-2 0,0 1 0 16,-1-1-1-16,0 1 0 0,8-4 0 15,-8 0-2-15,1-3 0 0,-1-2-1 0,1 6 0 16,0-9-3-16,-1 5-2 0,0-4-4 15,0-4-43-15,-6 0-95 0,0-4-116 0,0-4-154 16,0-2-117-16,-6-1-12 16,0-5 72-16,0-1 106 0</inkml:trace>
  <inkml:trace contextRef="#ctx0" brushRef="#br0" timeOffset="129242.8365">7746 16260 223 0,'-14'-4'332'0,"8"2"47"0,-7-3-25 0,6 1-124 15,1 1-56-15,6 3-45 0,0 0-44 0,0 0-38 16,0 0-26-16,6 0-11 0,1 0-4 16,6 3-1-16,7-6 14 0,-1 3 15 0,1 0 16 15,6-5 19-15,0 5 23 0,1 0 10 16,5 5 7-16,-13-2 10 0,7 1-6 16,1 3-2-16,-1 5 2 0,-7-1-10 0,0 3-21 15,1 5-13-15,-1-2-20 0,-5 6-25 16,-7 0-13-16,-1 2-5 0,-6 0-4 15,-6 5 0-15,-1-1 0 0,-7-2-2 0,-5 2 1 16,6-4 0-16,-6 0-1 0,-1-6 0 16,8-1-1-16,-2-4 1 0,8-2-1 0,-7-1-2 15,6-7 2-15,0-2-1 0,7-2-5 16,0-2-30-16,0-10-99 0,7 1-159 0,6-7-231 16,-6 0-103-16,5-5-17 0,8-6 79 15,0 0 149-15</inkml:trace>
  <inkml:trace contextRef="#ctx0" brushRef="#br0" timeOffset="129638.5899">8496 16231 99 0,'7'0'194'16,"-7"-4"-1"-16,0 4-92 0,0-4-60 15,0 1 2-15,0 3 36 0,0 0 42 0,-7-4 38 16,7 4 17-16,-6-4-11 0,6 4-29 15,-7-4-31-15,7 4-21 0,-6 0 2 16,6 0 23-16,0 0 38 0,0 4 49 0,0-4 46 16,0 0 37-16,0-4 14 0,0 4 0 15,0 0-10-15,-6 0-25 0,6 0-36 0,0-2-38 16,0 2-39-16,0 0-39 0,0 0-33 16,0 0-25-16,0 0-16 0,0 0-10 15,0 0-2-15,0 2-4 0,0-2 11 0,0 4 5 16,0 4 3-16,6-1 0 0,-6 3 0 15,0 9-12-15,0 0-6 16,0 3-5-16,6 0-4 0,-6 0-2 0,7 3 0 0,-7 1-3 16,6 1-1-16,1-6 2 0,0 1-3 0,-1 0-1 15,-6-3 1-15,6 2 0 0,1 2 0 16,0-5 0-16,-7-3 0 0,0 0-1 16,0-1-2-16,-7-3-2 0,0-4-5 0,1 0-76 15,0-7-212-15,-8 0-404 0,-5-7-199 16,-1-4-83-16,0-4 32 0,-5-10 199 0</inkml:trace>
  <inkml:trace contextRef="#ctx0" brushRef="#br0" timeOffset="132498.035">5389 17508 173 0,'0'-3'292'0,"6"-2"15"16,-6-1-49-16,0 2-130 0,0 0-66 0,0 1-29 16,6-1-14-16,-6 4 1 0,0-4 5 0,0 4 13 15,0 0 21-15,0 0 18 0,0 0 13 16,0 0 14-16,0 0 2 0,0 0-10 0,0 0-9 15,0 0-14-15,0 0-16 0,0 0-7 16,0 0-1-16,0 0 1 0,0 0-3 16,0 4-2-16,0-4 6 0,0 4-4 0,0-1-4 15,0 5 13-15,0-2 6 0,8 6-8 16,-8-1-5-16,6 3-4 0,0 2-18 0,-6 1-12 16,7-2-6-16,-1 4-2 0,1-4-3 15,-7 2 1-15,7-2 0 0,-1 4 0 0,-6-5-2 16,6 1 2-16,2-3-3 0,-8 1 0 15,6-1-1-15,0-5 2 0,1 4-2 0,-7-4-1 16,6-2 1-16,-6 1-1 0,7-2 1 16,-7 0-1-16,0-4 1 0,0 0-1 0,7 0 1 15,-7 3-1-15,0-3 0 0,0 0 0 0,0 0-1 16,0 0-1-16,0 0 0 0,0 0-4 0,0 0-5 16,0 0-47-16,0-3-113 0,0 3-160 15,0 0-163-15,0-8-70 0,-7 2 13 0,7-6 99 16</inkml:trace>
  <inkml:trace contextRef="#ctx0" brushRef="#br0" timeOffset="132900.7858">5383 17553 57 0,'0'0'305'0,"6"-5"45"0,-6-2 30 16,6 3-127-16,0-3-97 0,2 4-49 16,-2-1-43-16,7 4-28 0,7-4-13 0,-8 8-1 15,8-4 2-15,0 4 2 0,-1-4 1 16,1 7-3-16,0-4-9 0,-7 4-2 15,7 2-2-15,-8 1 15 0,2 0 14 0,-2 2 6 16,0-1 3-16,-4 4-1 0,-1 0-14 16,-2-1 10-16,-5 5 14 0,0-4 9 0,0 2 2 15,-5 3 1-15,-2-3-24 0,-1 2-22 0,3 0-11 16,-8-5-6-16,7 1-1 0,-8 0-4 16,8-1 0-16,-8-3-1 0,8-5 1 0,0 2-2 15,-1-1 0-15,7-7-2 0,-6 5-3 0,6-10-44 16,0 2-91-16,6-4-145 0,1-8-159 15,-1 0-67-15,8 1 9 0,-8-8 78 0</inkml:trace>
  <inkml:trace contextRef="#ctx0" brushRef="#br0" timeOffset="133481.4253">5852 17622 213 0,'-12'4'342'0,"5"-1"39"0,-6 1-26 15,6-4-139-15,1 0-70 0,0 0-34 16,6 0-22-16,-8 0-12 0,8 0-3 0,0 0 2 15,0 3 1-15,0-3-8 0,0 0-10 16,0 0 1-16,8 4-8 0,-8-4-10 0,12 4-7 16,-5-4-5-16,-1 4-14 0,8-4-9 15,-2 3-6-15,-6 1 1 0,8 0-2 16,-1-4 0-16,0 3 1 0,-6-3 0 0,5-3 1 16,2-1-2-16,-2 0-2 0,2-3-1 0,-8-1 0 15,7 1 1-15,1 0 0 0,-8-4 1 16,0 4 0-16,1-5-1 0,0 2 0 15,-7 1 2-15,0-1-2 0,-7-5 1 0,7 8 1 16,-7-4-1-16,-5 4 1 0,5-1-1 0,-6 1 1 16,0 4 0-16,-1 3 0 0,2 0 2 15,-2 3-2-15,2 4 1 0,-1-3 0 16,-1 4 2-16,2 2-1 0,4 1 0 0,2 4 0 16,0 0-1-16,0-1 0 0,6 5 0 15,0-4-1-15,0 3 3 0,6-3-1 0,-6 0 2 16,6-5 0-16,0 1 2 0,2 0-1 0,-2 1-1 15,7-6-1-15,-6 2-2 0,6-4-1 0,-1 0 0 16,-5-1-1-16,6 1 0 0,0-4-1 16,0-4 0-16,-6 4-2 0,6-3-2 0,0-1-3 15,0-4-22-15,0 0-55 0,-6-1-78 16,5-3-76-16,1-3-94 0,0-4-99 0,7 2-16 16,-7-2 47-16,1 1 66 0</inkml:trace>
  <inkml:trace contextRef="#ctx0" brushRef="#br0" timeOffset="133802.2901">6205 17505 178 0,'6'-11'317'15,"1"0"45"-15,-7-1-25 0,0 5-66 0,0-1-47 16,0 1-21-16,-7 4-23 0,1-1-28 16,0 0-31-16,-2 1-18 0,1 3-21 15,-4 0-15-15,3 3-9 0,-4 1-13 0,-1 3-14 16,7 0-11-16,-2 4-8 0,-4-3-7 16,12 3-1-16,-7 1-2 0,7-5-1 0,7 3 0 15,-7-2 0-15,6-1 0 0,8 0 4 16,-8-3-2-16,7-4 3 0,-1 3 12 0,2-3 17 15,6-3 9-15,-1-1 2 0,-6 1 2 16,6-1-13-16,1-3-17 0,0 3-9 16,-1 0-5-16,1 4-2 0,-7-3-2 0,0 3 0 15,0 3-2-15,1-3 1 0,-2 4 0 16,-12 0 0-16,6 3 0 0,-6 0 0 0,-6 4 1 16,0 0 1-16,0 0-1 0,-8 1 1 0,1-4 1 15,7 1-1-15,-8-1 1 0,8 0-2 16,-9-4 0-16,10-1-3 0,5-3 1 15,0 4-5-15,-6-4-30 0,12-4-93 0,-6 1-126 16,5-5-166-16,-5 1-134 0,9-7-33 16,-3-3 66-16,0 3 112 0</inkml:trace>
  <inkml:trace contextRef="#ctx0" brushRef="#br0" timeOffset="134068.1273">6440 17277 72 0,'0'-26'382'0,"-7"7"78"0,1 2 80 16,-1-3-41-16,1 6-130 0,0 3-49 0,-2 4-61 15,8 3-73-15,-6 1-67 0,6 6-56 16,0 1-35-16,6 7-16 0,-6 8-5 16,8-1-4-16,-8 3 0 0,6 2-1 0,0-1 1 15,1 0 12-15,-1-4 7 0,1 1 3 16,-1 3 2-16,1-3 0 0,-1-5-11 0,0 3-7 16,8-2-3-16,-7 0-3 0,-1-1-1 15,8 1 0-15,-8-3 0 0,6-1-1 0,-4-1-1 16,-2 2 0-16,0-5-1 0,1-3-1 15,-1 3 0-15,1-3-2 0,-7-4-2 0,0 0-6 16,0 0-46-16,0 0-106 0,-7-4-152 16,1 1-234-16,-7-5-108 0,-1 1-4 0,8-5 83 15,-13 2 143-15</inkml:trace>
  <inkml:trace contextRef="#ctx0" brushRef="#br0" timeOffset="134246.0147">6323 17442 147 0,'6'0'442'0,"0"-4"82"16,1-3 49-16,0-4-115 0,12 4-197 16,-5-4-92-16,4 0-81 0,9-1-47 15,-1 5-23-15,-6-3-11 0,6 2-5 0,-7 1-2 16,7-1-2-16,-6 5-2 0,-1-2-5 0,1 2-45 16,0-1-92-16,-1 1-115 0,-5-1-190 15,-2 1-82-15,2-1 5 0,-1 0 77 0</inkml:trace>
  <inkml:trace contextRef="#ctx0" brushRef="#br0" timeOffset="134722.9228">6837 17438 398 0,'0'4'517'0,"-5"-4"69"15,-2 4-5-15,1-4-170 0,6 0-118 0,-7 0-57 16,7 0-23-16,-6 3-3 0,6-3 2 15,0 3-2-15,-7-3-20 0,7 0-32 0,0 0-42 16,0 4-40-16,0-4-35 0,-7 5-23 0,7-2-13 16,7-3-6-16,-7 3-4 0,0 1-12 15,7 0-68-15,-1-4-141 0,-6 4-207 16,0-4-285-16,7-8-121 0,-1 4 10 16,1-2 116-16,-2-6 196 0</inkml:trace>
  <inkml:trace contextRef="#ctx0" brushRef="#br0" timeOffset="135235.6052">7164 17270 240 0,'0'0'347'0,"-6"0"34"15,6 0-49-15,0 0-102 0,-6 0-62 0,6 0-28 16,0 0-14-16,-7 0-14 0,7 0-18 15,0 0-22-15,0 3-22 0,0-3-22 0,0 4-13 16,7-1-8-16,-7 2-4 0,6-5-1 16,0 2 1-16,8-2-1 0,-2 0 1 15,2 0 12-15,-1 0 18 0,-1-2 12 0,7-6 14 16,-4 4 11-16,4-3-4 0,1-1-15 16,0 1-11-16,-1 4-14 0,1-4-13 0,0 3-7 15,5-4-3-15,-5 5-1 0,6-5-2 16,-6 5-1-16,5-5 0 0,-12 4 0 0,7 1-2 15,-7 3 1-15,-6-5 1 0,-1 5 0 16,1 0 0-16,-7 0 0 0,0 0-1 0,-7 0 2 16,7 5 0-16,-6-5 0 0,-7 3 0 15,6-3-1-15,-6 4-2 0,6 0-17 0,-6-4-68 16,7 0-101-16,0 0-145 0,-1-4-154 16,1-3-55-16,-1 0 36 0,7 0 86 15</inkml:trace>
  <inkml:trace contextRef="#ctx0" brushRef="#br0" timeOffset="135516.9933">7432 17120 308 0,'-6'0'365'0,"-1"0"27"15,7 0-80-15,-6-5-141 0,6 5-75 0,0 5-48 16,0-5-27-16,6 3-12 0,-6 0-5 0,7 1-2 16,-1 0-1-16,1-1 0 0,6 0 2 15,-7 2-1-15,8-1 3 0,-1-1 1 16,-1 1-2-16,1-4 5 0,0 3 6 0,1 1 8 15,-8-4 11-15,1 3 12 16,6-3 6-16,-13 4 5 0,7 0 1 0,-1 0-4 16,-6 4 9-16,6-1 6 0,-6 0-2 0,0 0 15 15,0 4 15-15,0 0-13 0,0 1-11 0,0-2-6 16,-6 5-25-16,6-4-23 0,0 3-10 16,-6 1-6-16,6-4-6 0,-7 0-9 0,7 4-62 15,-7-8-110-15,1 1-165 0,6-4-149 16,0-4-56-16,-7-4 31 0,7-4 95 15</inkml:trace>
  <inkml:trace contextRef="#ctx0" brushRef="#br0" timeOffset="135848.1962">7941 16983 4 0,'0'7'340'0,"0"5"49"0,0-9 33 0,0 5-70 16,0-2-145-16,0 3-80 0,0-3-24 0,7 5-18 16,0 1-12-16,-7 3 21 0,6-5 9 15,1 5-14-15,-1-1-8 0,0 1 9 0,8 4-20 16,-8-5-14-16,1 5-8 0,6-2-4 15,-6 3-20-15,-2-6-12 0,2 1-6 0,0-4-4 16,-7 0 0-16,0-4-2 0,6 0 1 16,-6-2-2-16,0-3 0 0,0 2-1 0,0 0-3 15,0-4-6-15,0 0-51 0,-6 0-106 16,6-4-141-16,-7-2-173 0,0-6-74 16,2 1 16-16,-2-7 91 0</inkml:trace>
  <inkml:trace contextRef="#ctx0" brushRef="#br0" timeOffset="136183.4017">7805 17045 160 0,'-7'4'409'0,"0"-4"33"0,7-4 15 0,0 4-160 16,0 0-165-16,7-3-74 0,6 3-32 16,-6 0-15-16,5-4-3 0,8 4 3 0,-6-4 22 15,5 4 27-15,-6-3 33 0,12 3 23 16,-5 0 12-16,7-3-9 0,-7 6-21 0,5-3-31 15,-6 3-20-15,1 1-22 0,-1 3-10 16,2 1-8-16,-9 4-3 0,8-3-1 0,-6 7 0 16,-2-2-2-16,-5 2 1 0,6 1 1 15,-6 5-2-15,5 0 1 0,-12 0-1 0,0 1 1 16,0-1-1-16,-7 0 1 0,2-5-1 16,-2 2 0-16,-1-4 0 0,3-5-1 0,-8 2 0 15,7-1-1-15,-1-3 1 0,0-5-1 16,7 4-2-16,-6-7 0 0,6 5-3 0,0-5-16 15,0-5-48-15,0-2-60 0,6 0-66 16,-6-1-74-16,7-3-102 0,0 0-85 0,5 0 1 16,-5-4 40-16,-2 0 65 0</inkml:trace>
  <inkml:trace contextRef="#ctx0" brushRef="#br0" timeOffset="136661.6509">8346 17181 154 0,'0'0'380'15,"0"-3"29"-15,0 3 14 0,0-4-171 0,0 4-137 16,0 0-63-16,0 0-28 0,0 0-12 16,0 4 3-16,0-1 3 0,-6 2 3 0,6-2 3 15,-7 1-2-15,7-2-4 0,-6 3-7 16,6-2 6-16,0-3 17 0,0 0 27 0,-6 4 35 16,6-4 38-16,0-4 18 0,0 4-7 15,0-3-22-15,6-2-38 0,-6-1-36 0,6-2-28 16,1 1-11-16,6-4-5 0,0 0-4 15,-7 4 0-15,14-4-1 0,-7 3 7 0,7-3 11 16,-8 4 12-16,8 0 14 0,0 3 13 16,-7 1 5-16,7-1-7 0,-8 0 1 15,2 4 2-15,-8 4-4 0,7 0-6 0,-6 3-3 16,0 0-9-16,5 0-18 0,-12 4-6 0,7 0-7 16,-7 8-2-16,0-1-1 0,-7 3-2 15,7 6 0-15,-12-5-1 0,5 0 1 16,0-1 0-16,-6 2 0 0,7-9 1 0,-1 5-1 15,0-4 1-15,1-4 0 0,6-1 0 16,-6 2 1-16,6-5 0 0,0-3 1 0,0 0 26 16,6-2 69-16,-6-2 69 0,13 0 53 15,0-2 41-15,0 2 0 0,6-8-44 0,1 4-47 16,6-3-36-16,0-3-32 0,7 2-22 16,-1-7-21-16,8 4-21 0,-1-1-21 0,5 2-9 15,-3-1-7-15,4-4-3 0,-5 0-6 16,5 5-5-16,-12-2-45 0,0 2-163 0,-8 3-232 15,-5-2-368-15,-13 3-166 0,6-5-31 16,-13-4 128-16,0-4 218 0</inkml:trace>
  <inkml:trace contextRef="#ctx0" brushRef="#br0" timeOffset="150284.1019">19987 17523 25 0,'59'50'255'0,"-1"3"14"15,1 2 7-15,0 4-155 0,-1-1-97 0,2 8-52 16,-2-3-27-16,8-1-21 0,-1-3-22 15,0-9-47-15,0-4-36 0,-6-3-13 0,0-2 3 16</inkml:trace>
  <inkml:trace contextRef="#ctx0" brushRef="#br0" timeOffset="160954.1076">14823 16675 205 0,'5'-5'255'16,"-5"3"-7"-16,0-2-86 0,0 4-68 15,0-3-38-15,0 3-9 0,0-5 4 16,0 5 8-16,0-3 3 0,0 3-1 0,0 0-11 15,0 0-12-15,-5-4-12 0,5 4-3 0,0 0-1 16,-6 4-1-16,6-4-1 0,0 0-1 16,-9 0-6-16,9 3-5 0,-5-3-4 15,5 5-2-15,-6-2 0 0,-1 1-2 0,7-2 0 16,-7 3 0-16,7-5-2 0,-6 3 4 16,6-3-2-16,0 4 1 0,-7-4 0 15,7 0 1-15,0 0 0 0,-6 5 14 0,6-5 10 16,0 0 11-16,-6 0 16 0,6 0 18 15,0 0 5-15,0 0 12 0,0 0 3 16,-8 0 1-16,8 0-2 0,0 0-3 0,0 0-4 16,0 0-2-16,0 0-4 0,0 0-11 15,0 0-11-15,0 0-16 0,0 0-14 0,0 0-8 16,0 0-9-16,0 0-3 0,0 0-3 16,0 0-1-16,0 0 1 0,0 0 6 0,0 0 9 15,0 0 6-15,0 0 9 0,0 0 17 16,0 0 12-16,0 0 19 0,8 0 23 15,-8 0 13-15,0 0 1 0,0 0-8 0,6 0-22 16,-6 0-24-16,0 0-22 0,0 0-19 16,0 0-10-16,0 0-7 0,6 0-2 0,-6 0-2 15,0 3 0-15,0-3-1 0,7 0 1 16,-7 0-1-16,6 3 1 0,1-3 0 0,0 0 0 16,-1 4 0-16,-1-4 2 0,4 0 3 15,2 0 45-15,-3 0 24 0,5 4 14 16,0-4 7-16,7 0 1 0,-8 0-42 0,8 0-23 15,-1 0-12-15,-5 3-8 0,6 0-4 16,-8 2-6-16,8-1 0 0,-7-1 1 0,0-3-1 16,0 4 0-16,0-1 0 0,0 1 2 15,0-1-1-15,0-3 0 0,0 4 3 16,-7 0 32-16,15 0 35 0,-9-1 16 0,2 1 7 16,-2-4 2-16,2 4-32 0,-1 0-33 15,7-4-19-15,-8 0-5 0,0 0-3 0,3 2-1 16,-3-2-3-16,2 0 2 0,5 0-1 0,-6 5 0 15,0-5 0-15,1 0 1 0,5 3-1 16,-6-3 2-16,0 4-1 0,7-1-1 16,0-3 3-16,-8 4-1 0,8 0-1 0,-1-4 1 15,1 4-3-15,0-4 0 0,-1 0 0 16,1 0 1-16,-1 4 0 0,1-4-1 0,0 0 0 16,-2 0 1-16,2 0-2 0,1 0 0 15,-2 0 1-15,-6 0 0 0,6 0 45 16,0 0 28-16,1 0 16 0,0 0 6 0,-6 3 2 15,5-3-43-15,0 0-27 0,-5 3-15 0,5-3-9 16,1 0 0-16,-1 0-3 0,1 0-1 16,-7 0-2-16,6 0 2 0,1 5 0 0,-1-5 1 15,-5 0-2-15,6 4 1 0,-8-4 0 16,8 0 1-16,-7 0-3 0,7 0 1 16,-7 0 1-16,7 0-2 0,-1 0 0 0,0 0 1 15,1 0 1-15,-1 0-1 0,1 0 1 16,0 0 0-16,5 0 0 0,-5 0-1 15,0 0 3-15,-1 0-2 0,1 0-1 0,0 0 1 16,-1 0-1-16,1 0-1 0,0 0 0 0,-1 3 1 16,-5-3 1-16,5 0-1 0,0 4 1 15,-6-4-1-15,1 3-1 0,6-3 1 0,-8 0-1 16,1 0 1-16,0 0 1 0,0 0 0 16,1 4 0-16,-2-4 0 0,2 3 0 15,5-3-1-15,-5 0-1 0,-2 0 0 0,8 0 0 16,-7-3 0-16,0 3 0 0,6 0 2 15,-5 0-2-15,5-4-2 0,-5 4 3 16,-3 0-1-16,4 0 0 0,-3 0 2 0,1 0 0 16,1-3 0-16,-8 3 1 0,8 0-2 0,-8 0 0 15,0 3-2-15,1-3 1 0,6 0 0 16,-6 4 0-16,-1-4 0 0,5 3 0 0,4-3 1 16,-9 4 1-16,8-4 0 0,-1 4 0 15,-1-4-1-15,8 0 1 0,-7 0-2 16,0 4 1-16,0-4 0 0,1 0 1 0,-2 0 0 15,2 0-1-15,-2 0 2 0,1-4-2 16,1 4 0-16,-2 0-2 0,2 0 2 0,-1 0 2 16,-7 0-1-16,8 4-1 0,-2-4 0 15,1 0 0-15,1 0 0 0,-1 0-1 0,0 0 1 16,7 0 1-16,-8 0-1 0,8 0-1 16,-2 0 1-16,-3 0 0 0,4 0 1 0,1 0 0 15,0-4 1-15,-8 4 0 0,8 0-1 16,-7 0-1-16,1 0 0 0,3 0-1 15,-2 0 1-15,-2 0-1 0,-7 0 0 0,8 0 0 16,-2 0 0-16,2 0 1 0,-8 0 0 0,7 4 2 16,0-4-1-16,0 0-1 0,1 0 0 15,-2 0 0-15,1 0-1 0,0 0 1 16,0 0 1-16,1 0 0 0,5 0-1 0,-6 0 0 16,0 0-1-16,1 0 1 0,-2-4-1 15,1 4 0-15,-6 0 1 0,6 0-1 16,-7 0 1-16,8 0 2 0,-8 0 0 0,7 0 1 15,-6 0-2-15,-1 0-1 0,1 0-1 0,6 0-1 16,-6 0 0-16,-1 0 2 0,7 0 0 16,-6 0 0-16,-2 0-1 0,3 0 0 0,-2 0 1 15,0 0-1-15,1 0 1 0,0 4-1 16,-1-4 2-16,0 0-1 0,2 0 1 16,-2 3-1-16,0-3 0 0,1 0 0 0,-1 0-1 15,1 0 1-15,6 0 0 0,-7 0 1 16,2 0-1-16,-2 0 1 0,0 0-2 0,7-3 1 15,-6 3 0-15,-1 0-1 0,-6 0 0 16,7-4 0-16,-1 4-1 0,0 0 1 0,-6 0 1 16,8 4 0-16,-2-4 1 0,0 0-1 15,-6 0 2-15,7 0-4 0,0 0 2 0,-7 0 0 16,6 3 0-16,-6-3-1 0,0 0 0 16,0 0 1-16,0 0 1 0,0 0 2 0,0 0-1 15,0 0-1-15,0 0 0 0,0 0-1 16,0 0-1-16,0 0 1 0,0 0-2 15,0 0 1-15,0 0-1 0,7-3 0 0,-7 3 0 16,0 0 1-16,6 0 0 0,-6 0 0 16,6 0-1-16,-6 0 1 0,0 3 1 0,8-3 1 15,-8 0 2-15,6 0-2 0,-6 0-1 0,6 0-1 16,-6 0 0-16,6 0-2 0,-6 0 2 16,6 0 2-16,-6 0-1 0,0 0 0 15,0 0 1-15,0 0-2 0,0 0 2 0,0 0 1 16,0 0-1-16,0 0 0 0,0 0 1 15,0 0-2-15,0 0 0 0,0 0 0 0,0-3-1 16,0 3 0-16,0 0 2 0,-6-4 0 16,6 4 0-16,0 0 0 0,0 0-2 15,0 0-1-15,0 0 2 0,0 0-1 0,-6 0 0 16,6 0 1-16,0 0-1 0,-6 0 1 0,0 0 0 16,-2 0 0-16,8 0 0 0,-6-4 0 15,0 4 0-15,-1 0-2 0,1 0 4 0,-8 0-2 16,8 0 0-16,-8-4 0 0,2 4 0 15,-1 4-2-15,-1-4 1 0,-4 0 0 16,4 4 0-16,1-4 0 0,-7 0-1 0,8 0 3 16,-8 4 0-16,6-4 0 0,2 0-1 15,-1 3 2-15,-7-3-2 0,7 0 0 0,-7 0 0 16,7 0 1-16,0 0-1 0,-7 0 2 16,8 0-1-16,-8 0-1 0,6 0 1 15,-5 0-2-15,6 0 0 0,-6 0-2 0,6 0 2 16,-1 4-1-16,-5-4 1 0,5 0 1 0,2 0-1 15,-8 0 2-15,7 0-1 0,0 0 1 16,-6 0-2-16,5 0 1 0,-5 0 0 0,6-4 0 16,-6 4-1-16,-1 0 1 0,0 0 1 15,1 0-2-15,-1-3-2 0,0 3 5 16,-6 0-2-16,7 0-2 0,-1 0 4 0,0 3-2 16,-5-3 1-16,5 0-2 0,-1 0 1 15,-4 4-2-15,6-4 1 0,-8 3-1 0,7 2 1 16,-6-5 0-16,7 2 0 0,-7-2 2 15,6 0-1-15,-6 4 0 0,7-4-1 0,-1 0 2 16,1 0-2-16,-1 0 0 0,0-4-1 16,1 4 2-16,-1-2 2 0,0 2-4 15,8 0 5-15,-2 0-1 0,-6 0-1 0,7-5 1 16,1 5-1-16,-2-3 1 0,8 3-4 0,-7 0 4 16,0 0-5-16,6-4 3 0,-5 4-1 15,5 0 1-15,0 0-1 0,-6 0 1 16,7-3-1-16,-7-1 1 0,6 4 1 0,0 0 0 15,-6-4 1-15,7 4 0 0,-7-4-1 16,7 1-1-16,-1 3-1 0,-6-4 2 0,7 1 0 16,-8-1 0-16,1 1 1 0,7 3-2 15,-8-4 1-15,2-1-2 0,-2 2-1 0,8 3 0 16,-7 0 3-16,0-3-2 0,0 3 1 16,0-4-1-16,0 4 1 0,0 0-3 0,0-4 3 15,0 4 1-15,-2 0 1 0,4-4-1 16,-3 4 0-16,1-4 0 0,1 4-2 15,-2 0-1-15,2-3 2 0,-2 3 1 0,1 0-1 16,0 0 1-16,-1 0 0 0,1 0-2 16,1 3 0-16,-1-3 0 0,0 4-3 0,6-4 3 15,-5 0 2-15,-2 4-2 0,1-4 2 16,6 4 0-16,-6-4-3 0,7 0 0 0,-1 4 2 16,-6-4-2-16,7 0 0 0,-7 0 2 15,6 0 0-15,-6 0 0 0,7 0 0 0,-8 0 2 16,8 0 0-16,-7 0-1 0,6 0 1 15,-6 0 0-15,1 0-3 0,5 0 2 0,-6-4-1 16,7 4-2-16,-8 0 2 0,1 0-1 16,7 0-1-16,-8 0 0 0,2 0 2 15,-2 0-3-15,2 4 2 0,-2-4 1 0,0 0 0 16,-6 3 0-16,9-3 1 0,-9 0-2 16,1 0 1-16,-7 0 0 0,6 3 0 0,1-3-1 15,4 0 0-15,-4 0 2 0,0 0-1 16,6 0 1-16,0-3 0 0,-7 3 0 0,7 0 1 15,-7 0-2-15,2 0-3 0,-2-3 3 16,0 3-1-16,1-4 2 0,-8 4-2 0,7-4 0 16,2 4 1-16,-9-4-2 0,7 4 2 15,0-4 1-15,-6 4 0 0,7-3-1 16,6 3 1-16,-6 0-1 0,-1-4-2 0,7 4 0 16,-7 0-1-16,8 0 2 0,-8 0 0 15,0-3 2-15,6 3 2 0,-5 0-1 0,0 0-2 16,5 0 1-16,-4 0-1 0,-2 0 0 15,-1 3-2-15,2-3 2 0,0 0-3 0,-1 4 2 16,1-1-1-16,-7-3 2 0,6 4-1 0,-7 0 1 16,1-4 0-16,7 4 0 0,-1-4 0 15,0 4 1-15,8-4 1 0,-1 3 1 16,0-3-2-16,0 0-1 0,-2 0-3 0,10 0 1 16,-1 0 1-16,-1 0 1 0,0 0 1 15,1 0-1-15,-1 0 1 0,7 0-2 0,-6 0 1 16,6 0 1-16,0-3-1 0,-6 3 1 15,6 0 2-15,0 0-4 0,0 0 1 16,-8-4 1-16,8 4-2 0,0 0 1 0,0-4 1 16,0 4 0-16,0 0 0 0,0 0 0 15,0 0 0-15,0 0-1 0,0 0 0 0,0 0-2 16,0 0 2-16,0 0-1 0,0 0 2 0,0 0 0 16,0 0-1-16,0 0-1 0,0 0 1 15,0 0-1-15,0 0 0 0,0 0 0 16,0 0 1-16,0-4 1 0,0 4-1 0,0 0 1 15,0 0-1-15,-6-4 1 0,6 4-2 16,0-3 2-16,0-1-2 0,0 4 3 0,0-3-2 16,-6 3 0-16,6-5-1 0,0 3 2 15,0-2-2-15,-7 0 2 0,7 0 0 16,0 1-1-16,0-1 0 0,0 0-1 0,-6 4 1 16,6 0-1-16,0 0 0 0,0 0 0 15,0 0 1-15,0 0-1 0,0 0-1 0,0 0 1 16,0 0-1-16,0 0 0 0,0 0 1 15,6 0 1-15,-6 4 0 0,0 0 1 0,0-1-1 16,7 1 0-16,-1 0 1 0,-6 0 0 16,6-2-2-16,2 3 3 0,-2-2-2 0,7 1 1 15,0-1 0-15,0 1 1 0,7 4 0 16,-7-4 1-16,6-1-2 0,0-3 0 16,8 3 2-16,-7-3-3 0,0 5-1 0,-2-1 1 15,9-4 0-15,-7 3 0 0,6 1-2 16,0-4 5-16,-1 3-2 0,1-3 0 0,1 0 0 15,5 4 0-15,-5-4 0 0,5 3 0 16,-5-3-1-16,5 0-1 0,1 4 1 0,-7-4-1 16,7-4 1-16,-1 4 0 0,-6 0-1 15,7-3 1-15,-7 3 0 0,0 0 1 0,1 0 1 16,-8 0 2-16,7 0-2 0,-6 3 0 16,-2-3 1-16,2 4-2 0,1 0-1 0,-2 0 1 15,-6-1-1-15,6 1-1 0,0-1 0 16,1 2 2-16,0-3-1 0,-6 2 2 15,12-4 0-15,-7 4 0 0,1-4 0 0,0-4 1 16,5 4-2-16,1 0-1 0,0-4 0 16,-6 4 0-16,7-2 0 0,-1 2-1 0,-1-5 1 15,-5 5 1-15,6 0-2 0,-6 0 0 16,6 0 2-16,-7 0 0 0,1 0-1 0,7 0 1 16,-8 5 1-16,1-5 0 0,6 2-2 15,-7-2 1-15,1 0-2 0,0 4-1 0,-1-4 1 16,7 0 1-16,-6 0 0 0,-1 0 1 15,1 0 1-15,0 0 0 0,-1-4 0 0,0 4-1 16,-6 0 0-16,7 0 2 0,0-2-1 16,-1 4-2-16,-6-2 1 0,6 0 1 15,-5 4-1-15,6-4-1 0,-1 0 0 0,0 4 1 16,0-4 1-16,2 4 0 0,-1-1 2 16,-1-3 32-16,1 4 31 0,6-4 13 0,-6 4 6 15,-1-4 2-15,1 0-31 0,0-4-29 0,5 4-13 16,-5 0-9-16,6-4 0 0,0 4 0 15,-7 0-3-15,8-3 0 0,-1 3-1 16,0-4-1-16,0 4 0 0,1 0-1 0,-9-4 0 16,9 4-1-16,-7 0 2 0,-1 4-2 15,-6-4-1-15,7 4 3 0,-7-4 0 0,7 3 0 16,-8 1 0-16,1 0 2 0,7 0-3 16,-6-4 1-16,-3 0-2 0,3 3 3 0,-1-3-2 15,6 0 0-15,-5 0-1 0,-1 0 0 0,0 0-1 16,6 0 1-16,-5 4 2 0,-3-4-1 15,10 0 2-15,-8 0-2 0,7 0 1 16,-7-4-1-16,0 4 1 0,7 0-1 0,-7 0 0 16,-1-3 1-16,2 3-2 0,5 0 2 15,-6 0 0-15,8 0 0 0,-2 0-2 16,0 0 1-16,0 0 0 0,1 0-1 16,0 0 2-16,-1-4-2 0,1 4 3 0,0 0-2 15,-7 0 0-15,7 0-1 0,-1 0 2 0,-7-4-2 16,8 4-1-16,-6 0 2 0,-2 0 1 15,-4 0 1-15,4 0-1 0,-5 0 0 0,-1 0 2 16,1 0-2-16,0 4-3 0,-1-4 2 16,0 0-2-16,-6 0 1 0,8 4-2 0,-2-4 2 15,-6 3 0-15,6-3-3 0,-6 4 3 16,6-4 1-16,-6 0 1 0,7 0-2 0,-7 0 2 16,7 3 0-16,-7-3-2 0,0 0-1 15,6 0 1-15,-6 0 0 0,0 0 0 16,0 0-2-16,0 4 3 0,0-4 0 0,7 0 2 15,-7 0-4-15,6 3 5 0,-6-3-3 0,6 0 0 16,-6 0-1-16,8 0 3 0,-2 4-2 16,0-8 0-16,1 4 0 0,0 0-2 15,-7 0-1-15,6 0 3 0,-6 0 1 0,0 0 1 16,0 0 1-16,0 0-1 0,0-3-1 16,-6 3-2-16,6 0 0 0,-7-4 0 0,7 1-1 15,-7 3 1-15,1-4-1 0,6 4 0 16,-6 0 1-16,6-3 0 0,-8 3-1 0,2 3 1 15,6-3-1-15,-6 0 0 0,-1 0-2 16,7 0 1-16,0 0-1 0,-6 0-1 0,6 0 2 16,0 0 0-16,0 0 2 0,0 0-1 15,0 0 5-15,0 0-2 0,0 0 1 0,-7 0-1 16,7 0 0-16,-7 0 0 0,1-3 2 16,0 3-2-16,-8 0 0 0,8-4-1 15,-14 0 1-15,7 4-2 0,-7 0 1 0,-6-4-1 16,6 8 2-16,-5-4-2 0,-1 0 2 15,-1 0 0-15,-5 4-1 0,6-4 0 0,-7 0 0 16,1 0 1-16,-1 0 0 0,0 0-1 16,1 0-1-16,-1 0 0 0,1-4 0 0,-1 4 0 15,-7-4 2-15,1 1-1 0,7-1 2 16,-7 0-2-16,6 4-1 0,1-4 1 0,-1 4-1 16,0-2 1-16,7 2 0 0,-6 0 0 15,6 0-1-15,-7 0 2 0,7-5-1 0,-7 5-1 16,7 0 1-16,-7 5 1 0,7-5-2 15,0 0 0-15,-7 0 2 0,7 0 0 16,0 0-2-16,-8 0 0 0,9 0 1 0,-1 0 0 16,-7 0 0-16,6-5-1 0,3 5 3 15,-3 0-1-15,7-3 0 0,0 3-2 0,1 0 2 16,6-4-2-16,-6 4 0 0,-1 0 0 16,0 0-2-16,7 0 2 0,-13 4 2 0,7-4-1 15,-1 3 0-15,-6 2 0 0,0-3 2 16,0 2 0-16,-1 0 0 0,1 0 1 0,1-1 1 15,5 1-1-15,0-4-5 0,1 4 2 16,5-4-1-16,2 0 0 0,5 0-2 0,-7 0 2 16,2-4-1-16,5 4 1 0,1-4 0 15,-7 4 0-15,7 0 0 0,-8-3 3 16,8 3-2-16,-7 0 0 0,6 0 0 0,-6 0 2 16,7 0-1-16,-1 0-1 0,-6 0-1 15,6 0 0-15,-5 0 0 0,5 3 0 0,0-3 1 16,1 0 0-16,-8 0-1 0,8-3-1 15,0 3 2-15,-1 0 0 0,1 0 2 0,-8-4-1 16,2 4-1-16,5 0-1 0,-6 0-3 16,0-4 2-16,-8 4 2 0,10 0 0 0,-3 0 0 15,1 0 0-15,0 0 0 0,0 0-2 16,0 0 2-16,0 0 0 0,0 0 0 0,0 0-1 16,-6 0 1-16,4 0 1 0,3-4-2 15,-7 4-2-15,6 0 4 0,-1 0-1 16,2-2 0-16,-9 2 2 0,9 0-2 15,-8-5 1-15,0 5-2 0,8 0-1 0,-8-3 1 16,1 3 1-16,-1 0-1 0,0-4 1 0,7 4 0 16,-7-3 0-16,1-1-1 0,6 0 0 15,0 0 2-15,-1 1-3 0,2-1 2 0,-8 1 1 16,7-1-1-16,0 1 0 0,0 3 2 16,-7-4 0-16,7-1-2 0,0 5-1 0,-6-3 1 15,5 3 1-15,-5 0-2 0,6 0 0 16,-1 0 2-16,-5 3-2 0,6-3 0 0,0 0 2 15,0 0-2-15,1 5 0 0,-2-5 0 16,1 4 0-16,-1-4-2 0,8 0 1 16,-7-4 2-16,0 4 0 0,0 0 0 0,7 0 0 15,-7 4 1-15,0-4 0 0,-1 0-1 16,2-4 2-16,-2 4-1 0,1 0-2 16,1 0-1-16,-2 4 4 0,2-4-4 0,-2 0 5 15,1 0-2-15,7 0 0 0,-8 0 2 0,8 0-3 16,6 0-1-16,-6 0 1 0,6 0-1 15,-8 0-2-15,8 0 2 0,-6 0-2 0,6 0-5 16,-6 0-6-16,6-4-46 0,-7 4-133 16,-6 0-272-16,-6 0-419 0,-1 0-185 15,7-8-41-15,-7-7 93 0,8-10 255 0</inkml:trace>
  <inkml:trace contextRef="#ctx0" brushRef="#br0" timeOffset="163101.0453">7615 15735 100 0,'0'-6'332'16,"0"-3"34"-16,0 6 16 0,-7-5-144 0,7 1-112 15,-6 3-55-15,6 1-35 0,-6-1-19 16,6 0-9-16,-7 0-4 0,0 4 13 0,7-3 10 15,-6 3 8-15,6 0 18 0,-6 0 11 16,6 0-5-16,0 0-5 0,0 0-4 16,0 0-15-16,0 0 2 0,0 0 6 0,0 0 9 15,0 0 14-15,0 0 9 0,0 0-5 16,0 0-12-16,0 0-13 0,0 3-17 16,6-3-9-16,0 0 16 0,1 4 11 0,0-4 4 15,5 4 2-15,8 0-1 0,-1-1-24 16,1 1-13-16,7 0-6 0,5-4 7 0,7 0 54 15,7 0 23-15,7 0 12 0,-2 0 6 16,8-8-7-16,6 5-52 0,0-9 21 16,8 5 27-16,5-3 11 0,-6-2 7 0,6 2 2 15,-6-1-42-15,6-4 21 0,-6 4 11 16,5 3 3-16,3-3 2 0,-2 8-1 0,0-5-59 16,-6 5-28-16,7 3-13 0,-8 0-8 15,-7 3-2-15,10 2-2 0,-9 1-1 16,0-3 1-16,-6 5 0 0,0-4 0 15,6 4 2-15,-6-5 1 0,-7 1-2 0,1 0 0 16,-2-4-1-16,-5 3-1 0,-1-3-1 16,2 3 1-16,-2 2 0 0,1-1 0 0,-7-1 0 15,7 1 1-15,-1-4-1 0,2 3 3 16,-2-3-1-16,1 4 0 0,5-4 0 16,-4 0 1-16,-2 0-1 0,7 0-2 0,-6 0 0 15,0-4-1-15,-7 1 1 0,7-1 1 16,-7 1 59-16,0-1 52 0,-1-1 23 15,-4-1 12-15,-1 2 5 0,-1 0-57 0,-6 1-51 16,1 3-23-16,-9-4-12 0,2 4-7 16,0 4-2-16,-7-4-2 0,0 7-4 15,0 0-3-15,-6 1-29 0,-1 3-185 0,-6-1-336 16,-6 2-323-16,-7-5-145 0,-1-7-35 16,2-7 155-16,-8-19 325 0</inkml:trace>
  <inkml:trace contextRef="#ctx0" brushRef="#br0" timeOffset="164069.4474">13948 15647 208 0,'-6'7'246'0,"-1"-3"6"0,7 0-116 16,0 3-73-16,0-3-35 0,7-1-14 15,-1-3-6-15,-6 4 1 0,6-4 23 0,1 0 22 16,0 0 17-16,-7 0 12 0,0 3 3 15,6-3-16-15,-6 0-11 0,0 4-7 0,0-4 5 16,0 0 17-16,0 4 17 0,0-4 10 16,0 0 9-16,0 0-9 0,0 4-17 15,0-4-24-15,6 3-20 0,-6 1-12 0,13 0 39 16,1-1 18-16,-2 1 10 0,8 0 30 16,6-1 9-16,1 1-39 0,5-4-18 0,0 5 30 15,1-5-2-15,6 2-3 0,-1-2 4 16,9 4 39-16,0-4-21 0,-2 3-18 15,7-3-10-15,0 5-9 0,14-5-43 16,-1 3-19-16,0 1-11 0,13-4 3 0,1 0 57 16,6 0 28-16,6 0 10 0,-6-4 4 15,7-4-2-15,-1 1-60 0,7 0-27 0,-7 0-11 16,7-4 13-16,-7 3 44 16,1 1 19-16,-7-1 8 0,0 1 1 0,0 4-14 15,-1-1-47-15,-5 1-19 0,6-1-11 0,-7 4-3 16,-6-4-3-16,-1 4-2 0,-6 0 1 15,1 0-3-15,-2 4-2 0,-4-4 1 0,-9 4 0 16,9-1 0-16,-7-3 0 0,-8 0 2 16,1 4 1-16,-7-1 2 0,-1 1 0 15,3-1 0-15,-15 1-2 0,6 0 1 0,-6 0-2 16,-1-1 3-16,-4 1-2 0,-1 0 1 16,-1-4 1-16,1 3-2 0,-9 1-1 15,9-4 1-15,-12 4-2 0,5-4 1 0,-7 3-1 16,1-3-1-16,-1 4 0 0,0-4-1 15,-6 0-3-15,8 0 0 0,-8 0-3 16,0-4-22-16,0 4-153 0,-14-3-272 0,8-1-352 16,-14-3-158-16,1-8-49 0,-7-7 119 15,-1-14 261-15</inkml:trace>
  <inkml:trace contextRef="#ctx0" brushRef="#br0" timeOffset="165191.824">7824 15680 138 0,'-6'-4'358'16,"-7"1"39"-16,6-1 18 0,-6-3-171 0,7 7-112 16,-3 0-60-16,9-4-39 0,0 4-17 15,-5 0-8-15,10 4-6 0,-5-4 1 0,0 0-1 16,0 4 17-16,9-4 8 0,-3 3 11 15,-6-3 20-15,6 0 7 0,1 4-10 16,0-4-4-16,-1 0 25 0,7 3 3 0,0-3 0 16,0 0 0-16,7 4 0 0,6-4-35 15,7 0 11-15,6 0 8 0,0 0 4 16,6 3 0-16,7 1 2 0,1 0 2 16,6 0 20-16,-7 3 10 0,13-3 6 0,-6 3 3 15,0 0 1-15,0-3-1 0,5 3-2 16,-4-3-2-16,-1-1 1 0,6 2-35 0,0-5-31 15,0 0 23-15,0 0 25 0,8 0 9 16,-8-5 3-16,6 2-1 0,-7-1-40 0,3 4-32 16,5-2-14-16,-7 2-7 0,6 0-1 15,-4 0-2-15,-2 2-1 0,0-2-1 16,0 4-1-16,-6-1-1 0,0 2-1 0,-7 2-1 16,0-3 0-16,0 0 1 0,-6 3 1 15,6-4 1-15,-7 4 1 0,1-3-1 0,-1 0 0 16,2 0 0-16,-8-4 0 0,7 3 0 15,0-3 0-15,-7 4-1 0,6-4-1 16,-6 0 1-16,1 0-1 0,-1 4 1 16,0-4-1-16,0 0 2 0,0 0-2 0,0 0 1 15,-5 0 0-15,-2 4 0 0,-7-4 0 16,9 0 0-16,-1 0 1 0,-7 0-1 0,-1-4 0 16,1 4 1-16,7 4-1 0,-7-4 1 15,0 0 0-15,1 0 1 0,-1 0 0 16,0 0-1-16,-1 0 0 0,-5 0-1 0,7 0-2 15,-7 0-2-15,-1 0 0 0,-6 0-8 16,0 0-120-16,-7 2-303 0,-6-2-302 0,-14 0-134 16,-4-10-56-16,-9-11 92 15,2-21 293-15</inkml:trace>
  <inkml:trace contextRef="#ctx0" brushRef="#br0" timeOffset="171569.704">20182 15662 145 0,'0'0'251'0,"0"0"4"0,0 0-57 16,-6 0-59-16,6-4-40 0,0 4-19 16,0 0-3-16,0-4 6 0,0 4 7 15,0-3 5-15,0 3 2 0,0 0-1 0,0-4-9 16,-7 4-14-16,7 0-16 0,-6 0-13 15,-1 0-12-15,0 0-11 0,1 4 5 0,0-1 2 16,0-3 1-16,-2 4 0 0,2 0 5 16,-7 0 4-16,7-1 4 0,-1-3 15 0,7 4 12 15,-6-1-1-15,-1-3-5 0,7 4 2 16,-6-4-8-16,6 3-7 0,-7-3 13 16,7 4 4-16,0-4-5 0,0 4 6 0,-7 0 14 15,7-4-10-15,0 3-10 0,0 1 4 16,7 0 23-16,-7-4 1 0,7 3 0 15,6 1 1-15,0 0-10 0,0-1-36 0,-1 1-9 16,14 1 55-16,-6-3 26 0,13-2 14 16,0 0 4-16,-1 0-7 0,7 0-57 0,7 0 3 15,7 0 2-15,-2-2 3 0,8-3-2 16,6 1-5-16,2 1-35 0,4-5-18 16,8 1-8-16,-8 0-5 0,1-1-2 15,6 1-1-15,-13 0-2 0,7 0 0 0,-6-1 0 16,-1 1 0-16,0 3 1 0,-6 1 2 15,-7-4 0-15,0 3 0 0,-6 4-1 0,-7-5-1 16,-6 5 0-16,-1 0-2 0,-5 0 2 16,-7 0-1-16,-8 0-1 0,8 0 0 15,-14 5 0-15,7-5 0 0,-6 4 0 0,0-4 0 16,-7 0-1-16,6 3 1 0,-6-3-2 16,0 0 1-16,0 0 1 0,0 0-1 0,0 0 0 15,0 0 0-15,0 4 1 0,0-4-1 16,-6-4-3-16,6 4 0 0,-7-3-2 15,7-1-5-15,-7-1-51 0,0 2-100 0,1 0-121 16,0-5-143-16,-2 5-160 0,-4-5-170 16,0 1-20-16,-2-1 64 0,1 2 119 15,0-2 155-15</inkml:trace>
  <inkml:trace contextRef="#ctx0" brushRef="#br0" timeOffset="171997.4376">20255 15743 117 0,'-8'3'421'0,"2"-3"86"0,0-3 57 16,6-2-116-16,0 2-146 0,0 3-107 0,6-4-63 15,0 2-41-15,8-3-6 0,5-2 0 16,0 7 2-16,2-4-16 0,5 0-14 16,7 4 17-16,6 0 6 0,7 0 0 0,5 0 0 15,8 0 22-15,6 0-1 0,8 0 0 16,-2-3-1-16,14 3 35 0,-6-8 3 0,5 5-22 16,1-5 26-16,6 4 17 0,1-3-27 15,-7 0-15-15,5 4 16 0,-4-5-29 16,-8 1-19-16,1 3-10 0,-8-3-1 0,2 4 1 15,-8-1-2-15,-6-4-2 0,0 5 1 16,-14-1-12-16,1 0-29 0,-14 1-17 16,-5 3-5-16,-15 0-6 0,1 0-2 0,-13 0 0 15,0-4-3-15,-6 4-2 0,-7 0 0 16,-7 4-5-16,0-4-25 0,-5 3-114 16,5 1-241-16,-6 0-368 0,-7-4-239 0,7 0-88 15,0-8 68-15,-7-7 219 0,7-7 360 16</inkml:trace>
  <inkml:trace contextRef="#ctx0" brushRef="#br0" timeOffset="173194.8799">2758 16462 266 0,'0'0'308'15,"-7"0"22"-15,7 0-93 0,-6 0-78 16,0 0-32-16,6 0-8 0,0 0 1 15,-8 0-7-15,8 0-11 0,-6 0-18 0,6 0-20 16,0 3-19-16,-6-3-13 0,6 0-11 16,0 4-6-16,-8-4-6 0,8 4-4 15,0 0-3-15,0 3 0 0,8 0-1 0,-8 1 0 16,6-1 0-16,0 4 0 0,8-4 0 16,-8 1 0-16,8 0 2 0,-2-1-1 0,8 0 1 15,-1-4 2-15,1 1-2 0,0-4 0 16,5 0 1-16,8 0 15 0,1 0 14 15,-2-4 6-15,0 4 5 0,8-3 1 0,-1-2-14 16,0 3-10-16,7-3 21 0,-7 3 13 16,7-2 4-16,-1 4 2 0,1-4-2 0,-1 4-27 15,8-4-15-15,-7 4-7 0,-1-4 20 16,8 4 22-16,-8 0 10 0,7-4 3 0,-5 4 3 16,-2-3-25-16,1-1-20 0,-7 2-11 15,0 2-5-15,-1-5-2 0,2 2 0 16,-7-1 30-16,0 0 13 0,-7 4 8 0,0 0 0 15,-1-4-2-15,-5 4-28 0,-1 0-16 16,-5 0-7-16,0 4-4 0,-2-4-10 0,-6 4-93 16,2 0-266-16,-8-4-208 0,-8 3-93 15,2-3-33-15,0-3 72 0</inkml:trace>
  <inkml:trace contextRef="#ctx0" brushRef="#br0" timeOffset="175276.8411">11708 17120 182 0,'-6'-9'428'16,"6"2"60"-16,0-3 36 0,0-2-151 0,-6 2-162 16,6 3-79-16,0-1-54 0,0 0-35 15,0 4-13-15,0 1 5 0,0-1 12 0,6 0 17 16,-6 4 20-16,6 4 0 0,-6 0 13 16,7 3 28-16,0 1 2 0,-1 7-10 0,7-1 72 15,-8 4 17-15,4 1-24 0,-3 3-9 16,-1-1 40-16,2 6-47 0,1 2-24 15,-8 0-11-15,0-3-9 0,0-1-48 0,6 1-36 16,-6-4-19-16,0 0-8 0,0-7-4 0,0 0-3 16,-6-1 1-16,6-7-2 0,0 5 2 15,-8-9-3-15,8 1 0 0,0 0-1 16,0-1 1-16,-7-3 0 0,7 0 0 0,0-3 0 16,-5 3-1-16,5-4-4 0,-6-3-8 0,-3-1-48 15,9-3-119-15,-5 1-141 0,5-5-189 16,0 1-225-16,0-5-128 0,5 0 41 15,4-3 108-15,2 0 173 0</inkml:trace>
  <inkml:trace contextRef="#ctx0" brushRef="#br0" timeOffset="175711.6252">12146 17082 357 0,'0'-3'503'0,"0"-4"35"0,0 0 15 0,0 3-260 16,-7 0-159-16,7 4-75 0,0 4-33 0,0 2-14 15,0 1-7-15,-6 5-1 0,6-1-1 16,-7 0 0-16,7 4 1 0,-6-1-1 0,0 1-1 16,6-1 3-16,0 1-1 0,-8-1 13 15,8 2 7-15,0-1 4 0,0 3 0 0,0-4 2 16,0 1-13-16,0-1-8 0,8 1-3 16,-2-3-2-16,0-2-1 0,7-3-2 15,6 1 2-15,1-4-2 0,0 0 2 0,0-4-2 16,6-4-1-16,-7-3-1 0,1-1 1 15,0 1 1-15,-7-4-2 0,6 0 2 0,-12-3-2 16,5-1 1-16,-4 0 0 0,-8 1 0 16,0-1-2-16,0 0 2 0,-8-1-1 0,-4 2-1 15,-1 3 0-15,-8 0 0 0,1 4-1 16,-5 0 2-16,6-1 0 0,-7 5 1 0,0 3 1 16,-1 0 0-16,8 0 2 0,-1 3-1 15,8-3 0-15,4 0 0 0,-4 3 3 16,12-3-1-16,-6 0 0 0,6 0 0 0,0 0-2 15,0 0 0-15,0 0-1 0,0 0 0 0,0 0-1 16,6 5 1-16,-6-5-2 0,6 0-3 16,0 4-19-16,2-1-109 0,-2-3-227 0,0 4-136 15,-6-8-58-15,7 1-10 0,-1-1 98 16</inkml:trace>
  <inkml:trace contextRef="#ctx0" brushRef="#br0" timeOffset="175980.4687">12648 17009 284 0,'0'0'420'15,"0"0"46"-15,0 0-32 0,0 0-156 16,0 0-110-16,0 0-61 0,0 0-32 16,0 0-14-16,0 0-4 0,7 0-6 0,-7 0-13 15,0 4-16-15,0-4-12 0,7 6-9 16,-7-2-46-16,0 1-107 0,6-2-185 0,-6-3-124 16,0 0-53-16,-6 7 17 0,6-3 97 15</inkml:trace>
  <inkml:trace contextRef="#ctx0" brushRef="#br0" timeOffset="176143.3713">12668 17156 223 0,'0'10'474'15,"0"-6"72"-15,0 0 36 0,0 0-177 0,0-4-144 16,0 3-86-16,7-3-58 0,-7 0-32 16,0 0-16-16,0 0-24 0,0 0-23 15,0 0-16-15,0 5-48 0,-7-2-144 0,7-3-265 16,-6 4-120-16,-1-4-52 0,0 0 18 15,1-4 130-15</inkml:trace>
  <inkml:trace contextRef="#ctx0" brushRef="#br0" timeOffset="177489.4075">20698 16429 85 0,'7'-4'330'0,"-7"0"42"0,0 2 24 15,0-3-138-15,0 2-96 0,0-1-33 0,0 1-11 16,0 3 13-16,0-4 24 0,0 4 18 15,0 0 12-15,0 0-1 0,0 0-15 0,0 0-28 16,0 0-32-16,0 0-32 0,0 0-23 16,0 0 7-16,0 4 1 0,0 3 22 15,0 1 32-15,0 2 9 0,-7 5-18 0,7-1-10 16,0 1-28-16,0 3-30 0,0 2-16 16,0-3-5-16,0 2 43 0,0-1 17 15,7 0 7-15,-7 0 2 0,7 1-1 0,-1-5-45 16,-6 5-21-16,6-4-9 0,1-1-5 15,-7 1-1-15,7 0-4 0,-1-4 1 0,-6 3-2 16,7-6 1-16,-1 3-2 0,-6-7 2 16,0 3-2-16,6-4 1 0,-6 1-1 0,0-4-1 15,7 3-1-15,-7-3-2 0,0 0-4 16,0 4-9-16,0-4-66 0,0 0-110 0,0-4-158 16,0 4-194-16,0-7-217 0,0 4-38 15,0-4 68-15,0-5 138 0</inkml:trace>
  <inkml:trace contextRef="#ctx0" brushRef="#br0" timeOffset="177803.2125">20947 16524 306 0,'6'-11'474'16,"-6"1"67"-16,0-2 32 0,7 1-233 0,-7 4-111 15,0-1-61-15,0 1-35 0,6 4 1 16,0-1 8-16,-6 1-7 0,0 3-11 0,0 0 3 15,8 0-14-15,-8 7-9 0,0 0 28 16,0 8 9-16,6-1-23 0,-6 6-12 16,0-3-19-16,0 4-43 0,0-1-21 0,0 1-9 15,0 1-5-15,0-3-2 0,0-1-1 16,6 1-2-16,-6 0 0 0,0-5-2 0,6 1 0 16,-6-1-1-16,0-3 0 0,0 0-1 15,0-1-1-15,7-2 0 0,-7-4-1 16,0 3-3-16,0-3-3 0,7-4-3 0,-7 4-17 15,0-4-82-15,6 0-120 0,-6-8-150 0,7 1-172 16,-1-5-185-16,0-2-11 0,2-1 81 16,-2-2 133-16</inkml:trace>
  <inkml:trace contextRef="#ctx0" brushRef="#br0" timeOffset="177970.1092">21260 16488 423 0,'0'3'580'0,"0"-3"65"0,-6 0 29 15,6 0-276-15,0 0-177 0,0 0-105 16,0 0-58-16,0 4-27 0,6-4-12 16,-6 4-6-16,0 0-4 0,0 4-8 0,0-6-5 15,6 5-37-15,-6 1-114 0,0 0-149 0,0-2-218 16,0 1-97-16,0-2-8 0,0-5 92 16</inkml:trace>
  <inkml:trace contextRef="#ctx0" brushRef="#br0" timeOffset="178102.0289">21305 16701 250 0,'0'11'431'0,"0"-4"56"16,0 0-2-16,0-3-160 0,0-4-89 16,0 3-47-16,0-3-11 0,0-3-1 0,0 3-14 15,0-4-29-15,7 4-47 0,-7-3-95 16,7-4-168-16,-7-2-222 0,0-1-172 16,5 0-74-16,-5-2 13 0,0-2 127 0</inkml:trace>
  <inkml:trace contextRef="#ctx0" brushRef="#br0" timeOffset="178676.6776">21755 16419 447 0,'14'-5'544'0,"-14"-2"32"0,7 0 12 0,-7-1-307 16,0 4-155-16,0 8-69 0,0 0-34 15,-7 0-10-15,0 0-6 0,0 3 6 0,1 3 5 16,-8-2 3-16,2 3 2 0,6 4-1 15,0-1-5-15,-2 1-7 0,2 0-2 16,6 3-2-16,-6 1-1 0,-1-6 0 0,7 7-2 16,0-6-1-16,0 1 0 0,0-4-4 15,7 4 2-15,-1-5-1 0,0-3 1 0,2 5-1 16,-2-4 0-16,0-5 1 0,1 1 0 16,6-4 1-16,-7-4-1 0,7 1 1 15,-6-5 2-15,0 0-2 0,-1-3 1 0,-6 1 1 16,0-5 0-16,0 1 0 0,0-1 30 15,-6 0 26-15,-1-3 14 0,0 3 34 0,0-4 30 16,1 5 9-16,0-5 25 0,6 4 29 16,-8 1-3-16,8 3-18 0,0 0-30 0,8 3-50 15,-2 1-41-15,7 0-31 0,1 0-15 16,-2 3-6-16,8 0-4 0,-7 0 0 0,7 4-1 16,0 0-2-16,-8 4 0 0,8 4 0 15,-7-1 0-15,1 0 0 0,-2 8 2 0,1-4-1 16,-6 0 1-16,6 3 0 0,-7 1 0 15,-1 0 0-15,4 1 1 0,-3-3 2 16,-1 3 1-16,10-7 22 0,-9 3 11 0,7-1 10 16,-7-3 32-16,8-2 14 0,-1-2 13 15,0 1 17-15,0-5 4 0,0-5-3 0,6 1-6 16,1-2-25-16,-7-5-25 0,7 3-15 16,-8-4-27-16,2 3-14 0,-8-7-6 15,1 3-5-15,-14-7-2 0,1 2-4 0,-8 3-1 16,-5 1-2-16,-7-1-3 0,0 7-14 15,-13 6-94-15,7 2-205 0,-8 2-309 0,1 6-301 16,-6-4-125-16,10-1 32 0,-3-3 180 16,6-7 296-16</inkml:trace>
  <inkml:trace contextRef="#ctx0" brushRef="#br0" timeOffset="179334.8531">20540 17034 153 0,'-11'0'402'0,"5"0"71"15,-2 0 56-15,8-3-142 0,-6 3-115 16,12-3-58-16,8-2-23 0,5 5-8 0,7-4 14 16,7 1 9-16,13 0-15 0,13-1-32 15,-1 0-42-15,8 1-44 0,5-1-29 0,2 0-14 16,4 0-10-16,8 4 41 0,0-3 29 16,7-1 29-16,-1 1 38 0,7-2 19 0,6 3-33 15,-5-6 0-15,5 1-7 0,1-5-18 16,-1 5 10-16,0-3 0 0,1-6-25 15,-8 1-17-15,-5 5-23 0,-1-5-29 0,-12 0-18 16,-8 4-8-16,-5 4-7 0,-14 0-4 0,-7-1-13 16,-19 5-98-16,-12-1-245 0,-20-3-370 15,-14 0-242-15,-20-4-99 0,-5-5 47 16,-27-1 222-16,-6-13 363 0</inkml:trace>
  <inkml:trace contextRef="#ctx0" brushRef="#br0" timeOffset="180397.245">12949 16929 108 0,'0'-5'388'0,"0"-2"43"16,0 7 30-16,0-4-132 0,-6 4-150 0,6-3-82 15,0 6-42-15,0-3-18 0,0 4-3 16,0 3 10-16,-7 5 11 0,7-2 2 0,-7 5-5 16,1-1-7-16,-1 5-14 0,1 0-13 15,-8 2-6-15,8-2 16 0,0 2 13 0,6-5 7 16,0-2 1-16,0 2 2 0,0-6-19 15,0 0-18-15,6 2-5 0,0-5-4 16,2 0-3-16,-2 1 0 0,0-4 0 0,1-1-2 16,-1-3 2-16,8 0-1 0,-8 0 0 0,0-3-1 15,1-1 0-15,-7 0 0 0,7 0 0 16,-7-3 0-16,0 0 0 0,0 0-1 0,0-4 1 16,-7 3 0-16,7-3 0 0,-7 0 1 15,1 1 0-15,0-5-1 0,-1 3 29 16,0 2 50-16,1-2 26 0,6 1 26 0,-7 0 22 15,7 4-17-15,0-4-46 0,7 4-24 16,-1-1-27-16,1 1-21 0,0 4-10 0,5-4-6 16,8 3-1-16,-7 0-2 0,0 4 0 15,0 0 1-15,7 0 0 0,-7 4 0 0,-7 2 0 16,8 2 0-16,-8 3 1 0,0 0-1 16,1 3 0-16,-7 1 1 0,0-4-1 0,0 5 1 15,0-3 0-15,0-1 1 0,0-1-2 16,0-4 1-16,0 0-1 0,0-3 1 0,6 1-1 15,-6-2 0-15,7-3 1 0,5 0 0 16,-4 0 0-16,-2-3 0 0,1-2-1 16,-1 1 0-16,0 1 1 0,2-4 1 0,-8 0-1 15,6-8 4-15,0 1 49 0,1-6 27 0,0 6 14 16,-7-4 6-16,0 3 0 0,0-3-48 16,-7 3-27-16,0 4-16 0,1 1-9 15,0 2-5-15,-2 1-9 0,2 7-96 0,0 0-202 16,-1 3-317-16,1-3-139 0,-2 4-60 15,8-1 67-15,0-3 192 0</inkml:trace>
  <inkml:trace contextRef="#ctx0" brushRef="#br0" timeOffset="180885.7801">11166 18098 136 0,'-6'5'444'0,"-7"-1"52"0,13-4 26 0,-7 0-124 15,14-4-197-15,0 4-105 0,13-5-48 16,5-1-9-16,0-2 15 0,22 1 25 0,-1-4 31 16,12-3 34-16,7-5 10 0,14-3 1 0,0-8-12 15,12-3-25-15,7 1-28 0,6-6-25 16,1 1-25-16,-1-2-17 0,7-2-10 15,-14 0-5-15,8 2-2 0,-6 2 41 0,-1 0 29 16,-8 0 13-16,-4 4 19 0,-8 4 28 0,1 0-30 16,-14 2-20-16,0 6-12 0,-6-2-17 15,-13 6-29-15,-2-2-13 0,-4 5-9 0,-14 3-6 16,-6 3-4-16,-7 5-1 0,-13 3-3 16,-7 0-2-16,-5 7-31 0,-8-3-92 0,-6 7-118 15,-13-4-175-15,0 5-259 0,-14-2-107 16,-12 1 30-16,-7 4 92 0,-12-1 165 15</inkml:trace>
  <inkml:trace contextRef="#ctx0" brushRef="#br0" timeOffset="181110.6419">11460 18084 461 0,'-32'23'601'16,"12"-9"72"-16,1-11 35 0,5 5-289 0,8-8-184 15,12-3-103-15,8-2-71 0,11 2-18 16,9-8 10-16,17-7 27 0,14-1 37 0,14-10 30 15,6-9 17-15,19-1-10 0,1-5-28 16,13-7-38-16,-8 3-33 0,2 4-31 0,-1 0-15 16,-7 3-5-16,-7 1-2 0,-6 7-4 0,-5 1 1 15,-14 5-1-15,-14 5-5 0,1 8-3 16,-13 2-27-16,-13 5-144 0,0 4-274 0,-14 3-260 16,-13-5-116-16,1 3-24 0,-1-10 119 15,-6-3 264-15</inkml:trace>
  <inkml:trace contextRef="#ctx0" brushRef="#br0" timeOffset="182442.3566">21096 16590 237 0,'0'-7'274'16,"-6"4"12"-16,6-5-107 0,0 5-77 15,0-1-35-15,0 0-17 0,0 0 0 0,0 1 4 16,0 3 4-16,0-5-1 0,0 3 1 16,-7 2-3-16,7-5-5 0,-6 3-2 15,0-2 7-15,-1 4 5 0,0-4 15 0,1 4 19 16,-8-4 15-16,8 4 8 0,6-4-6 15,-6 4-13-15,-1-4-11 0,7 4-22 0,-6-3-16 16,6 3 5-16,0 0-2 0,0 0-8 16,-7 0-6-16,7 0-4 0,0 0-15 0,0 3-10 15,-7 5-4-15,7 0-3 0,-6 3 0 16,6 3 2-16,-6 1 15 0,0-1 7 16,6 5 3-16,-8 3 1 0,8-4-1 0,-6 1-14 15,6 0-7-15,0-2-4 0,6 2 0 16,2-5-1-16,-2 1-1 0,0 0 2 0,0-1-2 15,8 1 0-15,-1 0 2 0,-1-1-2 16,2-2-1-16,-8 3 1 0,8-5-1 16,-2 1 1-16,-5-3-2 0,6-1 1 0,-6 0-1 15,-1-4 1-15,-6 1 7 0,6-4 42 0,-6-4 48 16,8 1 51-16,-8-1 50 0,0-6 36 16,6-2-8-16,-6-3-16 0,0-2-35 0,0-5-41 15,0 0-37-15,-6-1-34 0,-2 1-29 16,-4-3-17-16,5-1-9 0,-13 4-7 15,8 0-2-15,-2 3-3 0,2 9-4 16,-2 2-2-16,1 8-29 0,7 0-160 0,6 4-259 16,-7 3-299-16,7 5-133 0,-7-6-31 15,14 2 132-15,-7 0 249 0</inkml:trace>
  <inkml:trace contextRef="#ctx0" brushRef="#br0" timeOffset="183176.8974">21057 16627 60 0,'0'-11'309'0,"0"4"38"16,0-1 23-16,0 2-132 0,0 1-88 0,0 1-38 16,0 1-26-16,0 3 3 0,0 0 5 15,-6-3-2-15,6 3 9 0,-6 0 5 0,6-4 4 16,-8 4 2-16,8 0-2 0,-6-4-8 15,6 4-7-15,-6 0-18 0,-1 0-7 16,1 4-10-16,-1 0-11 0,0-1-11 16,7 4-7-16,-6 1-12 0,0-1-9 0,0 8-4 15,6-4-2-15,-8 3 1 0,8 2-1 0,0 1 3 16,0 2 1-16,0 3 0 0,8-4 0 16,-8 5-2-16,6-6 0 0,6 2-3 0,-5 0 0 15,0-1-1-15,6-4 0 0,-7 1-1 16,0 0 0-16,8-4 2 0,-8-1-2 0,8-2 0 15,-2-1 2-15,1 1 2 0,-6-8 0 16,6 3 1-16,1-6 11 0,-2-1 24 0,-5 0 15 16,-1-3 28-16,1-1 34 0,0 1 19 15,-1-7 6-15,0 3 15 0,-6-3-11 16,7-5-5-16,-7 1-11 0,0-1-15 16,-7-3-21-16,7 0-19 0,-12 0-24 0,5-4-20 15,-6 4-18-15,0 1-7 0,-1 1-6 16,2 3-1-16,-2 5-4 0,8 5-2 0,-1 7-3 15,1 4-12-15,0 3-155 0,6 4-282 16,-7 3-296-16,7 6-133 0,-7-3-47 0,1 2 125 16,6-4 271-16</inkml:trace>
  <inkml:trace contextRef="#ctx0" brushRef="#br0" timeOffset="183844.4813">20763 17061 241 0,'-12'-8'340'16,"-1"0"28"-16,-1 1-48 0,2 3-124 15,-2 1-58-15,1 0-24 0,-1 3-13 16,2 3-10-16,0-3-8 0,-2 7-1 0,1-3 1 16,0 3 7-16,6 1 6 0,-5 0-3 15,4-1 1-15,2 0-7 0,0 0-6 0,6-3 2 16,0 3 14-16,0-3 25 0,6-1 46 16,8 4 52-16,-2-3 34 0,15 1 25 15,-1-2 1-15,12 0-31 0,9-3-32 0,-2 4-33 16,14-4-46-16,0 0-38 0,6 0-26 0,6-4-33 15,2 1-21-15,5 0-8 0,0-2-5 16,7 1-1-16,0-3-2 0,7 4 2 0,-1-4-3 16,1-1 2-16,-1-4 2 0,0 5 45 15,7-3 25-15,0-2 11 0,-7 1 7 16,6-4 2-16,-5 5-45 0,-7-1-24 0,-1 0-10 16,-11-1-7-16,-1 2-3 0,-7 3 24 15,-6-1 15-15,-6 4 6 0,-3 2 4 0,-9-3 3 16,-8 5-25-16,-1-3-16 0,-13 3-8 0,1 0-7 15,-7 0-4-15,-6 0-5 0,-7 0-3 16,0 0 1-16,-7 0-4 0,-6 3 0 16,1 2-7-16,-15-5-63 0,-5 2-112 0,-8 2-149 15,-5-4-165-15,-14 0-170 0,0-4-127 16,-6 2-106-16,-8-3 55 0,-4 2 123 16,-8-1 157-16</inkml:trace>
  <inkml:trace contextRef="#ctx0" brushRef="#br0" timeOffset="184175.4327">20653 17067 256 0,'-20'5'380'16,"14"-3"23"-16,-7-2-24 0,13 0-192 0,-7 0-102 15,14-2-29-15,-1 2 10 0,1 0 33 16,5 0 42-16,8 0 34 0,0 0 17 0,6 0 0 15,13 0-20-15,0 0-28 0,14 0-8 16,-1 0-16-16,13-5-17 0,7 3-14 16,6-2-11-16,0-4-24 0,7 4-18 0,0 0-9 15,7-3-10-15,-1 3-6 0,0-2-5 16,-5-3-1-16,-9 6-3 0,1 0-2 0,1-5 0 16,-13 5-1-16,-1-1 1 0,-6 0-1 15,-8 0 1-15,2 1 0 0,-15-1-2 0,3 4 0 16,-9-3-2-16,-13-2-1 0,0 3-3 15,-5-2-20-15,-14 0-97 0,-6 0-195 0,-7 1-254 16,-7-9-111-16,-13 2-33 0,-5-9 76 16,-9-3 186-16</inkml:trace>
  <inkml:trace contextRef="#ctx0" brushRef="#br0" timeOffset="185127.3649">11298 18235 38 0,'6'3'370'0,"-6"2"71"0,0-5 47 16,-6 0-79-16,6 0-126 0,0-5-97 0,0 5-64 16,0-3-37-16,6-1-23 0,-6 4-8 0,6-3-3 15,-6-1 2-15,7 0 0 0,-1 4-2 16,1-4-1-16,6 1 11 0,-1-1 10 0,2 0 13 15,12 1 10-15,-7-5 5 0,15 1-5 0,-2 0-8 16,1 0-6-16,6-5 8 0,7 2-4 16,6-5-1-16,0 3 15 0,7-5-3 0,6-2-21 15,5 0-15-15,4-2-14 0,-3-4-25 16,2-6-13-16,-2 6-8 0,1-9-1 0,6 5-2 16,-6 0 0-16,0 3 3 0,0-3 0 0,-1 4 1 15,2-1 0-15,-8 0 2 0,5 3-2 16,-10-2 0-16,5 4-1 0,-6-2 1 0,0 1-1 15,-7 0 0-15,-6 5-1 0,5-3 1 0,-11 3-1 16,0 1 0-16,-1-2 1 0,-13 7-3 16,0 1 0-16,-7-2 0 0,-5 5 2 0,-8-1 0 15,0 4 1-15,-6 1-1 0,-6 0-2 16,0-2-1-16,-8 5-1 0,-5-4-2 0,-1 8-19 16,-6-4-76-16,0 5-112 0,-7 1-163 0,-6-2-195 15,7 0-145-15,-14 0 3 0,7 3 80 16,-7-3 148-16</inkml:trace>
  <inkml:trace contextRef="#ctx0" brushRef="#br0" timeOffset="185386.2172">12185 17974 428 0,'-27'26'612'0,"8"-8"53"0,0-7 24 15,-1-3-257-15,14-5-232 0,0 1-109 16,12-4-53-16,0 0-22 0,8-4-9 0,5-3-4 0,1-1 0 15,5-2 1-15,8-5 0 0,0 4 1 16,6-4-1-16,0 1 1 0,7-5-1 0,7 1-1 16,-2-1 9-16,8 1 9 0,-7-4 4 15,7-1 3-15,-1 2 17 0,-4 3 4 0,-3-4-3 16,2 3-2-16,-7 1-3 0,-1 3-16 0,-6 0-17 16,-7 1-7-16,1 6-7 0,0 1-5 0,-14 0-42 15,8 4-108-15,-15-6-209 0,2 3-220 16,-8-2-96-16,8-3-3 0,-8-7 88 15</inkml:trace>
  <inkml:trace contextRef="#ctx0" brushRef="#br0" timeOffset="195142.2162">16214 16356 137 0,'0'0'261'0,"0"-4"17"0,-8 4-49 16,8 0-58-16,0-4-43 0,0 0-25 0,0 4-12 16,0-3-3-16,0 3 2 0,-6-4-3 15,6 4 2-15,0-3-9 0,0 3-10 0,0-5-10 16,0 5 3-16,0-2-3 0,0 2 6 15,0-4 3-15,0 4 15 0,0-4-5 16,0 4 8-16,-6-4-3 0,6-3 8 0,0 3-6 16,6-3 2-16,-6 0-3 0,0 0 3 15,0-1 3-15,6 1 6 0,-6-1 7 16,0 2-1-16,8 1 4 0,-8 1-8 0,0 1-12 16,0-2-20-16,0 5-16 0,0-2-20 15,0 2-12-15,0 0-5 0,0 0-4 0,0 0 15 16,0 0 15-16,0 0 16 0,0 0 31 15,0 0 30-15,0 0 16 0,0 0 12 16,0 0 0-16,0 0-23 0,0-4-25 0,0 4 1 16,0 0-13-16,0-4-10 0,0 4-3 15,0-4-6-15,-8 4-31 0,8-3-14 0,0 3-10 16,0 0-3-16,0 0-5 0,0 0-1 16,0-4 1-16,0 4-3 0,0-4 1 15,0 0-1-15,8 4 0 0,-8-2 0 16,0-3 0-16,0 2 1 0,0-1-2 0,0 1 2 15,0 3 0-15,0 0-2 0,0 0 0 16,0 0 1-16,0 3 0 0,-8 1 0 16,8 4 1-16,-6-2 0 0,0 5 0 0,6 1 0 15,-7-2-1-15,7 5-1 0,0-4 1 16,0 4-1-16,0-4 1 0,0 4 0 0,0-4 2 16,0 3-1-16,0-3 0 0,7 4-2 15,-7-3 1-15,0-2 0 0,6 1-1 0,-6-3 2 16,0 2-1-16,0-3 0 0,6 1 0 15,-6-4 0-15,0-1 1 0,8 1 1 0,-2-4 1 16,0 4 3-16,1-4 0 0,6-4 0 16,0 0 1-16,-1 1-2 0,1-1-4 15,7-4 2-15,-6 1 1 0,-2 0-2 0,2 0 0 16,-1-5 0-16,0 6-4 0,-7-1-4 16,1-2-2-16,-1 6-1 0,0-4-18 0,-6 3-92 15,8 0-169-15,-8 0-211 0,0-3-266 16,6 4-184-16,-6-4 4 0,5-1 129 15,3 4 194-15</inkml:trace>
  <inkml:trace contextRef="#ctx0" brushRef="#br0" timeOffset="195745.6875">16604 16293 38 0,'0'0'331'0,"0"0"38"0,-6 0 23 16,6 0-114-16,0-3-123 0,0 3-61 0,0 0-16 16,0 3 12-16,0-3 24 0,0 0 21 15,0 0 2-15,0 0-10 0,0 0-24 16,0 0-19-16,0 0-15 0,0 0-4 0,0 0 5 16,0 4 12-16,0-4 5 0,-6 3 5 15,6 1-3-15,0 0 9 0,0 0-7 0,0-1-2 16,0 5 26-16,0-2 11 0,-7-1-14 15,7 2-9-15,0 0 26 0,0 1-11 16,7-1-8-16,-7 0-4 0,0 0-3 0,0 1-42 16,0 3-33-16,0-3-13 0,6-1-7 15,-6 3-5-15,6-2-2 0,-6-1-1 16,8 1-3-16,-8-1-3 0,6 0-9 0,0 0-75 16,-6-3-172-16,7-4-298 0,-7 0-218 15,-7-7-92-15,1 0 31 0,0-4 152 0</inkml:trace>
  <inkml:trace contextRef="#ctx0" brushRef="#br0" timeOffset="196800.3939">16279 16150 47 0,'5'-3'239'16,"-5"-1"30"-16,7-3-34 0,-7 2-60 16,0 2-49-16,7-1-23 0,-7 0-9 15,0 4-11-15,0-4-10 0,0 4-12 0,0-3-16 16,-7 3-5-16,7-4-4 0,0 1 3 15,-7 3 8-15,7-4 12 0,0 1 2 0,-5-1 6 16,5 4 11-16,0-4-1 0,-8 0-1 16,8 4 1-16,0-3-6 0,0-1-15 15,-6 4-9-15,6 0-13 0,0-3-14 0,0 3-5 16,0 0-4-16,-6-4-2 0,6 4-1 16,0 0-1-16,0 0-1 0,0 0 0 0,0 0 3 15,0 0 1-15,0 0 0 0,0 0 3 16,0 0 5-16,0 0 8 0,0 0 4 15,0 0 8-15,0 0 5 0,0 0-7 16,0 0-9-16,0 0-7 0,0 4-9 0,0-4-6 16,0 0-2-16,0 0-2 0,6 3 2 15,-6 1-2-15,0-1 1 0,0 5 0 16,0-4 1-16,0 3-1 0,6 3-1 0,-6-2 1 16,0 7-1-16,0-4 2 0,8 4-2 15,-8-1 1-15,5 1-1 0,2-1 0 0,-7 1-1 16,0-3 0-16,7 2-1 0,-7 1 0 15,6 0-1-15,-6-1-5 0,7 1-79 16,-7-4-222-16,0-1-176 0,0 2-78 0,-7-9-33 16,7 1 63-16</inkml:trace>
  <inkml:trace contextRef="#ctx0" brushRef="#br0" timeOffset="200363.1694">16370 16102 189 0,'6'-3'290'0,"-6"-5"16"0,0 4-72 0,0 1-90 16,0-1-51-16,0 1-22 0,0-1-3 15,-6 1-4-15,6 3-7 0,0-4-11 0,0 0-4 16,-6 0-8-16,6 4-6 0,0-3 8 16,0 3 8-16,-7-4-2 0,7 4 0 15,7-4 0-15,-7 1-13 0,0 3-7 0,0-4 0 16,6 4 1-16,-6-4 3 0,0 0 7 16,0 4 7-16,0-3 5 0,0 3 13 15,0-4 8-15,6 4 5 0,-6 0-1 0,0 0-4 16,0-3-11-16,0 3-12 0,0 0-9 15,0-4-3-15,0 4 4 0,-6 0 0 0,6-3 0 16,0 3-4-16,0-4-10 0,0 4-11 16,0-4-6-16,0 0-3 0,0 4 2 15,0-3-2-15,0-2 0 0,0 2 0 0,0-1 0 16,0 4 0-16,0-2-1 0,0 2 1 16,-6 0 2-16,6 0-2 0,0 0 1 0,0 0-1 15,0 0 0-15,-7 2-1 0,0 2 0 16,7-1-1-16,-6 5 1 0,0 0 0 0,-2 3 1 15,2-1 0-15,0 2 0 0,-1 2 2 16,7 5-2-16,-7-5 0 0,1 4 0 16,-1-3 0-16,0 4 0 0,7-5 0 15,-5 5 1-15,-3-4-1 0,8 2 0 0,-6-2 0 16,6-1 0-16,-6-2 0 0,6 3 0 0,0-4-1 16,0-3 0-16,-6-1 1 0,6-4-2 15,0-3 2-15,0 4 1 0,0-4-1 16,0 0 1-16,0 0 20 0,0 0 18 0,0 0 7 15,0-4 3-15,0 1 0 0,0-4-18 16,-7-5-18-16,7 1-7 0,0-4-5 0,0 1-1 16,7-1-1-16,-7 0 0 0,0-3-1 15,0 3-1-15,6-3 1 0,0 4 0 16,-6-2-1-16,6 5 0 0,-6 1 2 16,8-2-1-16,-8 2 0 0,5 3 1 0,-5-1 0 15,7-3 0-15,0 4-1 0,-7 3 1 16,6-4 0-16,-6 5 0 0,0-1 0 0,0 4 1 15,7-3-1-15,-7 3 1 0,0 0-1 16,0 0 0-16,0 0-1 0,0 0 1 16,0 0 0-16,0 0 0 0,0 0 0 0,0 0-1 15,0 3 0-15,-7 1 1 0,7 11 2 16,-6-1 0-16,-1 5 3 0,7-1-2 0,-7 3 0 16,2 2-2-16,-3-5 0 0,2 1-1 15,6 3 1-15,-6-8 0 0,0 5 0 16,-1-5 0-16,7-3-1 0,-7 1 0 0,1-5 1 15,6-3-1-15,0 0 2 0,-7-1-1 16,7-3 2-16,0 0 2 0,0 0 1 0,0-3 0 16,0-5 0-16,7 1-2 0,-7-5-3 15,6-2 0-15,1-1-2 0,0-4 0 16,-1 2 0-16,0-6 0 0,0 5 0 0,7-1 0 16,-6 1-1-16,0 0 0 0,-1 3 1 15,1 5 0-15,-7-5 1 0,7 7 0 0,-1-3 0 16,-6 4 0-16,0 3-1 0,0-3 1 15,0 4 0-15,0-5 0 0,0 4 0 0,0 1 1 16,0 3-1-16,0-5 1 0,0 2-1 16,0 3 1-16,-6 0-1 0,6 0 0 15,0 0 0-15,0 0 0 0,0 3-1 16,-7 5 1-16,7 0 1 0,-7 3 0 0,1 3 0 16,-1 5 2-16,0-4-1 0,7 2 0 15,-5 2 0-15,-3-1 1 0,2-3-2 16,0 3 0-16,0-3 0 0,6 0 0 0,-7 4 0 15,0-2 2-15,1 2-2 0,-1-1 1 16,7-3-1-16,-6 3 0 0,6-3 0 0,-6 0 0 16,6-4 1-16,0 3-1 0,0-3 0 15,0 0 0-15,0 1 0 0,0-2 0 16,0-2 0-16,0-1 0 0,6 0 1 0,-6-2-1 16,6 1 0-16,-6-2 0 0,7 0 0 15,-7-1 0-15,6 1-1 0,1 0 1 0,0 0 0 16,-7-4 1-16,6 3-1 0,0 1 0 15,0-4-1-15,2 3 1 0,-3-3 0 0,2 0 0 16,0-3 1-16,-1-1 0 0,8 1-1 16,-8-5 1-16,8 4-1 0,-8-3 1 15,7 3-1-15,-6-2 1 0,-1 1-1 0,-6-2-2 16,6 4-3-16,-6 3-7 0,0-4-93 16,-6 0-229-16,0 0-203 0,-1 0-89 0,-6 1-34 15,-1-5 73-15</inkml:trace>
  <inkml:trace contextRef="#ctx0" brushRef="#br0" timeOffset="226282.8951">16716 18686 204 0,'0'4'338'15,"0"-8"21"-15,0 4-53 16,0 0-125-16,6 0-81 0,-6-3-24 0,0 3 5 15,0 0 13-15,0 0 8 0,0 0-2 16,0 0-15-16,0 0-20 0,0 0-16 16,0 0-8-16,0 0-7 0,0 0-4 15,0 0-3-15,0 0-3 0,0 0-4 16,0 0 4-16,0 0 5 0,0 3 8 16,0-3 5-16,7 0-1 0,-7 0-4 15,0 0-9-15,0 0-10 0,0 0-6 0,0 0-4 16,7-3-1-16,-7 3 5 0,0 0 6 15,0 0 8-15,0 0 10 0,0 0 9 16,0 0 6-16,0 0 3 0,0 0-2 16,0 0-1-16,0 0-2 0,6 0 5 15,-6 0 8-15,0 0 8 0,0 0 5 16,6 0-2-16,1 0-6 0,-7 0-10 0,7-4-9 16,-1 4-4-16,1 0-2 0,-1 0 0 15,0 0-5-15,2 0-4 0,-2 0-6 16,-1 0-6-16,2 0-8 0,1 0-3 15,-3 0 12-15,2 0 17 0,6 0 25 16,1 0 31-16,-2 0 25 0,2 0 9 16,5 0 1-16,1-3-18 0,6 3-23 15,-6-4-26-15,5 1-22 0,-5-1-20 16,0 0-10-16,-1 4-7 0,-5-4-3 16,4 1-2-16,-4 3-4 0,-1 0-2 0,-7-5-4 15,2 5-34-15,-2 0-84 0,-6-3-109 16,0 3-133-16,0-4-181 0,-6 0-210 15,6 1-26-15,-8-5 61 0,8 4 115 16,-6-6 174-16</inkml:trace>
  <inkml:trace contextRef="#ctx0" brushRef="#br0" timeOffset="226815.5677">17670 18744 223 0,'6'5'443'15,"-6"-2"41"-15,0-3 8 0,6 4-170 0,-6-4-111 16,7 4-44-16,-1-1 5 0,7-3 19 16,-6 4 6-16,-1-1-25 0,8-3-38 15,-9 4-30-15,2-4-20 0,6 4-1 16,-6-4 5-16,6 0 1 0,1 0-15 16,-8 0-18-16,6 0-20 0,2 0-17 15,-1 0-10-15,0 0-4 0,0 4-3 16,0-4-1-16,7 0-1 0,-8 0-2 0,8 0-4 15,-6 0-4-15,5-4-36 0,1 4-80 16,-8-4-117-16,2 0-156 0,5 1-223 16,-6-4-77-16,0-1 30 0,7-3 94 15,-7-3 148-15</inkml:trace>
  <inkml:trace contextRef="#ctx0" brushRef="#br0" timeOffset="227277.282">18570 18767 230 0,'6'3'323'0,"1"-3"45"15,-7 0-55-15,7 4-60 0,-1-4-38 16,-6 4-26-16,6-4-23 0,2 4-22 15,-2-4-20-15,0 3-9 0,1-3-2 16,-1 0 5-16,8 5 5 0,-8-2-1 0,7-3-9 16,0 4-17-16,-7-4-22 0,8 0-21 15,-1 0-20-15,-1-4-17 0,2 4-7 16,-1-3-6-16,0 3-3 0,0-5-4 16,0 5 0-16,-1 0-4 0,2-3-4 15,-1-1-36-15,6 0-56 0,-11 0-85 16,4 1-112-16,2-4-146 0,-8-1-113 15,7 5-7-15,-1-8 57 0,2 0 98 0</inkml:trace>
  <inkml:trace contextRef="#ctx0" brushRef="#br0" timeOffset="227702.032">19256 18723 280 0,'0'0'342'0,"0"0"32"0,0 4-79 16,6-4-81-16,-6 3-51 0,0-3-24 16,6 0-6-16,-6 4-5 0,7-4-3 15,-7 0-4-15,7 4-4 0,-1-4-1 0,1 0 3 16,6 0 8-16,-6 3 7 0,4-3-3 16,4 0-10-16,-10 0-21 0,9-3-27 15,-1 3-26-15,0 0-19 0,1-4-13 16,5 4-9-16,-6-4-4 0,0 1-2 15,7 3-1-15,-9-4-4 0,4 4-4 16,-2-4-12-16,7 4-40 0,-8-4-57 0,1 1-73 16,0-4-95-16,0 3-112 0,1-3-144 15,-8-1-27-15,7 1 38 0,0-3 83 16</inkml:trace>
  <inkml:trace contextRef="#ctx0" brushRef="#br0" timeOffset="228073.7994">19876 18669 180 0,'0'3'387'0,"0"1"46"16,0-4-13-16,0 0-133 0,0 3-106 15,0-3-52-15,6 0-16 0,-6 4 9 16,0-4 9-16,6 0 7 0,1 0-9 16,0 3-9-16,-1-3-1 0,8 0 1 15,-8 0 0-15,7 0-4 0,0 0-12 16,0 0-19-16,1 0-20 0,3 0-20 0,4-3-18 15,-8 3-15-15,7-4-12 0,0 4-14 16,-1-3-51-16,-6 3-97 0,0-7-163 16,1 3-249-16,-2-4-103 0,1-3-2 15,-6-3 75-15,6-5 155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7:03:14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13621 5516 40 0,'0'0'200'0,"-6"0"28"0,6 0-50 16,0 0-22-16,-6 0-15 0,6 0-16 16,0 0-19-16,0 0-22 0,0 0-21 0,6 0-18 15,-6 0-10-15,0 0-4 0,6 0-2 16,-6 4 7-16,7-4 4 0,-7 0 9 15,6 4 18-15,-6-4 9 0,7 4-2 0,-1-4-2 16,-6 3 4-16,6-3-4 0,1 4-4 16,0-4-4-16,0 4-3 0,-1-4-18 15,0 0-20-15,2 3-7 0,4-3-5 0,-5 3 0 16,6-3 0-16,0 4-1 0,-1-4 0 16,1 5-1-16,1-2 2 0,6-3 26 0,-8 3 28 15,8-3 13-15,-6 4 3 0,5-4 2 16,1 0-29-16,-1 4-28 0,1-4-15 15,0 0-4-15,-1 3-3 0,0-3-3 0,1 0 0 16,6 4-1-16,-7-4 1 0,1 4-1 16,-1-4 1-16,1 0 1 0,7 4 1 15,-7-4-2-15,-1 3 0 0,7 2 0 0,-6-5 0 16,-1 2 0-16,1-2 0 0,0 5-1 16,-2-3 1-16,2 2 1 0,0 0-1 15,-1 0-1-15,1 0 1 0,0 0 0 0,-1-1-1 16,1 1 2-16,0-4 0 0,5 2 1 15,-5-2-1-15,0 0 0 0,-1 5 2 16,7-5-1-16,-6 0 3 0,7 3 40 0,-9-3 21 16,9 4 12-16,-2-4 2 0,2 5 0 15,-7-5-39-15,5 3-23 0,-5 0-10 0,7-3-5 16,-7 4 0-16,5-4-3 0,1 4 1 16,-6-4-1-16,6 0 2 0,-7 0 0 15,7 0-2-15,-6-4 1 0,7 4-1 0,-1-4 0 16,0 1 0-16,-1 0 1 0,1-2-2 15,-5 5 1-15,5-4-2 0,0 1 1 16,-7 3 0-16,0 0 0 0,0 0 0 0,2 0 0 16,-1 0 0-16,-1 0 1 0,1 0 0 15,-9 0 0-15,9 0 0 0,1-5 1 16,-2 5-1-16,1 0 1 0,0 0-1 0,-1 0 0 16,7 0 0-16,-6-2-1 0,0 2 1 15,-1 0 1-15,1 0 1 0,6-4 0 0,-7 4 1 16,1 0-1-16,-8 0-2 0,8 0 0 15,1 0 1-15,-2 0 0 0,1 0 1 16,-1 0-1-16,0 0 1 0,1 0 2 0,7 0 65 16,-8 0 42-16,0-3 21 0,8 3 7 15,-7-4 4-15,-1 0-63 0,1 4-42 0,-1-4-21 16,0 0-9-16,1 0-5 0,-1 2 0 16,1-3-3-16,0 5 0 0,-7-2 0 15,7 2-1-15,-1-5 1 0,-6 5-1 16,7 0 0-16,-1 0 0 0,-6 0 0 0,6-3 0 15,-5 3 0-15,5 0 1 0,1 0-1 16,-7-4 1-16,7 4-1 0,0 0 1 0,-8 0-1 16,8-4 0-16,-1 4 0 0,-5 0 0 15,6-4-1-15,-8 4 2 0,7 0-1 0,0 0 0 16,-4-3-1-16,-2 3 2 16,7 0-2-16,-8 0 2 0,2 0-1 0,-2 0 0 15,1 3 0-15,7-3 0 0,-6 0 0 0,-2 0 0 16,1 0 0-16,7 0 2 0,-8 0-2 15,8-3 0-15,-6 3 1 0,5-4-1 16,-5 4 1-16,-2-4 0 0,0 4 0 0,9-3 0 16,-8 0 1-16,0 3 0 0,0 0-2 15,-6-5 1-15,6 5-1 0,-1 0 1 16,2-4-1-16,-2 4 0 0,-4 0 0 0,4-3 0 16,1 3 0-16,1 0 1 0,-2 0-1 15,-4 0 0-15,4-3 1 0,1 3-1 0,1 0 0 16,-8 0 0-16,5 0-1 0,4 0 1 15,-9 0-1-15,8 0 1 0,-1 0 0 16,-1 0 0-16,2 0 0 0,-1 0 0 0,0-4 0 16,0 4 1-16,0 0-1 0,0 0 1 15,-1 0-1-15,2 0 1 0,-1 0-1 16,1 0 1-16,-2 0-1 0,2 0 1 0,-2 0-1 16,1 0-1-16,1 0 1 0,-2 0-1 15,1 0 1-15,1 0 0 0,-9 0 0 16,10-4-1-16,-3 4 1 0,2 0 1 0,-8-3-2 15,7 3 2-15,0 0 0 0,0 0-1 16,-8-4 1-16,10 4 1 0,-2-4-1 16,-7 4 0-16,7-4 1 0,-6 1-1 0,-1-1 1 15,0 4-2-15,-6 0 2 0,0-3-5 16,8 3-2-16,-8 0-4 0,0 0-62 0,-8 0-244 16,2 0-316-16,-7-5-142 0,0-5-62 15,-6-5 34-15,-1-8 230 0</inkml:trace>
  <inkml:trace contextRef="#ctx0" brushRef="#br0" timeOffset="22125.5637">12668 9535 28 0,'-6'0'210'0,"-1"-3"14"16,0 3-28-16,1-4-26 0,6 4-25 0,-6-3-28 16,6 3-14-16,0 0-17 0,-6-4-18 15,6 1-4-15,0 3-6 0,0-4-8 16,-8 4-1-16,8 0-2 0,0 0-13 16,0 0-13-16,0 0-8 0,0 0-8 0,0 0-1 15,0 0-3-15,0 4-1 0,0-4 0 16,-6 3 1-16,6-3 0 0,0 0 9 0,0 0 23 15,0 4 17-15,0-4 14 0,6 0 10 16,-6 0 5-16,0 0 2 0,0 0 3 16,0 0-2-16,8 3-2 0,-2-3-15 0,-6 0-20 15,6 4-20-15,0-4-13 0,1 3-5 16,0-3-4-16,-1 0 1 0,6 4-2 0,-5-4 1 16,1 5-1-16,4-5 1 0,-5 0-2 15,6 3 1-15,0-3-1 0,-7 3 1 16,8-3 0-16,-2 4 0 0,2-4 0 15,-1 4-1-15,-2-4 0 0,4 3 2 0,-2-3-2 16,0 3 0-16,0 2 0 0,0-5 1 16,0 4 3-16,7-1 0 0,-7-3 4 15,0 5 5-15,0-3 2 0,0-2 2 0,0 4 0 16,0-4-2-16,0 0-1 0,0 0 0 16,1 0-3-16,-2 0 0 0,1 0-1 15,7 0-2-15,-1 0-2 0,0 0-1 0,2 0-1 16,-1 0-1-16,-1 0-3 0,7 0 0 15,-1 0 2-15,-5 0-3 0,7-4 1 16,-1 4 2-16,0 0 12 0,0-2 26 0,0 2 17 16,1-5 6-16,-8 2 2 0,7 3-8 15,0-4-29-15,0 4-15 0,-6 0-7 16,6-5-1-16,0 5-4 0,0 0 0 0,0 0 1 16,6 0-2-16,-5 0 0 0,6 0 0 15,-2-3 0-15,3 3-1 0,-8 0 0 0,7 0 1 16,-1 0-2-16,1-3 0 0,0 3 1 15,0 0-1-15,-8 0 1 0,8-4 1 16,0 4-1-16,-8 0 1 0,2 0 1 0,-1 4 1 16,0-4-2-16,0 0 1 0,1 0 0 15,-1 3-1-15,-2-3 2 0,3 0-1 16,0 3-1-16,-1-3 0 0,0 5 1 0,7-5-1 16,-7 4 1-16,0-4-2 0,1 0 1 15,-2 0 0-15,1 0-1 0,6-4 0 0,-5 4 1 16,-1-5-1-16,7 5 8 0,-8 0 47 15,9-3 21-15,-8 3 12 0,6 0 4 16,-5 0-4-16,-1 0-46 0,0 0-21 0,-1 0-10 16,2 0-5-16,5 0-1 0,-6 0-4 15,1 0 1-15,-1 0-1 0,0-3-1 0,0 3 1 16,0 0-1-16,7-4-1 0,-6 4 1 16,-2-4 1-16,1 4-1 0,0 0 0 15,-6 0 1-15,7-3-1 0,-9 3 1 16,9 0-1-16,-7 3 0 0,-1-3 0 0,1 4 0 15,6-4-1-15,-6 4 2 0,-1-4-1 16,7 0 0-16,-6 3 0 0,6-3 2 16,-1 0-2-16,-5 0 1 0,7 0 0 0,-7 0-1 15,4 0 1-15,-4 0-1 0,1 0 1 16,-2 0-1-16,-6 3 0 0,6-3 0 0,-5 0 1 16,6 5-2-16,-1-5 2 0,-6 4 0 15,6-4-1-15,1 3 0 0,0 2 1 0,-1-3-1 16,1-2-1-16,-1 4 2 0,1-1-1 15,0-3 2-15,-1 4-2 0,7-4 0 16,-6 4 0-16,0-4 0 0,5 0-2 16,-5 4 2-16,6-4 0 0,1 0-1 0,-2 4 2 15,1-4-1-15,0 0 2 0,1 0-2 16,-1 0 1-16,-1 4 0 0,2-4-1 16,0 0 1-16,-1 3-1 0,-7-3 0 0,7 4 0 15,-6-4 0-15,6 2-1 0,-7-2 1 16,7 0 1-16,-6 5-1 0,7-5 1 0,-2 0-1 15,1-5 1-15,0 5-1 0,1 0 1 16,-2 0-1-16,-6 0 1 0,8-2-1 16,-1 2 2-16,1 0-1 0,-7 0 0 0,6 0-1 15,-1 0 0-15,1 0-1 0,1 0 1 16,-1 2 1-16,6-2 0 0,-5 0 1 16,-1 5 0-16,6-5 1 0,-5 0-2 0,5 0 1 15,-5 0 0-15,5-5 2 0,-6 5 36 16,6 0 41-16,2 0 22 0,-2-2 8 15,1 2 4-15,-2 0-34 0,3-4-43 0,-8 4-19 16,7 0-9-16,-1-3-5 0,-6 3-3 16,7 0 0-16,0 0-1 0,-7 3 0 0,6-3 1 15,1 0-2-15,0 0 1 0,-7 0-1 16,6 0 0-16,1 4 0 0,-7-4-1 16,7 2 1-16,-2-2-2 0,-3 0 1 0,-2 0 1 15,6 0 0-15,-5 0 0 0,-1 0 0 16,6 0-1-16,-5 0 1 0,-1-2 0 15,7 2 0-15,-9 0 0 0,3 0 1 0,-1 0-1 16,-6-4 0-16,6 4 1 0,1 0-1 16,-8 0 2-16,7 0-2 0,0 0 0 15,-6 4 0-15,4-4 1 0,4 0-1 0,-8 0 1 16,6 0 0-16,0 0 0 0,-1 2-1 16,2-2 1-16,-8 0-1 0,8 0 0 0,-7 5 0 15,5-5 0-15,-5 0 0 0,-1 0 0 16,8 0 0-16,-8 0 0 0,7 0 0 15,-6 0 0-15,6 0 1 0,-7 0-1 0,8 0 1 16,-1 0 1-16,-6-5-2 0,5 5 1 16,-5 0-1-16,6 0 0 0,-6 0 1 15,6 0-1-15,-7 0 0 0,8 0 1 0,-7 0-1 16,5 0 1-16,1 0 0 0,0 0 0 16,1 0 0-16,5-2 1 0,-6 2-1 15,1 0 0-15,-1 0 0 0,0-4 0 0,7 4 0 16,-8 0-1-16,1 0 0 0,1 0 0 15,-1 0 0-15,0 0 0 0,0 0 0 0,7 0 0 16,-7 0 1-16,0 0-1 0,7 4 0 16,-8-4 0-16,1 0 1 0,7 0-1 15,-7 0 2-15,1-4-1 0,5 4 0 0,1 0 0 16,-1 0 0-16,1 0 0 0,-7-3 0 16,7 3 2-16,-1-4-1 0,2 4-1 15,-2-4 0-15,-6 4-1 0,0-4 0 0,6 4-1 16,-6-4 1-16,1 4 0 0,-1-4 0 15,0 4 0-15,-7 0 0 0,8 0-1 16,-2 0 2-16,-4 0-2 0,5 0 2 0,-7 0-1 16,1 0 0-16,0 4 0 0,-1-4 1 15,1 0-1-15,0 0 0 0,-1 4 0 0,1-4 1 16,0 0-1-16,-3 0 1 0,4 0-1 16,-2 0 1-16,1 0-1 0,7 0 3 15,-7 0-2-15,-2 0 1 0,2 0-1 0,0 0 1 16,-1-4 0-16,8 4-2 0,-8 0 1 15,0 0-1-15,1 0 0 0,7 0 1 16,-7 0 0-16,-2-4 0 0,2 4 1 0,7 0 1 16,-8 0 0-16,7 0 1 0,0 0 1 15,0 0 1-15,1-3 0 0,-1 3 0 16,-1 0 0-16,9 0 0 0,-9 0 3 0,8-4 31 16,-8 4 34-16,8 0 25 0,0 0 11 15,-7-2 4-15,7 2-28 0,-1 0-33 16,2-5-25-16,-2 5-12 0,1 0-6 0,0-3-5 15,-1 3-3-15,-6 0 0 0,7-4-1 16,-7 4-1-16,-1 0 2 0,9 0-1 0,-9 0-2 16,2 0 2-16,-2 0-1 0,8 0 0 15,-6 0-1-15,-1 0-1 0,-1 0 2 16,9 0-1-16,-14 0 1 0,5-5 0 16,1 5 0-16,-6 0 0 0,6 5 0 0,-7-5 1 15,8 0 1-15,-8 0-2 0,8 0 0 16,-8 0 1-16,0 4 0 0,8-8 0 0,-7 4 1 15,5 0-1-15,-5 0 0 0,0 0-2 16,6 0 0-16,-7 4 0 0,1-4 0 0,0 0 0 16,-1 0 0-16,1 0 1 0,-1 0 1 15,1 0 0-15,0 0 0 0,-1 0 0 16,1 0 0-16,0-4-1 0,6 4 0 16,-7 0-1-16,1 0 1 0,-1-5 0 15,1 5-1-15,6 0 1 0,-6 0 0 0,-2 0 1 16,9 0-1-16,-7 0 0 0,6 0 1 0,-7 0-1 15,7 0 0-15,1-3 1 0,-7 3-1 16,6 0 2-16,-1 0-1 0,0 0 0 16,-5 0 1-16,7 0-1 0,0 0 1 0,-8 0-2 15,7 0 0-15,-6 0-1 0,-1 0 1 16,1 0-1-16,6 0 1 0,-6-3 0 16,-1 3 1-16,1 3-2 0,6-3 2 0,-7 0 0 15,1-3-1-15,6 3-1 0,-7 0 1 16,1 0 0-16,-1 0 1 0,0 0-1 15,2 0 0-15,-1 0 0 0,-1 0 0 16,1 0 0-16,-8 0 0 0,7 0 0 0,-4 0 2 16,4 0-1-16,1 0 0 0,-1 0 0 0,-6 0 0 15,7-4 0-15,-7 4 0 0,7 0 0 16,-7 0 2-16,-1 0 20 0,8 0 26 16,-14 0 13-16,14 0 6 0,-7 0 4 0,-6 0-19 15,6 0-23-15,0 0-12 0,0 0-6 16,-7 0-3-16,8 0-4 0,-2 0-1 15,-5 0 0-15,-1 0 1 0,2 0 1 0,-2 0 17 16,0 0 14-16,-6 0 8 0,7 0 10 16,-7-4 3-16,0 4-12 0,0 0-14 15,0 0-10-15,0 0-12 0,0 0-7 16,0 0-12-16,0 0-71 0,-7-3-245 0,7 3-495 16,-12-8-223-16,4-6-93 0,-5-8 24 0,1-15 225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7:04:13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13609 3314 91 0,'0'-4'235'16,"0"0"18"-16,6 4-54 0,-6-2-58 0,0-3-24 15,6 2 2-15,-6 3 10 0,0-4 9 16,7 4-7-16,-7-4-15 0,0 4-26 16,0 0-25-16,0 0-23 0,0 0-17 0,0 0-12 15,0 0 1-15,0 0 4 0,0 0 1 16,0 0 2-16,0 0-1 0,0 0 4 0,6 4 18 16,-6-4 9-16,0 4 5 0,7-4 2 15,-7 3-7-15,6-3-21 0,-6 5 12 16,6-5 8-16,1 2 3 0,0-2 2 0,0 0-1 15,-1 4-20-15,8-4 3 0,-8 0 7 16,7 4 4-16,0-4 2 0,5 0-3 0,-3 4-15 16,4-4-15-16,1 0-8 0,6 3-4 15,-6-3-3-15,5 0 2 0,8 0-1 16,-7 0 3-16,7 0 6 0,-7 4 16 0,6-4 9 16,1 0 4-16,-1 4-1 0,8-4-4 15,-1 0-12-15,0 0 31 0,1 0 19 0,4 0 11 16,10-4 3-16,-9 4-2 0,7-4-39 15,1 4-23-15,-1-3-13 0,0 3-4 16,7-4-2-16,0 4-1 0,-7 0 1 0,7-4-3 16,-8 4 0-16,8 0 0 0,0 0 1 15,0 0-2-15,-1 0 0 0,1 0-1 0,0 0 0 16,6 0-1-16,1 0 2 0,0 0 0 16,-1 0 1-16,0 0 0 0,0-4 1 15,0 4-2-15,-7 0 0 0,8 0 0 0,-2-2 0 16,3 2-1-16,-1 0 2 0,5-5 51 15,1 2 52-15,-6 3 24 0,4 0 13 0,3 0 4 16,-8-4-48-16,7 4-51 0,-7 0-23 16,7-4-13-16,0 4-4 0,0-3-1 0,-1 3-2 15,8 0-2-15,-8-4 0 0,2 4-1 16,-8 0-1-16,6-4-1 0,-6 4-1 16,8-3 2-16,-2-1 2 0,-7 1-1 0,10-1 2 15,-9 0 0-15,-6 4 2 0,5-3-3 16,-4 3 2-16,-8-5-4 0,0 2 0 0,0 0 0 15,-5 3 0-15,-2-4 0 0,-6 4 1 16,1-4 0-16,-8 4 0 0,1-3 0 0,-1 3-1 16,-6-4-1-16,-7 4-2 0,1 0-4 15,-8-4-40-15,-4 4-133 0,-8 0-238 16,0 0-289-16,-13-4-130 0,-1 1-21 16,-5-4 107-16,-7-5 225 0</inkml:trace>
  <inkml:trace contextRef="#ctx0" brushRef="#br0" timeOffset="980.9223">6512 3546 2 0,'0'3'259'0,"0"-3"20"0,6 4 7 16,0-1-117-16,2 1-92 0,4-1-42 0,-5 1-17 16,13 0-8-16,-8 0-2 0,8-1-2 15,6 1 7-15,1-4 13 0,-1 4 20 0,13-4 28 16,-7 3 38-16,14-3 25 0,0 3 21 15,6-3 23-15,7 0-6 0,6-3-31 16,0 3-25-16,13-7-35 0,1 3-25 0,0 1 18 16,5-5 12-16,1 1 8 0,13-4 0 15,-7 0-14-15,8 0-22 0,5 1 10 16,1-5 5-16,5 0 3 0,-5-1 1 0,-1 2-17 16,7-1-33-16,-7 0-4 0,8 5 45 0,-1-5 22 15,-1 4 12-15,2-3 5 0,-8 3-9 16,7-5-51-16,-7 9-25 0,-5-3-12 15,5 2-4-15,-7 1-1 0,2-1-1 16,-1 2 28-16,-7-2 34 0,1 0 19 0,-1 1 8 16,0 3 4-16,1-3-27 0,-7 0-36 15,-7 3-19-15,0-4-7 0,0 2-4 0,1 2-1 16,-8-3 24-16,2 3 21 0,-8-4 8 16,6 5 6-16,-6-2-1 0,1 3-24 0,-7-3-18 15,-1 3-11-15,0-3-7 0,2 2 0 16,-9-1-3-16,3 0-1 0,-9-3 1 0,1 3-1 15,-7 1 1-15,0 3 0 0,-6-4 0 16,-7 4-2-16,0 0-2 0,-6 0-5 16,-7 0-98-16,-13 4-223 0,0-4-393 0,-7 0-174 15,-7 0-76-15,2-7 61 0,0-8 210 16</inkml:trace>
  <inkml:trace contextRef="#ctx0" brushRef="#br0" timeOffset="13133.9287">6446 3681 31 0,'-6'-3'64'0,"6"-1"-22"0,0-3-10 15,0 3 3-15,0-4 4 0,0 5 1 16,6-4 1-16,-6 3 9 0,0-3 1 0,0 3-7 16,7 0-4-16,-7 1-2 0,0 3-15 15,0-5-12-15,6 5-5 0,0 0-4 16,2-3-1-16,-2 3 1 0,7-3 0 0,1 3 0 15,-2 0 0-15,-6-3-1 0,14 3-1 16,-13 0 0-16,6 0 1 0,-1 3-1 16,3-3 1-16,-10 3 2 0,9 0-1 15,-1 2 2-15,-7-2 3 0,7 1 0 0,7-4 1 16,-7 4 2-16,7 0 0 0,0-1 0 16,-2-3 1-16,2 0 0 0,0 0-2 0,6-3-2 15,-6 3-1-15,6-4 0 0,0 0-2 16,-7 4 0-16,7-4-2 0,1 1-2 15,-1 3 0-15,0 0-2 0,-6 0 3 0,5 0-2 16,1 3 3-16,-6 1-2 0,7 0 1 16,-1 0 1-16,-1-1 2 0,1-3-2 0,7 0 1 15,-8 0 1-15,9 0 1 0,-2 0 19 16,2 0 35-16,-1-3 19 0,-8 3 8 16,8-8-2-16,-7 8-17 0,6-7-35 15,1 2-19-15,0 2-7 0,0 3-3 0,-1-3 0 16,0 0-1-16,2-2-1 0,-2 5-1 15,-7-3 1-15,9-1-1 0,-1 4 0 0,-1 0 1 16,1-5-1-16,-1 5-1 0,1 0 0 16,-1 5 0-16,1-5 1 0,0 0 0 0,-8 4 1 15,8-4 0-15,1 0 3 0,-10 0-2 16,10 0-1-16,-8 0 1 0,7 0-2 0,-1 0 0 16,2-4 0-16,-9 4 0 0,7-5 0 15,2 5 0-15,-2 0 0 0,1-3 0 16,-7 3-1-16,7-3 0 0,0 3 2 0,-1 0 0 15,1-4 0-15,-1 4 0 0,6 0-1 16,-4 0 2-16,6-4-1 0,-8 4 1 0,7-3 0 16,-6 3 0-16,-1-4 1 0,1 0-2 15,-1 0 0-15,1 1-1 0,7-1 0 0,-8-3 1 16,0 4-1-16,1-1 0 16,0-4 1-16,0 5 0 0,-2-5-2 0,9 5 1 15,-7 0 1-15,0-5-1 0,6 4-1 0,0-3 2 16,-6 3 0-16,5 1 1 0,-4-1 0 15,-1-3 0-15,-1 2-2 0,1 1 1 16,-8 1-1-16,2-1-1 0,6 2 1 0,-8 2 1 16,9-5-1-16,-2 2 0 0,-7-1 1 15,9 0-1-15,-1 0-1 0,-1 1 1 0,-6-1 0 16,7 1-1-16,-1-2 2 0,-6 3-1 16,7-2-1-16,0 4 1 0,-1-4 0 0,7 0 1 15,-6 4 1-15,-1-3 2 0,1-1-1 16,0 4 2-16,-7-4-2 0,6 0 0 15,1 4-1-15,-7-3 1 0,7-1-1 0,-7 1 3 16,7 3-1-16,-7-4 3 0,0 0 0 16,7 4 42-16,-7-3 42 0,0 3 20 0,0-4 6 15,0 4 2-15,0 0-43 0,-6 0-41 16,6 0-20-16,-1 0-10 0,3 0-3 16,-3 0-2-16,7 4-2 0,-5-4 1 0,-1 0 0 15,0 3 1-15,-6 1 0 0,6 0 0 16,-7-1 1-16,8-3 0 0,-7 4 1 15,-1-1-1-15,0-3 0 0,8 4 1 0,-7-4-1 16,-1 4 0-16,1-4 0 0,-2 4 2 0,2-4-2 16,0 0 0-16,-1-4 1 0,1 4-1 15,0 0 0-15,-1-4 1 0,1 0-1 16,0 1-1-16,-1-1 1 0,1 1-1 0,-8-1 0 16,8 0 1-16,-7 1-1 0,7-1 1 15,-8 1-1-15,2-1 1 0,-1 0-1 0,1 0-1 16,-2 1 1-16,-6-2 0 0,2 2 0 15,-2-1 1-15,0 4 1 0,1-2 1 16,-7 2-1-16,0-6 0 0,7 6-1 0,-7 0 2 16,0-2-2-16,0 2 0 0,0 0-1 15,0 0 0-15,0 0-1 0,0 0 0 16,0 2 1-16,0 4-31 0,0-4-126 0,0 2-164 16,0-4-74-16,0 0-33 0,0 0 14 15</inkml:trace>
  <inkml:trace contextRef="#ctx0" brushRef="#br0" timeOffset="22674.3221">20614 1762 27 0,'-14'0'226'0,"-6"-4"30"0,1 4 3 15,-2-4-81-15,4 8-26 0,-3-4-12 0,0 0-12 16,1 4-8-16,-1-4-20 0,0 3-10 15,6 5-2-15,-6-8-7 0,9 7-14 0,-9 0-11 16,7 0-15-16,-1 5-15 0,2-1-9 0,-9 3-5 16,9-3-3-16,-1 4-1 0,6 4-3 15,-5-1 0-15,-2 3-3 0,1 2-1 16,0-2 0-16,7 2 1 0,-7 2 1 0,7 2 24 16,-8-2 20-16,7 1 8 0,-6-1 6 0,6 0 2 15,-5-2-22-15,6 0-20 0,-2 2-8 16,2-4-4-16,6 6-1 0,-6-5-2 15,-1 3 0-15,7 1-2 0,-6-1 2 0,6 1-1 16,0 0 3-16,-7 3 53 0,7 1 45 16,0-5 19-16,0 5 7 0,-6-4 6 0,6 3-54 15,0-7-42-15,0 3-22 0,0 1-8 16,0 0-6-16,6 3-2 0,-6-7 0 0,7 4-2 16,6-4-1-16,-7 3 1 0,14-3-1 15,-8 1 3-15,2-1-2 0,5-4 0 0,8 3 2 16,-8-2-2-16,0 4 1 0,8-9 0 15,-7 5 1-15,6-2-2 0,-6-2 3 16,5-3-1-16,0 2 2 0,3-2 2 0,-2-2 0 16,6 2 74-16,1-5 65 0,-2 1 30 15,3-5 12-15,-1 0 8 0,-1 1-75 0,0 0-61 16,-5-4-32-16,6 0-13 0,-7 0-6 16,6-4-2-16,0 0 0 0,-5-2 8 0,-1 2 53 15,7-4 42-15,-8 0 23 0,-4-3 8 16,6 0-1-16,-9 0-52 0,2 1-38 0,7-5-20 15,-8 1 15-15,0-1 12 0,-6-4 6 16,7 5 1-16,0-5-2 0,-7 4-26 16,7-7-14-16,-1 5-11 0,-6-6-3 0,-1 0-1 15,8 2-1-15,-7-4-3 0,7-2 2 16,-7 1-2-16,1 1 0 0,-2-1 33 16,2 4 22-16,-9-3 11 0,9 2 4 0,-8 2 4 15,1-2-32-15,-7 1-22 0,7-4-11 16,-1 1-5-16,-6 0-3 0,0 0-2 0,0-2-2 15,-6 1-1-15,6 1 0 0,0-1 0 16,-7 4 0-16,0-3 0 0,1 2 1 0,-1 5-1 16,0-4 2-16,2 0 0 0,-2 4 2 15,0-2 1-15,1-1 1 0,-7-1-1 0,0 0-2 16,6-3-1-16,-5 2 1 0,-2 2-4 16,7-2 2-16,-5 1 1 0,-2 0-2 0,2-3 1 15,5 2 1-15,-6 2 2 0,0-2-2 16,0 2 2-16,0-1 1 0,-1 0-2 0,2 3 3 15,-2 5 1-15,1 3 1 0,-6 0 2 16,6-1 0-16,-1-2-5 0,-5-1 0 0,-1 5-3 16,2-2 0-16,-2 1-3 0,0 4 1 15,1 3 0-15,-1 1-1 0,-7-1 1 0,9 8-1 16,-9-1-1-16,0 4-3 0,-5 5-1 16,0-2-2-16,-1 5 0 0,-7 4-1 0,-5 3-7 15,-1 4-91-15,-5 3-226 0,-8 3-313 16,5 6-338-16,3-5-144 0,-2 3 22 0,2-3 197 15,-2-4 299-15</inkml:trace>
  <inkml:trace contextRef="#ctx0" brushRef="#br0" timeOffset="24673.7012">20379 2250 138 0,'0'0'146'0,"0"0"-38"16,0-4-29-16,0 4-13 0,-7 0-3 16,7-4 6-16,0 4 4 0,0 0 1 0,0-3-2 15,0 3 5-15,0 0 3 0,-7-4 1 0,7 4-4 16,0 0 4-16,0-4-1 0,0 4 1 15,0 0 6-15,0-4 4 0,0 4-2 0,0 0-1 16,0 0-1-16,0 0-5 0,0-3-10 16,-6 3-10-16,6 0-13 0,0 0-18 15,0 0-15-15,0 0-8 0,0 3-5 0,0-3-2 16,0 4 0-16,0 0-1 0,0 0-1 16,-7-1 2-16,7 1-2 0,0 0 2 0,0-4-2 15,0 4 2-15,0-4-1 0,0 2 2 16,0-2-1-16,0 5 0 0,0-5 0 15,0 0 1-15,0 0 3 0,0 0 0 0,0 0 4 16,0 0 25-16,0 0 23 0,0 0 24 0,0 0 22 16,0 0 10-16,0 0-15 0,0 0-18 15,0 0-18-15,0 0-10 0,0-5-2 0,0 5-1 16,0 0-3-16,0 0-8 0,0-2-10 16,0 2-13-16,0 0-8 0,0 0-4 15,0 0-2-15,0 0-1 0,0 0 0 0,0 0 0 16,0 0 0-16,0 0-1 0,0 0 2 15,0 0-1-15,0 0 0 0,0 0 0 0,0-4 0 16,0 4 0-16,0 0-1 0,0 0 1 16,0 0 1-16,0-4-1 0,0 4 1 15,0 0-1-15,0 0-1 0,0 0 1 0,0 0-1 16,0 0 1-16,0 0-1 0,0 0 0 0,0 0 1 16,0 0-1-16,0 0 1 0,0 0 1 15,0 0-1-15,0 0-1 0,7 0 1 0,-7 0-1 16,0 0 1-16,0 4-2 0,6-4 2 15,-6 4-1-15,7-2 0 0,-7 3 1 16,7 2 0-16,-1 1-1 0,-6-1 2 0,5 0 0 16,-5 1-1-16,8 3 1 0,-8-4-1 15,7 4-1-15,-7-4 1 0,5 5 0 0,-5-6 1 16,0 2-1-16,8 3 0 0,-8-4 2 16,0 0-2-16,0 0 0 0,0 2-2 15,0-6 2-15,0 0 0 0,0 1 0 0,0 0 2 16,0 0-1-16,0-4 1 0,0 0 2 15,0 0 11-15,0 0 56 0,0-4 61 0,0 4 28 16,-8-8 13-16,8 5-6 0,0-9-53 16,8-2-61-16,-8-1-30 0,0 0-13 0,6-2-4 15,1-2-5-15,-1-3 0 0,1 8 0 16,-7-6-1-16,6 6 0 0,0 3-1 16,2 0 0-16,-2 4 0 0,0 0-1 0,1 3 1 15,-1 0-2-15,8 4 0 0,-2 0 1 0,-4 4-2 16,4 0 2-16,1 3 0 0,0 0 0 15,-6 0-1-15,5 5 2 0,2-5 0 16,-8 3 1-16,1 2 0 0,6-1 0 0,-6 0 1 16,-1 0-1-16,0 0 0 0,-6 0 0 0,8-3 1 15,-8 3-1-15,6-5 0 0,-6 2 0 16,0-1 2-16,0-3-1 0,0 4-1 0,-6-5 1 16,6 1 0-16,0-1-1 0,0 1-1 15,0-1-24-15,0-3-93 0,0 0-158 16,0 4-220-16,0-4-208 0,0 0-73 0,0-7 50 15,0 0 138-15</inkml:trace>
  <inkml:trace contextRef="#ctx0" brushRef="#br0" timeOffset="24958.5211">20856 2264 157 0,'-8'7'243'0,"2"-2"16"15,0 2-76-15,-1 0-74 0,-1 1-29 16,8-1-13-16,-5 0-11 0,5 0-12 16,0 1-11-16,0-1-9 0,0 5-6 0,0-2-3 15,0-3-3-15,0 5 3 0,5-2-1 16,-5 1 1-16,0-3 0 0,8 3-4 0,-1 0-3 15,-1-4-3-15,0 4 0 0,-6-3 3 16,8-1 3-16,-2 1-34 0,0 2-176 0,-6-3-82 16,0-7-40-16,0 0-22 0</inkml:trace>
  <inkml:trace contextRef="#ctx0" brushRef="#br0" timeOffset="26079.8295">22748 1384 30 0,'-13'-4'265'0,"-6"-3"31"16,5-1 34-16,-5 4-110 0,5 1-44 0,-4-1-7 16,4 1-7-16,2-1-14 0,-8 4-20 0,7 0-31 15,-1 0-29-15,2 0-23 0,-2 4-22 16,0 3-10-16,3 0-9 0,-3 4-2 0,2 1 0 15,-2-2-4-15,1 5 2 0,0 3 0 16,0-3-1-16,7 3 0 0,-8 4 1 0,8-3-1 16,-1 2 1-16,0 2-1 0,1-1 1 15,6 3-1-15,-6-3 1 0,6 4-1 0,0 0 1 16,6-1 0-16,-6 1 1 0,6-4-1 16,1 0 1-16,-7 0 0 0,7-3 0 0,6-2 0 15,-6 2 2-15,5-1-1 0,2-2 1 0,5 2 1 16,-5-3 1-16,3-1 1 0,11 1-1 15,-8-1 1-15,6 2 0 0,-7-6 0 16,7-3 51-16,0 1 29 0,0-1 14 0,-6-2 7 16,6-3 1-16,-6 2-47 0,0-8 12 0,-1 4 33 15,1-7 40-15,0 4 21 0,-2-6 9 16,-4-1-36-16,5 3-43 0,-5-8-16 16,5 4 20-16,-7-4 16 0,2 0 10 0,-1 1 2 15,0-1-26-15,1 0-37 0,-2 1 15 0,1-5 18 16,-6-2 12-16,6-2 6 0,-7-2-3 15,8-1-40-15,-8 0-31 0,1 1-19 16,-7-4-12-16,6-1-4 0,1 0-4 0,-7-2 0 16,0 2-3-16,0 1-1 0,-7-3 1 0,1 1-1 15,-1 2 1-15,-5-1 0 0,-2 5 2 16,1 4-1-16,-7 2-2 0,-6 4-2 16,7 3 0-16,-14 2-1 0,0 6 0 0,-6 1 0 0,7 6 1 15,-7 5 0-15,6-2 0 0,7 2-3 16,-7 0 0-16,13-1-1 0,0 0-1 15,8 4-43-15,6 1-146 0,-8-2-181 16,14 2-255-16,0-1-239 0,7 0-64 0,0-1 97 0,-1-2 160 16,0-4 247-16</inkml:trace>
  <inkml:trace contextRef="#ctx0" brushRef="#br0" timeOffset="26728.4491">22566 1644 114 0,'0'-3'345'0,"0"-1"46"0,0 0 33 16,0 1-118-16,0-5-82 0,6 4-46 16,-6 0-39-16,0 0-34 0,0 2-39 0,6 2-30 15,-6-5-20-15,7 5-9 0,-7 5-5 16,7-5-2-16,-1 6 0 0,1-2 0 0,-7 4-1 15,13 3 1-15,-6-4 0 0,-1 8 0 16,0-4 1-16,0 4-1 0,-6-5 0 16,8 5 0-16,-8-4 0 0,6-1 0 0,-6 2 1 0,0-4 0 15,0-1 0-15,0 0 2 0,-6-3 0 16,6 0 2-16,-8 0-1 0,8-4 3 16,-6 0 33-16,0-4 33 0,0 0 15 0,6 0 6 15,-7-7 1-15,0 5-31 0,1-11-30 0,6 3 1 16,0-3 0-16,0-6 0 0,6 5-2 15,-6 0-2-15,14-1-18 0,-8 0-6 16,0 5-5-16,0 3-1 0,8 0-1 0,-8 4-1 16,0 2 0-16,8 2-1 0,-1 0 0 0,-7 3 1 15,8 3-2-15,-8 0 2 0,7 2 0 16,0 2 0-16,-6 0 1 0,5 0 0 16,-4 5 0-16,-2-4-1 0,7 1 1 0,-7-1-1 15,1 4 1-15,5-1 0 0,-5-5 0 0,1 3 0 16,-2-2 1-16,-6 0-1 0,6 0 1 15,-6 4-1-15,0-4 0 0,0 0 0 0,0-3 0 16,0 4 0-16,0-5 1 0,-6 5-2 16,6-4-24-16,0-2-96 0,-6 3-159 0,6-5-217 15,0 0-98-15,0-5-20 0,0-1 77 16</inkml:trace>
  <inkml:trace contextRef="#ctx0" brushRef="#br0" timeOffset="27185.1913">22938 1666 1 0,'0'-3'208'0,"0"-1"33"0,0-3-20 0,0 2-46 16,0-1-34-16,0 2-17 0,0-3-19 16,0-1-19-16,0 4-15 0,0-4-11 15,6 6-16-15,-6-5-11 0,7 2-4 0,-1 2-8 16,-6-1-5-16,7 0-4 0,-1 0-4 0,0 4-4 16,2-3-1-16,-2 3-2 0,0 0 0 15,7 0-1-15,-6 3 1 0,0-3-1 16,5 4 0-16,-4 4 0 0,-2-5-1 0,0 4 1 15,-6 0 0-15,7 1 1 0,-7 4 0 0,0-5 1 16,0 8 1-16,0-4 1 0,-7 3 2 16,7 1-1-16,-6-5 2 0,0 5 0 0,-2-3 8 15,2-2 21-15,0 2 13 0,6-5 6 0,-7 0 0 16,7 1-5-16,0-8-23 0,0 4-13 16,0-1-3-16,0-3 5 0,7 0 29 15,-1 0 14-15,0-3 5 0,8-1 0 0,5-4-9 16,-6-3-25-16,6 0-53 0,1-3-190 15,0-1-172-15,-1-4-79 0,-5-3-38 0,-8 5 22 16</inkml:trace>
  <inkml:trace contextRef="#ctx0" brushRef="#br0" timeOffset="29264.7497">21221 2155 55 0,'0'0'219'16,"0"3"24"-16,-8-3-34 0,8 0-35 15,0 0-29-15,0-3-20 0,0 3-17 0,0 0-15 16,0 0-15-16,0 0-12 0,0 0-6 16,0 0-6-16,0 0 0 0,0 0-2 0,0 0-2 15,0 0-7-15,0 0-7 0,0 0-13 16,0 3-6-16,0-3 6 0,8-3 10 0,-8 3 21 15,6 0 15-15,-6-4 8 0,6 0-8 16,1 0-12-16,-7 4-19 0,6-4-13 0,2 0-10 16,-2 4-1-16,0-2 5 0,1-3 21 15,6 3 12-15,0-3 4 0,0 2 2 0,-1-5-10 16,8 4-20-16,0-6-12 0,6 3-7 16,1-2-1-16,-1-1-2 0,0-1-1 0,0 0 1 15,0-1-3-15,6 2 1 0,-6-2-2 16,1 3 0-16,5-3 0 0,-6 1-1 0,1 0 2 15,-1-1-1-15,0 5 1 0,0-3-2 0,-7 2 2 16,1 1-2-16,7-1 1 0,-8 2-1 16,0-2 1-16,1-3 0 0,7 3-1 15,-8 1 0-15,7-1 0 0,0 1-1 0,0-4 1 16,1 4 0-16,-2-1 0 0,-5 1 0 16,6-1 1-16,-6-2-1 0,-1 6 1 0,-6-3-2 15,6 3 1-15,-5 0-1 0,-1 1 0 0,-7-1 1 16,8 1-1-16,-8-1 1 0,0 1-1 15,2 3 1-15,-2-4-1 0,-6 4 2 0,0 0-2 16,6 0 0-16,-6 0 1 0,0 0-1 16,0-4 0-16,7 4 0 0,-7 0 0 0,5 0 0 15,3 0 1-15,4-4-1 0,-5 1 0 0,7-1 0 16,-2 0 0-16,2 1 0 0,-8-5 0 16,7 4 0-16,1 4-1 0,-8-3 1 15,-1 3 0-15,9-5 0 0,-8 5-1 16,1 0 1-16,-7 0 0 0,7 5-2 0,-7-5 2 15,6 0 0-15,-6 0 2 0,7 0-2 0,-7 3 1 16,0-3-1-16,0 0 1 0,7-3-1 0,-7 3 1 16,0 0 0-16,6 0-1 0,-6 0 1 15,6 0 0-15,-6 0 0 0,7-5 1 16,-7 5-2-16,7-2 1 0,-1 2-1 0,1-4 1 16,-1 4-1-16,0 0 0 0,-6-4-1 0,8 0 1 15,-8 4-1-15,6-3 1 0,-6 3-2 16,0 0 2-16,0 0 2 0,0 0-2 15,6 0 0-15,-6 3 1 0,0-3-1 0,0 0 1 16,0 0 0-16,0 0 0 0,0 0 0 0,0 0 1 16,0 0 1-16,0 0-2 0,0 0 1 15,0 0-1-15,0 0 0 0,0 0 0 16,0 0-1-16,0 0 0 0,5 0 0 0,-5 0 0 16,0-3-1-16,0 6 1 0,0-3-1 0,0-3 1 15,0 3 0-15,0 0 0 0,0 0 0 16,0 0 0-16,0 0 0 0,0 0 2 0,0 3 1 15,-5-3 1-15,-1 4 1 0,0 0 3 16,-8-4 3-16,1 6 15 0,0-1 13 0,-6-2 6 16,-1 6 2-16,-6-3-4 0,-1 2-15 15,-5 3-13-15,-8 3-8 0,-4 1-4 0,-9 6-1 16,-12 2 2-16,-1 7-29 0,-12-1-168 16,-1-4-269-16,2 1-124 0,-3-4-56 0,-4-7 0 15,6-3 159-15</inkml:trace>
  <inkml:trace contextRef="#ctx0" brushRef="#br0" timeOffset="30176.8661">21920 2944 244 0,'0'-7'348'15,"6"-1"19"-15,7 0-50 0,0 4-150 0,0-3-92 16,-2 4-38-16,9-2-16 0,1 5-8 16,-8 0-4-16,7 8 0 0,-7-4-1 0,6 7 1 15,-6 1-2-15,1 2-2 0,-8 4 1 16,7-3-1-16,-6 3-2 0,-1 1 0 16,7 2 1-16,-13-2-2 0,6-4 1 0,-6 3 0 15,7-3 0-15,-7-4-1 0,0-1 0 16,0-2 1-16,7-4 27 0,-7-1 65 0,0-3 81 15,0 0 86-15,-7-3 56 0,7-1-3 16,0 0-53-16,-7-7-76 0,7-3-83 0,-6-1-55 16,6-7-23-16,0 0-12 0,0-4-5 15,0-4-4-15,6 5-2 0,8-4-1 16,-8 3-1-16,8 0 1 0,-2 4-1 0,1 8 1 16,-6-1-2-16,6 3 1 0,-7 5-1 15,8 4 0-15,-8 0 0 0,6 3 0 0,3 0 0 16,-3 6-1-16,2 1 1 0,-2 5 1 15,8 3 0-15,-7-1-1 0,1 5 1 0,-3-4 0 16,9-1 1-16,-13 1-1 0,6 0 0 16,1-1 1-16,-8-3 1 0,0 4-1 0,1-5-1 15,0 2 1-15,-7-1 1 0,0 0 0 16,0-1 1-16,0-1 0 0,0 1 0 0,0-3 0 16,-7-2-1-16,7-2-1 0,0-3 0 15,0 0-1-15,0 0-1 0,7 0-52 16,-7 0-179-16,0-3-298 0,6-5-133 0,-6 0-62 15,7-3 24-15,-7 0 168 0</inkml:trace>
  <inkml:trace contextRef="#ctx0" brushRef="#br0" timeOffset="30825.4644">22657 3024 93 0,'0'-3'280'16,"-6"-1"27"-16,6 4 1 0,0-4-92 16,-8 4-46-16,8-4-25 0,0 4-12 0,0-3-12 15,0-1-27-15,0 1-22 0,0-2-17 16,8 3-13-16,-8-2-20 0,6-4-10 0,6 1-2 16,-5-1 5-16,6 1 6 0,0 0 1 15,-6 0 1-15,6 0-4 0,0 2-8 16,-6 5-4-16,-1-3-5 0,7 3 0 0,-7 3-1 15,8-3 1-15,-8 5-1 0,1-2 0 16,-1 3 0-16,1 3 1 0,-7-2-1 0,7 0 2 16,-7 4-1-16,0-3-1 0,0 3 1 15,-7-4 2-15,7 0-1 0,0 1 4 0,-7-5 20 16,7 4 24-16,-6-3 27 0,6-4 26 16,0 3 26-16,-7-3 6 0,7 0-5 15,7-3-21-15,-7 3-23 0,6-4-28 0,-6-3-27 16,14 4-18-16,-9-5-8 0,10 1-5 15,-3 3-1-15,2 1 0 0,-2-2-1 16,1 3 1-16,-6 2 0 0,6 0 1 0,-8 2-1 16,10 3 1-16,-10-2 0 0,9 4 0 0,-7 1 1 15,-1-1-1-15,-6 4 0 0,7 1 0 16,-7 2 0-16,0 5 1 0,-7-5 2 16,7 1-2-16,-6-1 1 0,-7-3 1 0,0 4-2 15,-2-5-1-15,4 6 0 0,-3-9 0 16,1 0 0-16,7 1 1 0,0-5-1 15,-2-3-4-15,8 0-62 0,-6 0-140 0,6-7-186 16,0-1-178-16,0-2-76 0,0-1 27 16,-6-4 122-16</inkml:trace>
  <inkml:trace contextRef="#ctx0" brushRef="#br0" timeOffset="31460.07">22735 2555 238 0,'-39'-8'315'0,"6"0"34"0,-5 5-61 0,-9 3-90 15,7-4-38-15,-5 8-12 0,0-4-6 16,5 3-11-16,-5 2-11 0,6-2-21 0,0 5-26 15,7-2-25-15,-2 2-22 0,9-1-14 16,-9 5-8-16,2 2-2 0,6 4-2 0,-7 1 1 16,0 2-1-16,8 6 1 0,-1 2-2 0,-7 0 1 15,7 0-1-15,6 5 0 0,-1-1 0 16,2-3 1-16,0-1-1 0,7 3 6 16,-2-2 18-16,8 2 6 0,-1-2 5 0,7-1 2 15,0 2-6-15,7 1-15 0,-1-3-6 16,1 1-4-16,6-5 0 0,0 5 2 0,6-4 1 15,1-1-1-15,7 0 2 0,-8-2 2 16,13 3 62-16,-7-4 29 0,9-1 12 16,-1 2 5-16,-1-2 0 0,1-1-61 0,6-2-30 15,-6 0-13-15,6-3-6 0,-1-5-2 16,3 1-2-16,-2 1-1 0,0-5 3 0,7-4 77 16,-7 1 67-16,-2-8 30 0,11 1 17 15,-9-4 11-15,7-5-15 0,-8-5-8 0,8-2 6 16,0 1 7-16,-8-5-5 0,3 1-59 15,-9 0-26-15,1 0-9 0,-1-3-3 16,-5 2-3-16,-2-2-1 0,1-1-30 0,-6-3-30 16,6 0-17-16,-7-5-6 0,1-2-6 15,-6 2 0-15,-1-2-1 0,-7-1-2 0,0 1 0 16,2-1 1-16,-8-3-1 0,0-4 0 16,-8-1 3-16,-4 2-1 0,-1-5-1 15,-1 4-4-15,-6-1-4 0,1 1-3 16,-7 4-2-16,0 0-5 0,-7 2-2 0,1 13-5 15,-7 4-47-15,-7 6-104 0,1 11-170 16,-14 4-242-16,6 4-330 0,-6 7-104 0,1 0 33 16,-1-1 145-16,0 5 232 0</inkml:trace>
  <inkml:trace contextRef="#ctx0" brushRef="#br0" timeOffset="32421.6839">22696 1952 181 0,'0'-7'256'0,"0"0"22"0,0-1-71 16,0 5-79-16,0-1-23 0,0 0 1 15,0 0 3-15,0 2-7 0,0-2 4 16,0 4-5-16,0-4-11 0,0 4-16 0,0 0-11 16,0-4-15-16,0 4-17 0,0 4-12 15,0-4-7-15,0 0-8 0,0 0-3 0,0 4-1 16,-7 2-1-16,7 2 1 0,0 3-1 15,0 4 0-15,-6-5 0 0,6 9 0 0,-7-4 1 16,7 3-2-16,-7 1 2 0,7 2 0 16,-6 2 2-16,6-1-1 0,-6-4 0 0,6 3 1 15,-6 2-1-15,6-5 0 0,-8 1 2 16,8 3-1-16,-6-4 0 0,6 1 1 0,-6-5 0 16,6 5 0-16,0-5-1 0,0-3 2 15,-6 0-2-15,6 0 0 0,0 1 2 0,-7-6 0 16,7 5 29-16,0-3 29 0,0 3 14 15,-7-4 7-15,7 0 2 0,0 4-28 0,0-3-29 16,0-2-13-16,-6 3-8 0,6-1-4 16,0-6-1-16,0 6-1 0,0-4 0 0,0-1 1 15,0-3 0-15,0 0 0 0,0 0 1 16,6 0 4-16,-6 0 6 0,0 0 35 0,0 0 49 16,0 0 51-16,-6-3 28 0,6-1 8 15,0 0-29-15,0 0-48 0,0 2-49 0,0-3-31 16,0 2-13-16,0-1-5 0,0-1-3 15,0 3-2-15,0-2 0 0,0-4-2 16,0 5-1-16,0 0 0 0,0-6 0 16,0 2 1-16,0-3-2 0,0 2-2 0,6-7 4 15,-6 5-4-15,0-5 2 0,7 4-1 16,0-4 0-16,-1-3 0 0,0 3-1 0,0-3 0 16,2-1-1-16,4 1 1 0,1-4 0 0,0 0 1 15,7-8-18-15,-7 5-84 0,-6 0-187 16,-1-1-268-16,1 7-123 0,-7 1-35 0,-7-1 58 15,-6 9 177-15</inkml:trace>
  <inkml:trace contextRef="#ctx0" brushRef="#br0" timeOffset="33526.9995">21331 2580 112 0,'-7'0'215'0,"2"0"12"0,-9 0-74 0,8 4-39 16,0-4-7-16,6 0 25 0,-7 0 32 15,7-4 26-15,0 4-1 0,0 0-21 16,0 0-34-16,0 0-40 0,0 0-45 0,0 4-23 15,0-4-11-15,0 0-5 0,0 0-3 16,7 0-1-16,-7 0 0 0,6 4 1 0,-6-4 1 16,6 0-1-16,1 3 2 0,0 1 2 0,5-1-2 15,1 1 0-15,1-1 1 0,-2 1-2 16,2 4-1-16,6-1-1 0,-1 0-1 16,-6-3-1-16,5 7-2 0,2-4 1 0,1 0-1 15,-2 5-1-15,1-4 0 0,-1-1 0 16,-5 3 0-16,-2-2-1 0,8-1 1 0,-7 1 1 15,0-2-1-15,0 3-1 0,1-2 1 16,-2-4 0-16,2 4-1 0,-1 1 0 0,-1-4 0 16,-4-1-1-16,-2 4 1 0,0-2 0 15,1-3 0-15,-2 2 1 0,3 0 1 0,-2 0 0 16,-6-1 2-16,6-3 0 0,-6 4 0 16,7 0-1-16,-7-4 0 0,0 4 0 0,7-4-2 15,-7 0 1-15,0 0-1 0,0 4 0 16,0-4-1-16,0 3 1 0,7-3-1 15,-7 3 2-15,0-3-2 0,6 5 1 0,-6-5 0 16,6 2 0-16,-6-2 2 0,0 0 1 0,0 0-1 16,7 0 2-16,-7 0-2 0,0 0 0 15,0 0 0-15,0 5-1 0,0-5-1 0,7 0-1 16,-7 0 0-16,0 4-1 0,6-4 0 16,-6 3 1-16,7-3 0 0,-1 4 1 15,1-1 0-15,0-3-1 0,-7 4 1 0,6-4-1 16,0 4 0-16,1-4 1 0,0 0 1 15,-2 3 1-15,2-3-1 0,0 0 1 0,-2 0 0 16,3 0-1-16,-1 4-1 0,-1-4-1 16,-6 0 0-16,6 0 0 0,2 0-1 0,-8 4 1 15,0-4 1-15,0 0-2 0,6 0 2 16,-6 0 0-16,0 0 0 0,0-4 4 0,0 4 0 16,0 0 3-16,0-4-33 0,-6 4-150 15,6-7-197-15,0 0-93 0,0-4-40 16,-8-4 13-16</inkml:trace>
  <inkml:trace contextRef="#ctx0" brushRef="#br0" timeOffset="34464.4216">22748 2063 119 0,'0'0'199'0,"0"-4"-19"0,0 4-39 0,0 0-26 16,0-4-14-16,-6 4-6 0,6-4-7 0,0 4-1 16,0 0-2-16,0 0 3 0,0-3-3 15,0 3 0-15,0 0-7 0,0 0-8 16,0 0-11-16,0 0-13 0,0 0-8 0,0 0-4 16,0 0-3-16,0 0-5 0,0 0-6 15,0 0-4-15,0 0-8 0,0 3-3 0,0-3-3 16,-7 4-2-16,7 0 0 0,0 3-1 15,0 4 0-15,-6 1 1 0,-1 2-2 0,7 4 2 16,-6-4 0-16,-1 2-1 0,7 2 1 16,-7-3 0-16,7-1-1 0,-6 1 0 0,6-1 2 15,0 5-1-15,-7-9 1 0,7 5 0 16,0 1 1-16,0-2-1 0,-6 1 0 0,6-4 1 16,0 0-1-16,0-3 1 0,0 2 0 15,-7-3 1-15,7 1-1 0,0-4 3 0,0 3-2 16,0-4 2-16,0-3-1 0,0 0 1 15,0 4 1-15,0-4 3 0,0-4 1 0,0 4 2 16,0 0-1-16,0 0-8 0,-7 0-95 16,7 0-205-16,0-3-94 0,-6-4-44 15,0-5-11-15</inkml:trace>
  <inkml:trace contextRef="#ctx0" brushRef="#br0" timeOffset="35180.5062">21221 2121 55 0,'-8'5'198'0,"8"-5"10"16,0 0-50-16,0 0-33 0,-6 0-19 16,6 0 0-16,0 0 4 0,0 0 6 0,6 0-5 15,-6-5-14-15,0 5-22 0,8 0-21 0,-2-3-24 16,0-1-17-16,7 4-6 0,1-4-4 15,5 0 2-15,1-3-1 0,5 4 4 16,9-8 2-16,5 3 3 0,0-3 4 0,7 0 7 16,0-3 4-16,5-5 2 0,2 4-2 0,-1-4-5 15,-6 2-8-15,6-2-7 0,-6 1-4 16,-1 3-1-16,2 1-2 0,-8-5 0 16,-2 4-1-16,-3 4 1 0,-1-3 2 0,-7 6 2 15,0-2 2-15,-6-1-1 0,-1 3 1 0,-6 5-1 16,-6-5-39-16,-1 8-95 0,-6 0-169 15,0 0-74-15,-6 0-35 0,-1 0 20 0</inkml:trace>
  <inkml:trace contextRef="#ctx0" brushRef="#br0" timeOffset="36225.4198">22044 4445 23 0,'-8'-8'286'0,"8"1"54"0,-6-1 44 0,6 6-92 16,0-2-58-16,-6 0-38 0,6 4-42 15,-7 0-41-15,7 0-37 0,-6 4-35 16,6 2-19-16,-7 2-13 0,7-1-5 0,0 5-2 16,0 2 1-16,0 1-2 0,0-1 1 0,0 5 3 15,7-1 0-15,-1 3 3 0,-6-1 0 16,7-3 1-16,-1 6 1 0,-6-1-2 16,6-4 0-16,-6 5-3 0,8-8 1 15,-8 2 0-15,0-5 0 0,6-2 2 0,-6 1 0 16,0-3 1-16,0-1-1 0,0-3 1 15,0 0-2-15,0-4 1 0,0 0 1 0,0 0 1 16,0-4 3-16,0 4 2 0,6-4-12 16,-6 0-115-16,0-7-218 0,7 0-119 15,-7-11-56-15,0 1-13 0,0-6 100 16</inkml:trace>
  <inkml:trace contextRef="#ctx0" brushRef="#br0" timeOffset="36562.2105">21932 4309 229 0,'0'-8'315'0,"-6"0"16"0,6-1-61 0,6 1-141 15,-6-4-67-15,7 3-29 0,-1-7-14 0,8 1 4 16,-2 0 12-16,-7 1 19 0,10-1 13 16,-10 5 17-16,3-1 24 0,-8 3 23 15,0 0 8-15,0 2 3 0,0-2-16 16,0 4-32-16,-8-4-36 0,-3 5-31 0,-3 0-15 15,2-1-6-15,-2 4-4 0,1 0-2 0,-7 0 0 16,8 4 1-16,-8-1 0 0,6 0 0 16,9 2 0-16,-9-2 1 0,8 4-2 15,6 1-2-15,0 0 1 0,0 3 1 16,0-4-1-16,0 0 1 0,6 4 0 0,1-3 0 16,0-1 0-16,5 1 0 0,0-2 1 15,3 2 2-15,5-1 2 0,-1-3 4 16,1-1-39-16,-3 1-142 0,-2-8-220 0,5 1-99 15,-7-5-48-15,-1-3 18 0</inkml:trace>
  <inkml:trace contextRef="#ctx0" brushRef="#br0" timeOffset="37029.9216">22200 4416 4 0,'6'4'367'0,"1"-4"46"0,-7 0 19 16,0 0-68-16,0 2-187 0,6 3-100 0,-6-2-43 15,0 4-19-15,7 5-7 0,-7 2-4 16,0 4-2-16,7 1 1 0,-7 2-2 16,0 6 0-16,0-5 0 0,6 4 0 0,-6-5 0 15,0-3-1-15,0-7 1 0,0 4-1 16,0-3 2-16,6-6-2 0,-6 3 1 0,0-6 2 15,0-3 20-15,0 3 64 0,0-3 85 16,0-3 53-16,-6 0 23 0,6-6-7 16,-6-2-61-16,6 0-81 0,-7-4-52 0,0-2-23 15,7-2-13-15,0-3-6 0,0 0-1 16,7 1-4-16,0 1 0 0,-1 3-1 16,8 2-2-16,-8 4 1 0,0 3 0 0,6 5-1 15,-4-1-2-15,4 8 2 0,-5-1-2 16,-1 8 2-16,8 0-1 0,-8 1 2 0,8 2 1 15,-8 1-1-15,7 0 1 0,-7-1 1 16,2-3-1-16,3 3 1 0,-3-2-2 0,-2-1 2 16,7 0 2-16,-6-4-2 0,-1 5 1 15,1-6-1-15,0 2 0 0,-7-1 1 16,6-3 0-16,0 4 0 0,-6-8-11 16,0 3-51-16,0-3-102 0,0-3-135 15,7-5-163-15,-7-3-131 0,0-3-11 0,7-1 73 16,-7-4 123-16</inkml:trace>
  <inkml:trace contextRef="#ctx0" brushRef="#br0" timeOffset="37351.019">22435 4151 117 0,'0'-3'372'0,"0"-2"34"15,0 2 15-15,0 0-150 0,0 3-141 16,7 3-70-16,-7-3-35 0,6 3-15 15,0 5-4-15,1 0-4 0,0-1-1 0,-1 7 0 16,1 1 0-16,-1 7-1 0,0 0 2 16,2 0 1-16,-2 4-1 0,0-4 1 15,-1 4 3-15,4-4-2 0,2-1 2 0,-3 1 0 16,-2 0-1-16,1-3 0 0,0-1-1 16,-1 1 0-16,0-1-1 0,1-3-1 15,-7-1 2-15,7-3-3 0,-7 3 1 0,0-2-1 16,6-1 1-16,-6-3 0 0,0-2 0 15,7 3 0-15,-7-2 1 0,0-4 3 0,0 4 2 16,0-3 2-16,0 0 5 0,0 0-13 16,0-4-81-16,0 0-174 0,0-8-114 15,-7 1-52-15,1-7-16 0,6-1 72 0</inkml:trace>
  <inkml:trace contextRef="#ctx0" brushRef="#br0" timeOffset="37894.6796">22442 4449 146 0,'0'3'350'0,"0"-3"24"0,6 0 3 0,0 4-165 15,1-4-117-15,6-4-51 0,0 4-24 0,7-3-9 16,0-1-7-16,-1-4-1 0,1 5 0 16,6-4-2-16,-7 2 1 0,7-1 0 15,0-2-1-15,-6 5-7 0,-1-5-31 0,1 4-37 16,-7-3-22-16,0 4-13 0,-6-2-1 15,-1 2 27-15,-6 3 35 0,0 0 21 16,-6 3 13-16,-1-3 11 0,1 5 5 0,-1-2 13 16,1 0 19-16,-7 1 11 0,13 0 4 15,-7-1 2-15,7 2-12 0,0-2-19 16,0 1-11-16,0 4-4 0,7-6-4 0,-1 3 2 16,1 2 1-16,-1-4-1 0,7 1 0 15,-6 0 2-15,5 0-1 0,2-1 2 16,-8 1 0-16,7-4-1 0,-6 0 1 0,5 0 1 15,3-4 35-15,-9 1 33 0,6-5 25 16,-4 1 20-16,-2 0 15 0,0 0-21 0,1-5-14 16,-7 1-15-16,6-3-11 0,-6 2-14 15,-6-2 0-15,6-1-13 0,-7 3-5 16,1 2-5-16,-8-1-4 0,8 1-15 0,-6 4-7 16,-3 4-6-16,3 2-3 0,-1 2-4 15,0 4 1-15,7 4-1 0,-8 1 0 0,8 7 0 16,-1-3 0-16,1 7 2 0,6-4 2 15,-7 5-2-15,7-2 1 0,7 1-1 16,-1-3 0-16,1-1 0 0,-1 0 0 16,0-3 1-16,2-3-1 0,4-3 1 0,1 3 1 15,1-4-1-15,6-5 3 0,-8 1 0 16,8 0 3-16,-1-4 2 0,-5-4-38 0,-3 0-116 16,9-3-181-16,-6-1-138 15,-7-6-65-15,6-1 9 0,-7 0 103 0</inkml:trace>
  <inkml:trace contextRef="#ctx0" brushRef="#br0" timeOffset="38352.5692">23023 4305 114 0,'0'0'274'0,"6"0"13"0,0 4-30 0,2 0-135 16,-2-1-69-16,0 5-30 0,1-2-12 15,-1 2-5-15,1 3-3 0,-1 0 1 0,1 4 0 16,-1-1 1-16,0 2 2 0,2-1 0 15,4-1 2-15,-12-3-1 0,7 0 0 16,0 0-2-16,-1 0-1 0,-6-4 0 16,7 0-1-16,-7-3 0 0,0 0 8 0,0-4 50 15,0 4 84-15,0-4 101 0,0 0 86 16,0-4 32-16,-7 0-28 0,1-3-76 16,-1-1-95-16,0-3-81 0,1-3-43 0,0-5-18 15,-2 2-8-15,8-6-5 0,0 4-2 16,0-2-3-16,8 2-3 0,-2 1-1 0,0-1-3 15,8 9 0-15,-1-1 0 0,-1-1 0 16,2 8-2-16,5-3 0 0,-6 7 1 0,7 0-3 16,-7 4 2-16,0 3-2 0,0 1 2 15,-6 0-1-15,5 1 0 0,-5-1 1 16,-7 4 1-16,7-5-1 0,-7 1 1 16,0-1 1-16,-7 0 0 0,0 0 0 0,1 1 1 15,-7-1 0-15,0-3 2 0,6-4 0 16,1 0 4-16,-7-4 2 0,6-3 1 15,7-1-1-15,-7-3-2 0,7-3-1 0,7 3-3 16,-7-3-4-16,13 2-25 0,-6-3-105 16,6 0-175-16,-6 1-235 0,6 3-105 0,-1 3-24 15,-5 1 83-15,0 3 164 0</inkml:trace>
  <inkml:trace contextRef="#ctx0" brushRef="#br0" timeOffset="39444.945">23427 4228 130 0,'0'0'278'0,"6"0"13"0,-6 0-39 16,8 4-126-16,-2-1-69 0,-6 1-30 0,5 0-13 15,3 3-4-15,-8 4-1 0,7-4 1 16,-7 5 2-16,5 1-3 0,-5-1-1 15,0-1-3-15,0 1-1 0,0-2-3 0,8-2 0 16,-8-1 1-16,0 0 0 0,-8-3 1 16,8 0 8-16,0 3 47 0,-5-4 60 15,5 2 67-15,-7-5 58 0,7 3 37 16,-8-6-23-16,3-2-49 0,5 2-60 0,-6-4-54 16,6-4-44-16,0 0-24 0,0-5-11 15,6 2-7-15,-1-1-6 0,10 1-1 0,-2 3-3 16,-1-1-1-16,2 3 1 0,-8 0 0 15,7 6-1-15,0 3-1 0,0 0 1 0,-6 3-2 16,6 6 1-16,-7-3-2 0,8 5 2 16,-8 1 0-16,1-3 2 0,-1 7 1 0,0-5 0 15,1-1 0-15,6 2 1 0,-7-5-1 16,-6 4 1-16,8-3 0 0,-2-5 0 16,0 1 1-16,-6-1-1 0,0 2 1 15,7-2 1-15,-7-3 3 0,0-3 0 0,0 3 1 16,-7-5-1-16,7-2 1 0,0 0-1 15,0 0-2-15,0-4-1 0,0 0 3 16,0 0-2-16,0-4-1 0,0-1 2 0,7 3-1 16,-1-3-2-16,1 2 0 0,0-4-1 15,5 7 0-15,-5-1-1 0,6 5 0 0,-7 0-1 16,0 4 0-16,2-1-1 0,-2 4 1 16,0 0-1-16,1 4-1 0,-1-1 0 15,2 4 0-15,-2 0 1 0,-6 5 1 0,6-1 0 16,1 0 0-16,-1 1 2 0,1-3 0 15,0-1 0-15,-1 4 0 0,7-5 2 0,-6-5-2 16,5 6 1-16,1-4-1 0,1-4 1 16,-2 0 0-16,2-4 0 0,-1 4 0 15,0-8 1-15,0 6 1 0,-7-5 0 16,8-1 0-16,-8-4 2 0,-1 3-1 0,4-3 1 16,-3-3-1-16,-6 0 1 0,5-3-2 15,-5 0 1-15,0 0-1 0,0-4-1 0,-5 2 1 16,5-1-1-16,-6 6-1 0,6 1 0 15,-9 6 0-15,4 1-2 0,-8 3-2 16,6 4-3-16,-5 4-1 0,-1 7-2 0,6 0 1 16,-6 3 3-16,7 5 0 0,-2-1 2 15,8 0 1-15,0 5 1 0,0-5-1 0,8-3 1 16,-2 3 0-16,0-7 2 0,8 0 0 16,-1 0 2-16,-7-4 0 0,14-3 2 15,-9-4 0-15,4 0 1 0,4-4-2 0,-5-3 2 16,5 0-2-16,-6-4 1 0,0 0-1 15,0-3 2-15,0-1 0 0,1 0-2 16,-8-3 2-16,0-1-1 0,7 1 18 0,-13-4 8 16,7 0 5-16,-7-4 3 0,0-1-2 15,0-2-16-15,-7-3-10 0,7-1-5 16,-6-3-3-16,-7-1 0 0,7-4 25 0,-2 0 10 16,2 4 7-16,0 1 5 0,-1 7 2 15,7 7-25-15,-6 8-11 0,6 2-7 16,0 9-10-16,-7 3-5 0,7 3-3 0,0 5-1 15,0 3 0-15,0 7 3 0,0 3 4 16,0 5 1-16,7 3 1 0,-1 6 0 0,1-3 1 16,5 1 0-16,-4 0 0 0,4-3-2 15,1-1 2-15,0-4 0 0,7 1 0 16,-7 0 0-16,7-9 2 0,-7 6-2 16,-1-4 1-16,8-1 0 0,-6 0-1 0,-2-4 0 15,1 1 1-15,0-4-1 0,-6 0 1 16,6-2 0-16,-6-2 0 0,-1-4-15 15,1 1-56-15,-7-1-117 0,0-3-172 0,-7-7-217 16,7 0-83-16,-6 0 10 0,6-9 97 0</inkml:trace>
  <inkml:trace contextRef="#ctx0" brushRef="#br0" timeOffset="39663.3311">24191 3895 142 0,'13'0'404'0,"6"0"45"0,15-8 52 16,-2 1-98-16,14-7-113 0,0-2-45 0,-1-3-23 16,1-2-33-16,-2 2-31 0,4-4-36 15,-3 6-31-15,1-2-19 0,-7 5-18 16,-7-1-28-16,-5 8-15 0,-7 0-8 0,-1 2-3 16,-14 5-3-16,3 0-1 0,-8 8-9 15,-8-1-143-15,-4 4-300 0,-14 0-156 16,0 5-68-16,-7-10-26 0,0 2 130 0</inkml:trace>
  <inkml:trace contextRef="#ctx0" brushRef="#br0" timeOffset="44209.0354">23447 4255 69 0,'0'-5'238'0,"0"5"19"0,0 0-41 15,0 0-55-15,0-4-42 0,0 4-24 16,0 0-14-16,0 0-19 0,0-3-16 0,0 3-15 16,0 0-7-16,5-4-4 0,-5 4-1 15,8-4-1-15,-8 4-1 0,7 0 0 16,-2-3 2-16,9 3 4 0,-8-4 0 0,8 4 1 16,-2 0 0-16,2 0-3 0,-8 0-5 15,7 0-5-15,-6 0-4 0,6 4-3 16,-7-1 0-16,1 1-1 0,0 3 0 0,-1 2 2 15,1-3-1-15,-1 5 2 0,0-3-3 16,1 3 0-16,0-1-1 0,-1 2-1 16,0-5 1-16,2 3 1 0,-2-2 0 0,0 0 0 15,1-1 0-15,-1 0-1 0,1 1-1 16,-7-5 0-16,0 1 0 0,7 4 3 16,-14-5 2-16,7 0 38 0,0 1 37 0,0 0 34 15,-7-1 32-15,7-3 30 0,-6 5-5 16,6-5-5-16,0 0-14 0,-7-5-22 15,7 2-27-15,-6-1-30 0,0 0-29 0,6-2-21 16,-8-6-11-16,2 5-5 0,6-4-4 16,0 0 1-16,-6-3-3 0,6-1 0 15,-7 3 1-15,7-2-1 0,0-1 0 0,0 4 3 16,0-4 17-16,7 4 10 0,-7 4 1 16,0-4 3-16,6 3-2 0,0 1-18 0,2 0-8 15,-2 0-6-15,0-1-1 0,7 5-2 16,-6-1 1-16,6 4-1 0,-7 0 1 0,8-3-1 15,-2 6 1-15,-6-3 0 0,8 4-1 16,-8-1 1-16,1 1-1 0,-1 0-1 16,2 3 1-16,-2 0 2 0,0 0 1 15,-6 5-2-15,7-5 1 0,-1 4 0 0,-6 0-1 16,7 0 1-16,0 0 0 0,-7 1-1 16,6-3 0-16,-6 3 1 0,6-1-1 15,-6-3 0-15,7 3 0 0,-7-4 1 0,7 0-1 16,-7 1 1-16,0-5 1 0,6 1-1 15,-6 0 0-15,0-1 1 0,6-3 0 0,-6 0 2 16,0 4 0-16,0-4 2 0,0-4 1 16,0 4 0-16,0 0-1 0,0-3 0 15,0-1-2-15,0-3 0 0,0 3-2 0,0 0 0 16,0-3-1-16,0 3 1 0,0 1 0 16,0-2-1-16,0 3-1 0,0-2 1 15,-6 0-2-15,6-3 2 0,0 3-2 0,0 0 1 16,0 0 0-16,0-4 0 0,0 6-1 15,0-2-1-15,0-3 2 0,0-1 0 16,-6 4 0-16,6 0 0 0,0-3 0 0,0 5 2 16,-7-3-2-16,7 1 0 0,0 4 0 15,0-3-2-15,-7-1 2 0,7 4 2 0,0-4-2 16,-6 1 0-16,6 3 0 0,0-4 0 16,0 4 0-16,0 0 0 0,0-4 0 15,-6 4 0-15,6 0 0 0,0-3 0 0,0 3-2 16,0 0 0-16,0 0-2 0,0 0-2 15,6 0 2-15,-6 3-2 0,0 1-31 16,0 0-124-16,0-1-204 0,0 1-211 0,-6 3-95 16,6-3-13-16,-7 1 107 0</inkml:trace>
  <inkml:trace contextRef="#ctx0" brushRef="#br0" timeOffset="44859.6089">23577 4287 7 0,'-6'-3'224'0,"0"-1"26"0,6 0-2 15,-7 4-81-15,7-4-42 0,0 4-21 16,0 0-19-16,0 0-21 0,0 0-20 0,0 0-15 16,0 0-12-16,0 0-8 0,0 0-4 15,0 0-3-15,0 0-1 0,0 0-1 16,0 0 0-16,0 4 1 0,7-4-2 0,-7 4 1 16,0 0 1-16,6-1 4 0,-6 1 1 15,0-2 5-15,6 4 2 0,1-4 2 16,6 2-3-16,-6 4-2 0,-1-5-2 0,0 5-2 15,8-4-1-15,-8 3 0 0,8-4-2 16,-8 1 1-16,0 3-1 0,1 1 1 16,-1-1 0-16,1-3-1 0,-7 3-1 0,0 4 2 15,0-4-2-15,0-3 1 0,0 4 2 16,0-5-2-16,0 1 2 0,0 0 29 16,0-4 40-16,0 4 55 0,0-4 64 0,0 0 44 15,0-4-9-15,-7 0-30 0,7 0-51 16,-6-4-62-16,6-3-44 0,-7 0-22 15,7 1-9-15,0-1-6 0,-6 0-1 0,6-5-1 16,-6 6 0-16,6-5-2 0,0 3 0 16,0 3-1-16,6-3 0 0,0 1 0 15,-6 5 0-15,13-3-1 0,-6 2 1 0,6 0 0 16,0 3 0-16,-6 0 0 0,5 1 1 16,2 3-1-16,-8-4 0 0,7 4 1 0,1 4 0 15,-8-4-1-15,7 3 1 0,-7 1 0 16,1 0 0-16,0 3 1 0,5 0-1 15,-5 2 1-15,-7 0 0 0,7-1 0 0,-1 0-1 16,0-1 1-16,1-1 0 0,6 2 0 16,-6 0-1-16,-2-1-20 0,10 1-185 15,-9-2-245-15,0-1-111 0,1-12-50 0,-7-1-2 16,0-11 175-16</inkml:trace>
  <inkml:trace contextRef="#ctx0" brushRef="#br0" timeOffset="48859.1513">22102 5127 34 0,'-13'0'203'16,"6"0"14"-16,1 0-47 0,-1 4-63 16,7-4-18-16,0 0 7 0,0 4 17 0,0-4 21 15,0 0 9-15,0 0-3 0,-6 0-8 16,6 0-8-16,0 0-7 0,0 0 4 0,0 0 6 15,0 0 2-15,0 0-5 0,0 0-9 16,0 0-21-16,0 0-24 0,6 0-21 0,-6 0-21 16,0 0-15-16,7-4-7 0,6 0-4 15,0 1-2-15,0 0 1 0,7-6-1 16,-1 6 2-16,1-4-1 0,0 0-1 16,5 3 0-16,-5-4 0 0,6 0 1 0,6 6 1 15,1-5 26-15,0-5 17 0,0 4 8 16,13-2 3-16,-7-1 2 0,7 0-27 0,-1-4-15 15,1 4-8-15,5-3-5 0,2-1-1 16,6 1 0-16,0-6-2 0,0 6 1 16,-1-5 2-16,1 1-1 0,0 4 3 0,0-5-1 15,-1 1 0-15,1 0-2 0,-7-1 0 16,7 1 2-16,6-1-2 0,-6 2-1 16,6-6 0-16,0 5 1 0,1-5 2 0,-1 5-2 15,-6 0 0-15,-7-1 3 0,7 5-3 16,-7-4-1-16,1 3 1 0,-8-1-1 15,7 7 1-15,-6-7-1 0,6 5-1 0,-6 1 0 16,-1-2 0-16,2 1 0 0,-9 0 1 16,1 0 0-16,1 1 0 0,-1 2 1 15,-6-3-1-15,-7 3-1 0,6 2 2 0,-12-2-1 16,6 5-1-16,-7-5-1 0,1 4 1 16,-7 0 0-16,7 1-2 0,-7 0 2 0,-7-2 0 15,8 2 0-15,-8 3 0 0,8 0 0 16,-8-4 0-16,-6 4 0 0,6 0-1 15,-6 0 1-15,0 0-1 0,0 0 1 16,0 4 0-16,0-4 1 0,0 0-1 0,0 3-1 16,0-3 1-16,0 5-1 0,0-5-93 15,0 0-301-15,-6 3-157 0,6-3-69 0,-6-8-31 16,-8 1 76-16</inkml:trace>
  <inkml:trace contextRef="#ctx0" brushRef="#br0" timeOffset="63502.6983">22115 5083 40 0,'-6'0'123'0,"6"-4"0"15,0 4 9-15,0 0 4 0,0-4-4 0,0 4-10 16,0-2-16-16,0 2-18 0,6-5-5 16,-6 3 3-16,0 2 3 0,0-5 7 0,0 5 10 15,0 0 0-15,0-3-8 0,0 3-17 16,-6 3-19-16,6-3-23 0,-7 5-18 0,0-3-12 16,1 3-4-16,-1-3-3 0,1 2-2 15,-1 4 0-15,1-4 0 0,-1-4 3 16,1 4 5-16,6-1 16 0,-6-3 15 15,6 4 15-15,-8-4 10 0,2 4 4 0,6-4-5 16,-6 3-8-16,-1-3-10 0,7 3-7 16,-6-3-6-16,-1 5-10 0,7-1-7 15,-8-4-7-15,8 3-3 0,-5-3 0 0,5 3-1 16,0-3 2-16,0 0 0 0,0 0 2 16,0 0-1-16,0 0-1 0,0 0 1 0,5 0 4 15,3 0 12-15,-8 0 5 0,7 0 3 16,6 0 2-16,-1-3-5 0,2 3-11 15,-8-3-7-15,14 3 8 0,-1-4 34 16,1-1 17-16,0-1 9 0,5 2 2 0,9-3-10 16,-9-1-37-16,9 0-17 0,-2 2-8 15,7-1-3-15,-6-5-3 0,-2 4 0 0,3 1 0 16,5 0-1-16,1-5 1 0,-8 6 0 16,7-2-1-16,0 1-1 0,1-4 1 15,5 4-1-15,-6 0 0 0,7-1 0 0,-8-3-1 16,9 1 0-16,-3-2 2 0,3 1-1 15,-8 3 1-15,0-3 2 0,1 4 2 0,-1-4-2 16,-6 4 0-16,-1-4 0 0,0-1-1 16,8 2-1-16,-8 3 0 0,2-5 1 15,-10 2-1-15,11-1 0 0,-10 3-1 16,1 1 1-16,-1-1-1 0,3 1 0 0,-2 0 0 16,0 0 0-16,0-1 0 0,0-3-1 15,0 3 1-15,0 1-1 0,0 0 2 0,1 0-1 16,-1-1 1-16,0 1 0 0,-1 0 0 15,-5-5 0-15,7 6 0 0,-1-2 1 16,-1 0-1-16,1-3 0 0,1 5-1 0,-1-2-1 16,0 1 1-16,-1-1-1 0,3 1 1 15,4 0 0-15,-6 0 0 0,1-2 0 0,-2 6-2 16,1-4 2-16,-6 0 2 0,6-1-4 16,1 1 4-16,-1 0-2 0,-8 0 0 15,9 2-2-15,-1-2 2 0,1-1-1 16,-8 1 0-16,7 0 0 0,0 0 1 0,0-1-1 15,-6 1 2-15,5 0-1 0,-6-1 1 16,1 1 0-16,0 0-1 0,0 3 1 16,-6-3-1-16,-2 3 0 0,-5 0 0 0,6 4 0 15,-6-3 0-15,-1 3 0 0,0-4 2 16,1 4-4-16,-7-3 4 0,7 3-2 0,-1 0 0 16,-6-5 0-16,6 5 0 0,1-2 0 15,0 2 1-15,-1-4-1 0,1 0 1 0,5 4-2 16,-4-4 1-16,4 1 0 0,1 3 0 15,1-5 0-15,-8 5 0 0,8-3 0 16,-8 3 0-16,7 0-1 0,-8-4 1 16,3 4-2-16,-8 0 2 0,7 0 0 0,-2 0 0 15,-5 0 0-15,0 0 0 0,7 0 2 16,-7 0-2-16,0 0 1 0,0 0 0 0,0 0 2 16,0 0 2-16,0 0 1 0,0 0 1 15,-7 0 1-15,7 0-2 0,0-4-3 16,0 4-1-16,0 0-2 0,0 0 0 0,0-3 0 15,0 3 0-15,0 0-1 0,0 0 1 16,0 0-1-16,0 0 1 0,0 0 0 0,0 0 0 16,0 0-1-16,0 0 1 0,-5 0-2 15,5 0-2-15,-7 3-8 0,-1 1-122 16,-4 3-288-16,0 1-152 0,-8-4-67 16,0-4-21-16,-13 0 105 0</inkml:trace>
  <inkml:trace contextRef="#ctx0" brushRef="#br0" timeOffset="72609.3837">13406 3487 175 0,'6'-7'206'16,"-6"-2"-50"-16,0 2-34 0,7 0-23 16,-7 0-16-16,7-4-13 0,-1 7-3 0,-6-4-3 15,6 6-3-15,-6-2-10 0,7-4-8 0,0 8-7 16,-7-3-2-16,6-1 8 0,1 0 8 16,-1 0 1-16,0 1-2 0,2-1-4 15,-2 4-8-15,0-3-3 0,-6 3-3 0,0 0 4 16,6 0 11-16,-6 0 18 0,0 0 18 15,0 0 14-15,8 0 4 0,-8 0-8 16,0 0-16-16,0 0-17 0,0 0-15 0,6 0-10 16,-6 3 1-16,0-3 10 0,0 0 3 15,6 4 3-15,-6-4-2 0,7 3-3 0,-1-3-2 16,1 4 6-16,0-4 3 0,-1 0 1 16,7 0-1-16,-6 0-15 0,6 0-13 15,0 0-11-15,0 0-1 0,0 0 6 0,0 0 10 16,-1 0 6-16,9 4 2 0,-9-4 0 15,8 0-9-15,0 0-10 0,-2 0-5 0,2 0 11 16,7 0 26-16,-8-4 13 0,8 4 7 16,-8-4 0-16,8 4-12 0,-1-3-27 15,0-1-13-15,0 1-6 0,0-1-5 0,0 0-2 16,0 1-1-16,0 3 0 0,-7-4-1 16,8 1-1-16,-7 3 0 0,5-4 0 0,-6 4-1 15,2-4 0-15,-1 4 0 0,-1 0 0 16,1 0 0-16,6 0 1 0,-6 0 0 0,5 0-1 15,1 0 0-15,1 0 0 0,-1 0 0 16,0-4 0-16,0 4 2 0,1-3-2 0,5-2 1 16,1 2 0-16,-1 3-1 0,1-4 1 15,-7 4-1-15,7-2 1 0,-8 2-1 16,8 0 1-16,-6 0 1 0,-2 0-1 0,9 0 0 16,-9 0-1-16,1 0 1 0,7 0 2 15,-1 2 0-15,-6-2 2 0,7 0 5 0,0 0 20 16,0 4 27-16,-1-4 12 0,1 0 4 15,0 0-3-15,-1 0-17 0,0-4-27 0,8 4-12 16,-14 0-8-16,7 0-1 0,-2 0-3 16,3 0 1-16,-2 0-2 0,1 0 0 0,-7 0-1 15,7 0 2-15,-7 0-3 0,0 4 1 16,7-4-1-16,-7 0 1 0,0 0-1 16,1 0 1-16,-1 0-1 0,-1 3 2 0,1-3-1 15,1 0 1-15,-1 0-1 0,0 0 0 16,0 0 0-16,1 5 1 0,-2-5-1 0,8 0 2 15,-7 0-1-15,6 0 3 0,2 3 3 16,-2-3 6-16,7 0 31 0,-6 4 39 16,5-4 24-16,-5 0 11 0,7 0 2 0,-7 0-30 15,6-4-38-15,-7 4-25 0,1 0-13 16,-2-3-4-16,3 3-4 0,-1-5-1 0,-1 2 0 16,2-1 1-16,-2 4-3 0,1-2 2 15,6-4-2-15,-7 6 0 0,1-2-1 16,-1-2-1-16,1 4 2 0,-1 0-3 0,8 0 1 15,-7 0 0-15,6 0 1 0,-7 0-2 16,1 0 0-16,0 0-1 0,6-4 0 16,-14 4-1-16,8 0 1 0,1-4-1 0,-2 4 1 15,-6 0 1-15,7-3 0 0,0 3 0 16,-1-4-1-16,-5 4 1 0,5-4 0 0,1 4-1 16,-7-4 1-16,7 4 0 0,-1-2 1 15,1 2-1-15,-1 0 0 0,1-5 0 0,-1 5 1 16,-6 0 0-16,7-3 1 0,0 3-1 15,-1 0-1-15,-5 0-2 0,5-4 2 16,-6 4-2-16,1 0 1 0,-1-4-1 0,-1 4 1 16,1-3-1-16,1 3 2 0,-1-4 0 15,0 4-1-15,0 0 1 0,1-4 0 0,-8 4-2 16,7 4 1-16,0-4-1 0,-6 0 1 16,6 0 0-16,0 4 0 0,-6-4 1 15,6 0-1-15,-6 3 0 0,4-3 0 0,3 0 1 16,-7 0-1-16,6 0 0 0,1 0-1 15,-2 0 1-15,-5 0 0 0,6 0 0 16,0 0 0-16,-7 0 1 0,8 0 0 0,-8 0-1 16,8 0 0-16,-7 0 1 0,-1 0-2 0,7-3 1 15,-7 3 0-15,0-4 0 0,2 4 0 16,5 0 0-16,-7-4 0 0,1 1 0 16,0 3 0-16,-1-4 1 0,1 4 2 0,0-3-2 15,-8 3 0-15,2-4 0 0,5 4 0 16,-7-4-1-16,-4 4 0 0,3 0 1 0,-3-3-1 15,-1 3 0-15,-1-5 0 0,1 5 1 16,-7-3 1-16,6 3-1 0,-6 0 0 16,0 0 0-16,0 0 0 0,0 0 0 0,0 0 0 15,0 0 2-15,0 0 4 0,0 0 36 16,0 0 30-16,0 0 26 0,0 0 14 16,0 0 0-16,0 0-30 0,0-3-29 0,0 3-25 15,0 0-15-15,0 3-6 0,0-3-3 16,0 0-3-16,0 0-1 0,-6 0 1 0,6 3 1 15,0-3-2-15,0 0 3 0,0 0 0 16,0-3-3-16,0 3 1 0,0 0-1 0,0 0 0 16,0 0-1-16,0 0 3 0,-7 0-2 15,7 0 0-15,0 0 0 0,0 0 0 16,-6 0 0-16,6 0-1 0,-7-3 1 0,7 3 0 16,-8 0 1-16,3 0-1 0,-1 0-1 15,-2-4-1-15,2 4-1 0,0 0 1 16,-7-4 0-16,7 4 0 0,-1 0 0 0,0-3 0 15,-5 3-1-15,4 0 2 0,-4 0-2 16,5 0 2-16,0 0-1 0,-6-4 1 16,6 4-1-16,-5 0-1 0,5 0 1 0,1 0 2 15,-7-4 0-15,6 4-2 0,1 0 1 16,-7 0-2-16,7 0-1 0,-2-4 1 16,2 4 0-16,0 0 2 0,-7 0 1 0,5 4-1 15,2-4-1-15,0 0 0 0,-1 4 0 16,1-4 0-16,-1 0-1 0,1 4 2 0,-7-4 0 15,6 0-1-15,1 3 2 0,-1-3-2 16,1 0 0-16,0 0-1 0,-2 4 1 0,-4-4 0 16,5 0 0-16,0 4 2 0,1-4-1 15,-7 0 1-15,7 0-1 0,-1 0 0 16,-6 3-1-16,7-3 1 0,-8 3-3 0,8-3 2 16,-1 5 1-16,1-5 0 0,-8 0 0 15,8 0 1-15,0 0-1 0,-1 0-1 0,0 0 1 16,1 0 0-16,0 0-1 0,-1 0 2 15,0 0-1-15,1 0 1 0,6-5-1 0,-8 5 0 16,3 0 2-16,5 0-2 0,0 0 1 16,-6 0-1-16,6 0 1 0,0 0 0 15,0 5-1-15,6-5-1 0,-6 0 1 0,0-5-1 16,5 5 2-16,-5 0-1 0,8 0 1 16,-2-3 0-16,8 3 0 0,-8-3-1 0,0 3 1 15,8-4-2-15,-2 4 0 0,-5 0 1 16,6-4-1-16,0 4-1 0,1 0 2 0,-8-3-1 15,7 3-1-15,-6 0 2 0,5 0 0 16,-5 0-2-16,6 0 2 0,-6 0 0 0,-1-4 0 16,8 4 0-16,-8 0 0 0,0 0 1 15,1 0-2-15,-1 0 1 0,-6 0 0 16,7-4 0-16,-7 4-1 0,7 0 1 0,-7 0 1 16,6 0 0-16,-6 0-1 0,6 0 1 15,-6 0-1-15,0 0-1 0,0 0 2 16,0 0 1-16,0 0-2 0,0 0 0 0,0 0 1 15,0 4 0-15,0-8-2 0,0 4 1 16,0 0 0-16,0 0-1 0,0 0-2 0,-6 0 3 16,6 0-1-16,0 0 1 0,-6 0 0 15,-1 4 1-15,0-4-3 0,7 0 2 16,-6 4 1-16,-1-4-2 0,1 0 1 0,0 0 0 16,6 0 0-16,-8 0 0 0,2 0 1 0,0 0-1 15,6 0 0-15,-7 3 1 0,7-3-1 16,-7 0-1-16,7 0-1 0,0 0 0 15,0 0-2-15,0 0 1 0,7 0 1 0,-7 0-1 16,7 0 2-16,-1 0 1 0,0 0-1 16,8 4 3-16,-1-4 0 0,-7 0-1 15,8 0 0-15,-2-4 0 0,-5 4-1 0,6 0 2 16,-1-3-1-16,2-1 2 0,-1 4 0 16,-7-4-2-16,8 4 0 0,-8-4-1 0,7 4-1 15,-6 0 0-15,0-3 0 0,-1 3 2 16,0 0-2-16,1 3 1 0,0-3 0 15,-2 0 0-15,-5 0-1 0,0 0 0 0,0 0 1 16,0 0-2-16,0 0 2 0,0 0 0 16,0 0 2-16,0 0 0 0,0 0-1 0,0 0 3 15,0 0 1-15,0 0-2 0,-5 0-2 16,-2 0 1-16,7 0-2 0,-7 0 1 16,1 0 0-16,0 0-1 0,6 0 0 0,-7 0-1 15,0 0-2-15,1 0 2 0,-1 0 2 16,1 0-1-16,0 0 2 0,-2 0-4 15,2 0 2-15,0 0-1 0,-1 0 0 0,1 0 1 16,-2 0 1-16,2 0-2 0,0 0 0 16,-1 0-1-16,1 0 2 0,-1 0-1 15,1 0-2-15,0 0 2 0,-1 0 0 0,0 0 0 16,1 0 0-16,-1 4 0 0,1-4 1 16,0 4 0-16,-8-4 1 0,8 0 1 0,-1 0 0 15,0 0 0-15,1 0-2 0,-1 0 1 16,-5 0-1-16,5-4-1 0,0 4 2 0,1 0 0 15,-8-4 0-15,8 8 0 0,0-4 0 16,-7 0-3-16,6 0 1 0,-6 0 0 0,0 0 0 16,6 0 2-16,-5 0-1 0,5 0 0 15,-6-4 1-15,5 4-1 0,-3 4 1 16,-3-4 0-16,1 0 1 0,7 0 1 0,-8 0 0 16,8-4-1-16,-7 4-2 0,6 0 1 15,1 0-3-15,-7 0 2 0,5-3 0 16,3 3 1-16,-9 0-2 0,9-5 2 0,-3 5-1 15,-4 0-1-15,5 0 0 0,-6 0 0 16,7-2 0-16,-1 2-2 0,-6 0 1 16,6 0 1-16,1 0 0 0,-7 2 1 0,6-2 0 15,-6 0 1-15,7 0-1 0,-2 0 0 0,-4 0 1 16,6 0 0-16,-8 0 0 0,8 0-1 16,-7 0-1-16,0 0 1 0,6 0-2 15,-5 0 2-15,-2 0 0 0,1 5-1 0,0-5 1 16,-6 0-1-16,5 0 0 0,-5 0 1 15,-1 0 0-15,-6 3 1 0,6-3-1 16,0 0 0-16,0 4-1 0,-5-4-2 16,6 4 3-16,-7-4-1 0,0 0 0 0,-1 4 2 15,7-4 0-15,-5 0 1 0,-1 0-1 0,-7 0 1 16,7 0-2-16,0 0 1 0,-7 0-1 16,7 0-1-16,0 0 0 0,-2 0 0 0,-3 0 0 15,5 0 1-15,-1 0 1 0,-5 0 0 16,7 3 0-16,-9-3 0 0,1 4-3 15,0-4 1-15,1 4-3 0,0-4 3 0,-1 3-1 16,0 0 3-16,7 2-2 0,-6-5 0 16,6 3-1-16,-7 1 0 0,0 0 0 15,7-4 2-15,-6 3 1 0,-1-3-1 0,0 4 1 16,6-4 2-16,-4 3-2 0,4 1-1 16,1 0 1-16,-1-1-2 0,3 1 2 15,-3-4-3-15,1 4 2 0,6-1 1 0,-6 2 0 16,7-5-1-16,-7 2 2 0,-1 2-1 15,8 0-2-15,0-4 2 0,-8 4-3 0,6-1 0 16,2 1 1-16,-6 0-2 0,5-4 1 0,0 4 3 16,1-2-1-16,-1 4-1 0,-6-4 2 15,7 2-3-15,-1-1 2 0,0-3 0 16,1 5 0-16,-1-5 1 0,1 0 1 16,0 3-2-16,-1-3 0 0,7 0 0 0,-7 4 0 15,0-4-1-15,7 4 2 0,1-4 1 16,-8 0-2-16,6 0-2 0,2 0 1 0,-1 4 1 15,-1-4 0-15,2 0 1 0,-2 0 1 16,2 0-1-16,-8 0-1 0,7 0 0 0,-2 0-1 16,4 3-1-16,-2-3 2 0,-1 0-1 15,2 0-1-15,-2 4 1 0,2-4 1 16,-8 0-1-16,6 0 1 0,1 0 0 0,1 0 2 16,-2 3-1-16,2-3-1 0,-1 4 0 15,-1-4-1-15,2 0 0 0,-2 0 2 0,1 0 0 16,-1 0 0-16,2 4 0 0,0-4 2 15,-2 3-3-15,1-3-1 0,-7 0 1 16,8 0-2-16,-8 4-1 0,0-4 3 0,1 3 0 16,-1-3-1-16,0 4 2 0,1-4 0 15,-7 4-2-15,6-4 1 0,-6 4 0 0,7-1 1 16,-8-3 0-16,1 4-1 0,6 0 3 16,-7-4-1-16,8 0-3 0,0 4 0 15,-7-4-1-15,7 0 1 0,-1 2-1 0,-7-2 2 16,8 0 0-16,0 5 1 0,-7-5-2 15,6 0 2-15,1 0 0 0,-1 0-1 0,-7 0 0 16,9 0-1-16,-2 0-2 0,0 0 2 16,1 0 2-16,-1 3-2 0,0-3 2 15,1 4-1-15,-1-4 1 0,0 3-1 0,1-3 1 16,-1 0 0-16,1 4 0 0,-1-4-1 16,0 4 0-16,1-4 0 0,-1 0 0 0,0 0-1 15,2 0 1-15,4 0 0 0,-5 0 0 16,-1 0 0-16,0 0 1 0,1 0-2 0,6-4 2 15,-6 4 0-15,-1 0-2 0,7-4 0 16,-7 4 1-16,0-3-1 0,1 3-1 16,6 0 3-16,-6 0 0 0,-1 0 1 0,-7 0-1 15,7 0 2-15,2 0-2 0,-2 0-2 16,-7 0 0-16,15 0 1 0,-8 0 0 0,-1 0 0 16,9 0 2-16,-8 0-1 0,8 0-1 15,-8 0-2-15,7 0 1 0,-7 0-2 16,1 0 2-16,5 0 0 0,-5 3 1 0,0-3 1 15,5 0-1-15,-5 0-1 0,-1 0 1 16,1 0 1-16,-1 0 0 0,-1 0 0 16,2 0 1-16,0 4-1 0,0-4-1 0,0 0-3 15,-1 4 3-15,7-4-1 0,-8 0 1 16,8 0-1-16,1 4 2 0,-8-4-2 0,7 0 2 16,1 0-1-16,-2 3 3 0,1-3-2 15,-1 0-1-15,8 0-1 0,-7 0 1 0,0 0-3 16,7 0 2-16,-7 5 0 0,6-5 1 15,-6 0 0-15,0 0 0 0,6 0 1 16,-5 0-1-16,-2 0-1 0,8 2 1 0,-7-2 0 16,7 4-1-16,-8-1 0 0,8-3 2 15,0 0-2-15,-2 0 1 0,2 0 0 0,0 0 1 16,-1 4 0-16,1-4-1 0,6 0 1 16,-7 0-2-16,0 0 0 0,1 0 1 0,0 0 1 15,6 0 0-15,-7 0 1 0,0 0-2 16,1 0 0-16,0 0-1 0,-1 0 0 15,0 0 2-15,1 0 0 0,-1 0-1 0,1 0-1 16,0 0 0-16,6 0-1 0,-9 0 2 16,4 0 0-16,-1 0 0 0,6 0 0 0,-8 0 1 15,3 0-1-15,-2 0 0 0,7 0 1 16,-7 0 0-16,7 0-3 0,-6 0 1 16,0 0 0-16,6 0 0 0,-7 0-2 0,0 0 5 15,7 0-2-15,-6 0 0 0,6 0 0 0,0 0-2 16,-6 0 2-16,6 0 0 0,0 0 0 15,0 0 0-15,0 0 0 0,0 0-5 16,0 0-3-16,0 0-62 0,6 0-208 0,-6 0-357 16,0 0-290-16,6-4-133 0,1-3 3 15,0-3 182-15,-1-9 346 0</inkml:trace>
  <inkml:trace contextRef="#ctx0" brushRef="#br0" timeOffset="74174.6745">6362 3670 100 0,'-7'0'219'0,"7"-3"22"0,0 3-79 0,0-4-34 16,7 0-13-16,-1 0-13 0,0 4-5 15,2-3-4-15,4 3-8 0,2-4-14 16,-2 4-6-16,1 0 12 0,7 0 3 0,6 0-4 15,1 0-2-15,11-3-7 16,-6 3 0-16,8 0-2 0,6-4-1 0,-2 4-3 16,3-3-4-16,-1-1-25 0,12 4-15 0,-5 0-8 15,6 0-5-15,-7 0 1 0,7 0 0 16,0 0 43-16,6 0 26 0,0-4 17 0,0 0 8 16,0 1 2-16,1-5-40 0,6 5-26 15,-7-5-16-15,13 5-9 0,-12-6-5 16,12 3-2-16,-6 2-1 0,6-3 2 0,-6 3 1 15,0-4 29-15,-1 1 14 0,-5 4 6 16,6-4 3-16,-13 3-2 0,6-4-26 0,-6 5-13 16,0-5-6-16,-1 5-3 0,0 0-1 15,-5-5 2-15,6 4-1 0,-1-3 1 16,-5 0-3-16,-8 3-1 0,7-3-2 0,-5 2-1 16,-8 1 0-16,0 4 0 0,0-3 1 15,0 3-2-15,-1-4 0 0,-4 4 0 0,-2-2-2 16,8 2 1-16,-7 0 1 0,-1 0-1 15,7 0 1-15,-6 0-1 0,-1 0 1 16,7 0 1-16,-5-5 0 0,-2 5 2 0,0 0-2 16,-5 0 0-16,6 0-1 0,-8 0 1 15,9 5-2-15,-2-5 1 0,1 0 0 16,-7 2 0-16,7-2 0 0,-8 0 0 0,8 4 1 16,-14-4-1-16,8 0 0 0,-2 0 1 15,-5 0-1-15,-1 0-21 0,-5-4-87 0,-1 4-153 16,1-2-240-16,-14-3-108 0,0 2-27 15,0-5 64-15,-14 1 144 0</inkml:trace>
  <inkml:trace contextRef="#ctx0" brushRef="#br0" timeOffset="74882.2427">5239 2760 156 0,'-8'-8'421'15,"3"-6"85"-15,-9 2 63 0,8-2-102 16,0 7-120-16,6-1-58 0,0 5-70 0,-7-2-57 15,7 3-58-15,7 2-46 0,-7 0-32 16,12 2-16-16,-5 3-7 0,5 2-1 16,2 4-4-16,6 3 1 0,-7 2 0 0,7-2 0 15,-8 1 0-15,2 3 0 0,-2-3 1 0,2-1 1 16,-1-2 0-16,0-1 0 0,0 0-1 16,-7-8 26-16,0 5 98 0,2-8 135 15,-2-4 119-15,7-3 69 0,0-4 12 0,0-12-75 16,1-2-117-16,5-8-111 0,1-4-65 15,-2-3-34-15,2-4-19 0,7 0-17 0,-1-4-12 16,0 0-2-16,0-3-4 0,7-1-4 16,0 4-5-16,-1 9-3 0,-7-2-27 0,3 8-83 15,-9 11-132-15,-6 0-165 0,0 12-189 16,-7 1-235-16,0 1-136 0,-6 8 32 0,-12 8 124 16,-8 7 174-16</inkml:trace>
  <inkml:trace contextRef="#ctx0" brushRef="#br0" timeOffset="75224.5461">5239 2668 124 0,'-8'0'432'0,"-4"0"70"0,5-8 44 16,1 5-86-16,0-1-169 0,6 2-63 16,0-3-56-16,0 5-37 0,0 0-41 0,6 0-39 15,-6 5-31-15,6-3-16 0,8 5-6 0,-1 5-2 16,-2 3 0-16,4-1-1 0,-2 5 2 15,7-1-1-15,-8 8 0 0,2-5 1 0,-2 2-1 16,2-1-1-16,-1 0 1 0,-7-8 0 16,8 1-1-16,-8 0 0 0,6-4 0 15,-4-4 0-15,-2 0 14 0,0-3 74 0,1 0 106 16,6-1 109-16,6-6 94 0,-5-9 39 16,12-3-42-16,6-10-90 0,1-4-76 15,0-11-78-15,11-4-45 0,10-4-24 0,-2-8-15 16,7-2-33-16,6 0-14 0,-6-5-9 15,0 1-6-15,5-1-3 0,2 5-1 0,-7 6-4 16,0 1-13-16,-7 11-100 0,0 6-216 0,-12 9-282 16,-8 6-339-16,-6 12-142 0,-1 7 30 15,-11 0 185-15,-7 7 268 0</inkml:trace>
  <inkml:trace contextRef="#ctx0" brushRef="#br0" timeOffset="82427.5493">17545 9044 153 0,'-7'4'185'0,"1"-1"-43"0,0-3-23 16,6 0 6-16,-7 0 25 0,7 0 38 0,0 0 39 15,0 0 27-15,0 0-1 0,0 0-26 16,0 0-40-16,0 0-44 0,0 0-45 16,0 0-31-16,0 0-17 0,0 0-15 15,0 0-13-15,0 0-12 0,7 0-5 0,-7 5-4 16,6-5-1-16,0 2 1 0,8-2-2 16,5 5 1-16,-6-3 0 0,14 2 0 15,-2-4 1-15,1 0 3 0,7 0 3 0,7 0 6 16,-1-4 3-16,6 4 2 0,-5-2 1 15,5 2-2-15,1-5-4 0,7 5-2 0,-2 0-3 16,8 0 0-16,-7 0-2 0,14 0-2 16,-8 0 0-16,7 0-1 0,1 0 0 0,6-2 2 15,-1 2-1-15,-5 0 5 0,6-5 35 16,0 2 17-16,5-1 8 0,2 0 1 16,0-3-1-16,-2-1-36 0,9 5-16 15,-8-5-7-15,-1 1-2 0,3 0-3 0,-2 0 0 16,-6-1-2-16,6 1-1 0,1 0-1 15,-8 0 1-15,8-5-1 0,-8 4 1 16,2 1 0-16,-8 0 0 0,0 0 3 0,0 3-3 16,0-3 0-16,-6 3 0 0,0 0-1 15,-7 1-1-15,0 3 0 0,-6-4-1 0,-7 4-1 16,1 0 1-16,-7 0 0 0,-9 0 1 16,-10 0-1-16,-1 0 1 0,1 0-1 0,-8 4 1 15,-6-1 1-15,-6 5-46 0,-8-1-165 16,1-3-276-16,-1 3-124 0,-4-7-56 15,-2 0 19-15,-6-7 154 0</inkml:trace>
  <inkml:trace contextRef="#ctx0" brushRef="#br0" timeOffset="86142.7336">2640 11217 157 0,'-6'0'234'0,"-1"0"7"0,-5 0-98 16,4 0-77-16,1 4-36 0,2-2-16 15,-2 3-6-15,-6-2-6 0,6 1 1 0,1 0 1 16,0-4 7-16,-1 4 14 0,0-1 19 16,1 1 16-16,0 0 17 0,-1-1 12 15,7 0 10-15,-7-3 3 0,7 0-1 0,0 5-7 16,0-5-10-16,0 0-3 0,0 0 0 15,0 0 2-15,0 0 4 0,0 0 0 16,0 0-14-16,0 0-17 0,0 0-12 0,0 0-14 16,7 0-9-16,-7 0-7 0,7 0-1 15,-7 0 0-15,6 0 1 0,0 3-2 16,1-3-1-16,0 0-1 0,5 0 2 16,-5 0 18-16,6 0 12 0,-1 4 5 0,3-4 2 15,-3 0-1-15,1-4-23 0,1 4-10 0,-2 0-7 16,8 4-4-16,-7-4 0 0,-1 0-1 15,2 4-1-15,0-1 1 0,5 1-2 16,-6-1-1-16,6 5 0 0,1-5 1 0,0 1 0 16,-1 0 0-16,1-1 3 0,6-3 20 15,0 5 34-15,1-5 15 0,-2 0 7 16,7-5 1-16,-5 5-22 0,-1 0-29 0,0 0-17 16,0 0-6-16,1 0-3 0,5 0-1 15,-5 0-1-15,5 0 0 0,1 0-1 16,-1 0 1-16,1 0 1 0,-1 0-1 15,-5 0-1-15,5 0 0 0,1-3 0 0,-1 3 0 16,0 0-1-16,1 0 2 0,0-4-2 0,1 4 1 16,-3 0 0-16,9 0 1 0,-7 0 1 15,-1-4 1-15,1 4-1 0,-1 0 1 16,1-3-1-16,-1 3 0 0,1 0 1 16,-1-4-2-16,2 4 0 0,-1 0 0 0,-1-4 1 15,1 4-2-15,-7 0-1 0,7 0 1 16,-7 0 0-16,-2 4-1 0,11-4 2 0,-3 4-1 15,1-4 1-15,-1 0 0 0,1 0-1 16,0 0-1-16,5 0 2 0,1 0 0 16,1-4 1-16,-1 4 55 0,7-4 56 15,-7 1 22-15,6 3 12 0,2-4 4 0,-2 1-53 16,1-1-53-16,-7 0-24 0,7 1-12 0,-7 3-6 16,6-5 0-16,1 5-2 0,-7-3 0 15,7 0 1-15,0 3-1 0,0-4 0 16,-7 4 0-16,7 0 1 0,-1-4-2 15,-6 4-1-15,7 0 1 0,-1 0-1 0,-5 0 1 16,5 0 0-16,2 0 0 0,-2 0 0 16,-6-3 0-16,7 3-1 0,-1 0 0 0,1 3-1 15,-7-3 2-15,7 4 1 0,-1-4-1 16,2 4-1-16,-8-4 1 16,6 3-1-16,1 0-1 0,-1-3 1 0,1 5 0 15,1-2-1-15,-2-3 1 0,1 4-2 0,-7-4 1 16,6 4 1-16,1-4 0 0,7 3 1 15,-9-3-1-15,9 4 3 0,-7-4-2 0,0 0 0 16,-1 0 0-16,1 3-1 0,-1-3 0 16,-5 4-1-16,6 0 1 0,-8-1-1 15,9 1 0-15,-9 0 0 0,9-1 2 0,-8 2 0 16,7-3-1-16,-1 2 1 0,1 0-1 16,-1 0 1-16,-6-4 0 0,7 3 0 0,-7 2-1 15,7-5 1-15,-7 3 1 0,0 1-2 16,1-4 1-16,5 2-1 0,-6-2 1 0,6 6-1 15,2-6 0-15,-8 2-1 0,7-2 1 16,0 4 0-16,-1-4 0 0,1 0 0 16,-1 4 1-16,2-4 0 0,-2 0 0 15,1 4 0-15,-7-4 0 0,6 0 0 0,-5 3-1 16,5-3-1-16,-5 0 1 0,-1 0-1 16,6 0 1-16,-5 0-1 0,-2 0 2 15,2 0-2-15,6 0 1 0,-7-3 0 0,7 3 0 16,-7-4 0-16,6 4 1 0,-5-4 0 15,5 0 0-15,-6 4 1 0,7-2-2 0,-7 2 0 16,1-6 0-16,5 6-2 0,-6 0 1 16,1-2 0-16,4 2 1 0,-4 0-1 0,0-4 2 15,5 4-1-15,-6 0 0 0,7 0 1 16,-7-3-1-16,7 3 3 0,7 0-1 16,-9 0 0-16,3 0 0 0,-2-5 1 15,2 2-2-15,-2-1-1 0,1 0-1 0,-1 0 1 16,1 4-2-16,0-2 2 0,-1-3-1 15,1 2 2-15,6-5-1 0,-6 5 0 16,0-1 0-16,4-3 0 0,-2 3 2 0,-2 1-2 16,-1-1-2-16,1 4 2 0,-1-4 0 15,-6 4-1-15,7-3 0 0,0-2 2 0,-7 5-2 16,7-3 1-16,-7 0 0 0,-1 3 0 16,9-4 1-16,-9 4-1 0,-4-4 1 15,5 1-1-15,0 3 2 0,-7-4-1 0,1 0 1 16,0 0 2-16,-1 1 54 0,2 3 43 15,-2 0 19-15,-7-5 10 0,9 5 3 16,-9 0-54-16,8 0-41 0,-7-2-22 0,7 2-8 16,-1-4-3-16,-6 4-4 0,7-3 0 15,-1 3 0-15,2-4-1 0,-9 4 1 16,9-4 0-16,-1 0 1 0,5 4-1 0,-5-4 0 16,6 0 0-16,-7 1 1 0,8-1 0 15,-7 4 1-15,0-2 0 0,-1-3 31 0,7 1 42 16,-6 4 21-16,-1-3 11 0,8-2 3 15,-7 5-30-15,-1-3-43 0,6 3-23 0,-4 0-9 16,-2 0-2-16,1 0 0 0,-7 0-2 16,-1-3-1-16,2-1 0 0,-8 0-2 15,-5 4 0-15,-1-3 2 0,-6 3 1 0,-1-4-3 16,-6 4-2-16,0 0-58 0,-6 0-263 16,-1-4-448-16,-12 0-198 0,-1-10-90 15,-14-12 15-15,-5-22 244 0</inkml:trace>
  <inkml:trace contextRef="#ctx0" brushRef="#br0" timeOffset="94301.055">6656 3730 105 0,'0'-5'186'0,"0"-2"-24"0,0 3-29 0,0-3-21 16,0 3-9-16,0-3-15 0,-8 3-14 16,8 1-9-16,0-2-9 0,0 2-9 15,-6 0-6-15,6 3-3 0,0-4-8 0,0 4-6 16,-6-4 1-16,6 4 9 0,0 0 0 15,0 0 1-15,0-3 0 0,0 3-4 0,0 0-12 16,0-4-7-16,0 0 14 0,0 4 8 16,0-4 4-16,0 4 0 0,0-3-1 15,0 3-16-15,0 0-12 0,6 0-5 16,0-4-3-16,2 4 0 0,-2 0 0 0,7-3-1 16,-1-1 0-16,2 4 0 0,6-3 0 15,-8-1 0-15,8 0 2 0,0 0-4 16,-1-4 2-16,1 5 2 0,0 0-4 0,5-5 2 15,-5 8 0-15,7-3 0 0,-1-1 0 16,-7 4-1-16,7-5 2 0,0 5-2 0,1 0 1 16,5 0 0-16,-6-3 0 0,6 3-1 15,-5 0 1-15,6-3 0 0,-7 3 0 16,7 0 0-16,-7-4 1 0,0 4 2 0,-1 4-3 16,2-4 1-16,-1 0 0 0,0 0-2 15,0 3 1-15,1-3 0 0,-8 0 1 0,7 3-1 16,0-3 1-16,0 0 0 0,1 0-1 15,5 0 0-15,-6-3 1 0,6 3 0 16,-5-3-1-16,6-1 1 0,-7 4 1 0,7 0-2 16,-7-4 1-16,-1 4-1 0,9-3 1 15,-9 3 0-15,7-4 1 0,-5 4-2 0,5 0 2 16,1-4 0-16,-7 4 0 0,6-4 0 16,-5 4 1-16,6 0 0 0,-7 0-2 0,-1 0 0 15,9 0-1-15,-8 0 1 0,0 0-2 16,-1 0 1-16,9 0 1 0,-8 0-1 0,7 0 1 15,-7 0 0-15,6 0-1 0,1 0 3 16,-7 0-2-16,7 0 1 0,0 0 1 16,-1 0 4-16,7 0 22 0,-6 0 11 0,5-3 5 15,2 3 0-15,-1-4-3 0,-6 1-20 16,-1 3-11-16,1-4-6 0,-7 1-3 0,7-1 0 16,-7 0 0-16,0 0-1 0,7 1 2 15,-7-1-3-15,0 4 0 0,6-4 1 0,-5 1-2 16,-1 3 2-16,0 0 0 0,0 0 0 15,-1 0-1-15,2 0 1 0,-7 3-2 0,6-3 1 16,0 4 0-16,0-4 1 0,-6 0 1 16,6 4 0-16,1-4 0 0,-2 0-1 15,-5 0 0-15,6 0 0 0,-6 0 1 0,-1 0 0 16,1 3-2-16,0-3 1 0,-1 0-1 16,1 0 0-16,-8 4 0 0,8-4 0 15,-7 4-1-15,0-4 1 0,6 4 1 0,-5-4-1 16,-1 0 0-16,7 3 1 0,-9-3-1 15,10 4 1-15,-1-4-1 0,-1 3 1 0,1-3 0 16,6 0 0-16,-7 0 0 0,7-3-1 16,1-1 2-16,-7 1-2 0,6 3 0 0,-1-8 0 15,1 4 0-15,0 1 0 0,1-5 0 16,5 5 0-16,-5 0 0 0,5-5-2 16,-5 4 2-16,5 1 2 0,-7-1-1 0,9 0 0 15,-8 1 0-15,7-1-1 0,-1 0 0 16,1 1 0-16,-1-2-1 0,1 1 1 0,0 1 0 15,-1-1 0-15,8 2 0 0,-7-6 1 16,-1 4-1-16,6-4-1 0,-4 5 0 16,5-4 1-16,-7 2-1 0,2 3 1 0,5-2 0 15,-7 0 0-15,1 0 0 0,5 4 0 16,-5-3 0-16,0 3 0 0,0 0 1 0,-1 0-1 16,1 0 0-16,0 0 0 0,0 3 0 15,-2-3-1-15,3 0 2 0,-2 0-1 16,1 0 1-16,-1-3 0 0,1 3 0 15,-7 0 0-15,0-4 1 0,1 4 55 0,-1-4 39 16,0 4 18-16,-1-4 10 0,2 4 2 0,-7-3-53 16,0 3-38-16,-1-4-18 0,-6 4-9 15,6 0-4-15,-5 0-3 0,-2 0 1 16,2 0 0-16,-8 0-1 0,1 0 0 0,-1 0-1 16,-1 0-1-16,4 4-2 0,-9-4 1 15,0 0-1-15,0 3 1 0,0 1-10 0,-9 0-97 16,4 0-219-16,-1-4-152 0,-7-4-66 15,-1-4-24-15,2-2 87 0</inkml:trace>
  <inkml:trace contextRef="#ctx0" brushRef="#br0" timeOffset="101799.7991">13471 3362 109 0,'-6'0'168'16,"6"0"-28"-16,0-4-44 0,0 4-14 15,0 0 1-15,0 0 0 0,0 0-10 0,0 0-16 16,-7 0-21-16,7 0-16 0,0 0-9 16,0 0-1-16,0 0 9 0,0 0 12 15,0 0 10-15,0 0 13 0,0 0 7 0,0 0-6 16,0 0-9-16,0 0-12 0,0 0-11 15,0 0-10-15,0 0-6 0,0 0-2 16,0 0 2-16,0 0 3 0,0 0 0 0,0 0 1 16,0 0-4-16,0 4-2 0,0-4-3 15,0 0-2-15,7 0 13 0,-7 0 11 0,0 4 8 16,0-4 5-16,6 0 2 0,-6 0-8 16,6 0-10-16,-6 0-2 0,8 0 0 15,-8 0 3-15,6 0 4 0,0 0 5 0,-6-4 7 16,6 4 7-16,-6-4 3 0,8 4-7 15,-2-3-7-15,-6 3-13 0,6 0-8 0,1-5-8 16,-1 5-2-16,1-3-1 0,0 3-1 16,5 0 0-16,2 0 0 0,-1 0 0 0,0-4-1 15,6 4 0-15,1 0 0 0,-1 0 0 16,1-2 0-16,0 2 1 0,-7 0 2 16,7 2 0-16,-9-2 0 0,4 0-5 0,-10 4-37 15,9-4-51-15,-7 3-58 0,-1-3-68 16,-6 0-83-16,7-3-53 0,-7-1 10 0,0 4 38 15</inkml:trace>
  <inkml:trace contextRef="#ctx0" brushRef="#br0" timeOffset="102320.7523">13589 3377 56 0,'0'0'199'0,"0"0"15"16,6 0-71-16,-6 0-57 0,0 0-35 0,7 0-21 16,0 0-14-16,-1 0-8 0,0-4-5 15,7 4 1-15,0 0-4 0,0 0-2 16,1-3 2-16,-2 3 2 0,2 0-2 0,-1 0 1 16,-7 3 0-16,8-3-1 0,-3 0 0 15,-4 0 1-15,6 0 1 0,-6 0-2 0,0 4 1 16,-7-4 0-16,0 0-2 0,0 3 2 15,0-3 1-15,-7 4 0 0,0-4-2 16,2 4 2-16,-10-1-2 0,4-3 1 0,-9 4-1 16,7-4 2-16,-7 0 0 0,0 0-2 15,1 0 1-15,-1 0 1 0,1 0-2 0,-1-4 0 16,7 4 18-16,-6-3 15 0,5-1 7 16,1 0 5-16,1 1 6 0,-2-4-5 15,8 3 1-15,0 0 10 0,-2-3 15 0,8 2 8 16,-6 2-8-16,12-1-14 0,-6 2-19 15,8 2-18-15,4-6-12 0,-6 6-6 0,8 6-2 16,-1-6-1-16,0 0 0 0,6 2 1 16,-5 2-1-16,5-1 0 0,1-3 0 0,6 5-1 15,-7-5 1-15,7 3-1 0,1-3 1 16,-1 0-1-16,-1 0-1 0,2 0 2 16,0 4-1-16,-1-4 1 0,5 0 0 0,-4 4 1 15,-1-4-1-15,7 0 2 0,-7 0 0 16,-6 4-1-16,6-4-6 0,-7 3-24 0,-6-3-36 15,6 0-44-15,-5 0-61 0,-1 0-85 16,0 0-37-16,0-3 8 0,-7-1 30 16</inkml:trace>
  <inkml:trace contextRef="#ctx0" brushRef="#br0" timeOffset="102493.1929">14118 3370 21 0,'6'3'13'0,"1"-3"-5"0,-1 4-3 0,0-4-4 16,7 3 1-16,1 1-4 0,5 0-25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7:07:58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 819 145 0,'-14'-8'260'0,"2"0"19"16,-2 2-63-16,-5 1-95 0,6 3-33 16,0 2-16-16,-1 0-8 0,-5 2-6 0,0 3-5 15,-1 1-13-15,1 2-11 0,-8 3-3 0,1-5 10 16,0 6 23-16,0-1 38 0,-1-3 35 16,2-2 31-16,5 6 11 0,-7-5-8 0,7 1-32 15,2 3-34-15,-2-4-37 0,1 1-28 16,6-2-17-16,-8 2-12 0,9 0-5 0,-8 3 1 0,7 0-2 15,-7-1-2-15,2 9 1 0,4 0 0 16,-12-2 0-16,7 5-1 0,-1 5 1 0,-6-1 0 16,7-1-2-16,-8 4 3 0,1 0 0 15,0 0 0-15,6 1 3 0,1-5 12 16,-1 2 9-16,0-9 3 0,1 0 3 0,5 1-2 16,1-5-12-16,0 1-8 0,6-5-6 15,2 5-2-15,-8-3-1 0,6 2 0 0,-6-2 0 16,7 2 0-16,-8 1 1 0,8 2-1 0,-7 6 0 15,0 0-1-15,0 2 1 0,-7 4 0 0,7 0-1 16,0 5 1-16,0-1 1 0,-7-4-1 16,8 0 1-16,-2 1-1 0,8-1-2 0,-1-3 0 15,1-1 1-15,0 1-1 0,-2 0 1 16,8 3 1-16,-6 0 0 0,6 8 0 0,0-1-1 16,0 2-1-16,-6 2 2 0,6-3 1 15,0-1 0-15,0 4 2 0,0-3 1 0,0-3-1 16,0 2-1-16,0 1 0 0,0-4-2 15,0 3 2-15,0 1 0 0,0-4-2 16,0 1 2-16,6-5 0 0,0 3-1 0,8-2 0 16,-8 3 2-16,7 0-1 0,1 1-1 15,-2-2 1-15,2 1 1 0,5 1-1 0,0-2 0 16,-6 2 2-16,7-2 0 0,0-2-2 0,-1 2 2 16,1-2 2-16,-7 3 62 0,7-3 30 15,0 3 13-15,-2-4 6 0,2 0 0 16,0 5-62-16,-1-5-28 0,-5 0-14 0,5-3-6 15,1 3-3-15,6-4-1 0,-7 2-4 16,7-2 1-16,-6 0 0 0,5-2 2 16,3 2-1-16,-2-2 1 0,-1-1 1 0,1 0-1 15,1-4 1-15,-1 0-1 0,0 5 2 16,0-6 1-16,1 3-1 0,-3 1-1 16,11-2 2-16,-10-1-1 0,1 0 1 0,7 0-2 15,-2-3 2-15,3 4 21 0,-1-5 29 16,0 1 12-16,-1-4 11 0,1 0 10 0,0 0-4 15,-7 0-12-15,6-4 1 0,1 1-1 16,0-2-7-16,-1 2-2 0,1-4 3 16,-1-1-6-16,1 2 0 0,-7-5 4 0,7-5-9 15,-7 5-10-15,6-3 22 0,1-1 16 16,0-4 2-16,-1-2 0 0,1-1-10 16,-1 0-31-16,8 0-22 0,-8 0-11 0,1 0-3 15,0 0-2-15,-7 1-3 0,7-2 2 16,-7 1 0-16,0-3 0 0,0 2 2 15,0-3-2-15,0 1-1 0,0-1 1 0,7 1-2 16,-7-5 3-16,7 1-1 0,-7-3 2 16,0 1-4-16,7 2-2 0,-7 3 0 0,0-3 0 15,6 0 1-15,-12 0-1 0,6-1 2 16,-6 4 2-16,5-3 3 0,-6 0 5 16,8-1 8-16,-7 4 7 0,0-6 6 15,6 2 0-15,-8 4-4 0,2-7-4 0,0 7-8 16,0-3-3-16,0 0 9 0,-1-4 9 0,1 4 10 15,6-5 5-15,-7 1-1 0,1-4-7 16,0 1-14-16,-1 0-5 0,1 3-2 16,0-4 10-16,-2 3 12 0,2-2 13 0,-7 0 4 15,7 2 1-15,-7 2-9 0,1-2-8 16,-2 2-2-16,2-6 2 0,-1 6-2 0,-1-1 0 16,2 0-4-16,-2-1-9 0,2-2-9 15,-1 0-2-15,0-1-5 0,6 0-1 0,-11 0 1 16,4 0 6-16,1 0 12 0,-1 1 9 15,-4 4 5-15,5-6 3 0,-6 2-6 0,5-1-11 16,-5 0-4-16,0-3-2 0,-1 4 3 16,1-1 5-16,-7-1 3 0,6 2 2 0,0 3 0 15,-6-3-4-15,0 3-4 0,8-5-5 16,-8 6-9-16,0-9-2 0,0 5-3 0,-8-5-2 16,8 1-2-16,0 0 0 0,-6 0-5 0,6 2-2 15,-6-2 2-15,6 3 1 0,-7 1 5 16,1 3 1-16,-1 0 2 0,0-1 4 0,7 5-3 15,-6-1 4-15,-7-2 1 0,6-1 0 16,1 0 1-16,-2 0 4 0,3 3-8 0,-2-3 2 16,-6 0-7-16,7 1-3 0,0-1-2 0,-8-5 0 15,1 5 1-15,7 1 4 0,-8-4 2 16,2 2 6-16,-3 0 10 0,4 2 6 0,-9-1 4 0,7-4 5 16,-7 4 6-16,0 0 1 0,7 0 4 0,-7 0 6 15,7 0-4-15,-7 4-8 0,8-5-6 16,-8 6-13-16,8-5-7 0,-8 6-5 0,7-2-5 15,-1 3-6-15,2 1 3 0,-2-1-5 0,2 1 4 16,-1-2 0-16,6 2-3 0,-6 3-1 16,-1-1-2-16,8 3-1 0,-6-7 2 0,5 5 1 0,-6-3 0 15,0-1 1-15,7 5-2 0,-8-6 0 16,0 6 0-16,2 2 2 0,-1-6-2 0,0 3 0 16,0 0-4-16,-7-1 2 0,7 2-5 15,0 2-1-15,0-3 5 0,0 4 4 0,0-4-4 0,-1 0 2 16,2 0 4-16,-1 7-1 0,-1 0-5 15,2 1 6-15,-1-5 3 0,-1 2-5 0,1-2 0 0,-7 4 3 16,8 1-5-16,-1-1-4 0,0-4 2 16,-1 1-1-16,2 4 0 0,-2-2 5 0,-5 3 3 15,-1-3 1-15,7 5-1 0,-6-4 1 0,-1 1-2 16,1 3 0-16,-1-7-7 0,1 7 5 0,-1-4 1 16,6 4 0-16,-6-4 0 0,8 0 1 0,-7 4-7 15,5 0-1-15,2 0 0 0,-2 4 2 16,-5 0 7-16,5-8-1 0,2 4 1 0,-3 0-1 15,-3 0 0-15,5 4-1 0,0-4 1 0,-7 4-2 16,7-1-2-16,-7-3-2 0,1 4 3 0,5-1-1 16,-4 1 3-16,4-4 5 0,-6 0-6 0,8 0 1 15,-8-4-2-15,7 4 0 0,-7 0 1 0,8 0 5 16,-2 4-3-16,-5 1 6 0,5-3-2 16,-5 3-3-16,6-10 0 0,-6 3-6 0,-1 2 0 15,0-5 0-15,1 5 1 0,-7 5-2 0,6-10 4 16,-6 1 2-16,0 1-5 0,-7 3-5 0,8 0 1 15,-8 3 4-15,-1 6-6 0,2 1 4 0,-1 1 2 16,1-3 2-16,-1 1-3 0,1 7 0 0,-1 3-5 16,-6-5-39-16,7 1-85 0,-8-4-125 15,7 0-228-15,-12 3-355 0,-1-2-336 0,0-1-85 16,0 0 46-16,-5-4 199 0,5 4 345 0</inkml:trace>
  <inkml:trace contextRef="#ctx0" brushRef="#br0" timeOffset="1252.4741">969 1743 167 0,'7'-4'320'16,"-7"4"21"-16,0-3-42 0,0 3-119 0,6 0-70 15,-6 0-22-15,0 0-5 0,7 0-1 0,-7 0-8 16,0 0-21-16,5 0-23 0,-5 0-17 16,0 0-2-16,0 0 23 0,7 0 30 15,-7 3 31-15,0-3 27 0,0 4 25 0,8-4-6 0,-8 0-11 16,0 5-20-16,0-2-21 0,5 0-23 15,-5 1-19-15,7-4-15 0,-7 4-10 16,6-1-5-16,-6 1-3 0,8 0-1 0,-8 0 4 16,6-1 3-16,0 1 3 0,-6-1 2 0,7 1 2 15,-7-1 0-15,6 1-1 0,1 0-3 16,-7 0-1-16,0-1-6 0,7 1-4 16,-7-4-4-16,6 4-3 0,-6 0 0 0,0-4-1 15,6 2-2-15,-6 3 2 0,7-5-1 16,-7 3 1-16,0 1 0 0,0-4 1 0,0 0-1 15,0 0 2-15,0 0-1 0,0 0 1 0,0 3 6 16,0-3 13-16,0 0 7 0,0 0 2 16,0 0 4-16,0-3-8 0,0 3-12 15,0 0-7-15,-7 0-5 0,7 0-3 0,0 0-2 16,0 0-23-16,-6 0-74 0,6 3-165 0,-6-3-233 16,-1 0-149-16,0 0-47 0,1-3 43 15,-1-1 150-15</inkml:trace>
  <inkml:trace contextRef="#ctx0" brushRef="#br0" timeOffset="1693.0462">956 1596 210 0,'0'0'358'0,"0"-3"56"16,0 3-17-16,0 0-73 0,0 0-51 0,0 0-29 15,0 0-25-15,0 0-29 0,0 0-37 16,0 0-35-16,0 0-35 0,0 0-26 0,0 0-19 16,0 0-16-16,0 0-11 0,0 0-5 15,0 0-4-15,0 0-2 0,0 3-2 0,0-3 1 16,0 0-1-16,0 5-1 0,0-3 3 15,6 3-1-15,-6-5 1 0,0 2-66 0,7 2-118 16,-7 0-156-16,0-4-193 0,0 0-84 16,0 0 25-16,0 0 102 0</inkml:trace>
  <inkml:trace contextRef="#ctx0" brushRef="#br0" timeOffset="2427.1397">1074 1647 218 0,'0'-3'398'15,"0"3"49"-15,0 0-13 0,0 0-124 16,0 0-92-16,0 0-61 0,0 0-35 0,0 0-28 16,0 0-26-16,0 0-28 0,6 0-22 15,-6 3-11-15,6-3-4 0,-6 5-3 0,7-5 0 16,0 4 1-16,-2-1-1 0,3 1 1 16,-2-1-1-16,0 1 0 0,2-1-1 0,-2 1 1 15,6 4 0-15,-4-5 1 0,-2 4-1 16,0 0 2-16,1 1-1 0,-1-4-2 0,-6 3 1 15,7 1 1-15,0-6-1 0,-7 6 0 0,0-4 2 16,6 1 0-16,-6-5 0 0,0 0 4 16,0 0 3-16,0 0 2 0,0 0 5 15,0 0 10-15,-6-5 3 0,6 1 2 0,-7 1-4 16,7-4 4-16,-7-1 4 0,1-3 9 0,-1 1 8 16,7-2 6-16,-6-3-4 0,6-2-9 15,-6 2-12-15,6 4-10 0,0-1-5 16,6 2-6-16,-6-2-3 0,6 9-5 0,-6-5-2 15,7 4-3-15,6 1-2 0,-6 3-2 0,-1 3 0 16,8-3-1-16,-8 8 0 0,7-4 2 16,-7 4 1-16,6-6 1 0,-4 5 1 0,4-3 0 15,-4 4 1-15,-2-4 0 0,7 3 0 16,-6-3 0-16,-1 0 0 0,1-1 0 0,-1 0 0 16,0 2-1-16,2-1 1 0,-8-1-1 15,6-3 2-15,0 4-1 0,-6-1-6 0,0-3-21 16,6 4-40-16,-6-4-59 0,0 3-61 15,0-3-69-15,-6 0-72 0,6 0-118 16,-6-7-37-16,6 0 21 0,-6 0 56 0</inkml:trace>
  <inkml:trace contextRef="#ctx0" brushRef="#br0" timeOffset="2781.3219">1243 1384 111 0,'0'-4'381'0,"0"0"54"0,0-3 36 0,0 7-126 0,0-4-106 15,0 4-63-15,0 0-38 0,0 0-31 0,0 0-29 16,0 0-28-16,7 4-27 0,-7-4-12 0,5 4-6 16,3-1 0-16,-2 1 7 0,0 0 24 15,-6 2 15-15,14-1 15 0,-8 2 15 0,1 0 2 16,0 4-16-16,6 0-12 0,-7-4-14 15,8 8-11-15,-8-4-11 0,6 1-3 0,-4 1-2 16,4-1-1-16,-5-1-3 0,-1 0-2 0,1-4-3 16,6 4-1-16,-7-3-2 0,0-2 0 15,2 3-1-15,-8-6 0 0,6 4 0 16,1-3-1-16,-7-1 2 0,0 1-2 0,6 0 1 16,-6 0-17-16,0-4-58 0,0 3-88 0,0-3-116 15,0 0-169-15,0 0-127 0,-6-3-5 16,-1-1 59-16,1-4 103 0</inkml:trace>
  <inkml:trace contextRef="#ctx0" brushRef="#br0" timeOffset="2960.8278">1269 1589 220 0,'0'0'446'0,"0"-4"40"0,0 0 20 15,6 4-173-15,-6-7-132 0,8 4-64 0,4-1-30 16,-5-3-16-16,0-1-25 0,6 1-29 16,-1 3-59-16,2 1-122 0,-8 0-162 0,8-6-159 15,-2 6-73-15,-5-4 4 0,-1 0 98 16</inkml:trace>
  <inkml:trace contextRef="#ctx0" brushRef="#br0" timeOffset="3352.248">1504 1480 291 0,'7'2'519'0,"-7"-4"51"0,0 2 30 0,0 0-188 15,0 0-156-15,0-4-92 0,0 0-42 0,5 0-27 16,-5 0-32-16,8 0-32 0,-1-3-19 16,5 3-8-16,-4-2-4 0,4 1 2 0,-5-2-4 15,6 0 4-15,-7 0-9 0,1-1-8 16,5 1-7-16,-4-5-5 0,-2 6 0 0,-6-2 5 15,6 1 10-15,-6-1 6 0,0 1 5 0,0 4 5 16,-6-4 6-16,0 2 8 0,-2-2 4 16,2 3 2-16,0 4-3 0,-1 0-6 15,1-3-10-15,-1 6-2 0,1-3-2 0,-7 4-1 16,7 0-1-16,-2-1 1 0,1 5 0 0,2-1 0 16,5 0 0-16,-7 5-1 0,-1-5 1 15,8 3 0-15,-5 2 1 0,5-5-1 16,0 4 1-16,0-4-2 0,0 4 0 0,0-3-1 15,5-1 1-15,-5 0 1 0,8 5 1 0,-1-8 3 16,-2 2 0-16,10-2 2 0,-9-1 0 16,7-3-2-16,0 5-20 0,0-5-41 0,-7 0-78 15,8 0-95-15,-8-5-114 0,0 2-153 16,1-3-59-16,0-2 31 0,-2 0 74 0</inkml:trace>
  <inkml:trace contextRef="#ctx0" brushRef="#br0" timeOffset="3702.2792">1655 1306 86 0,'6'-3'441'0,"-6"-4"76"0,0 3 32 0,0 4-106 16,0-4-174-16,5 4-137 0,-5 0-72 16,0 0-34-16,9 4-14 0,-3 0 22 0,0-2 17 15,0 6 9-15,1 0 10 0,0 3 4 0,6-4-23 16,-7 5-18-16,1-5-11 0,0 3-8 15,5-2-6-15,-5 3-3 0,0-3-1 0,-1-1-2 16,1-4 1-16,-1 1-1 0,0-1 2 16,-6 1-1-16,0 0 2 0,7-4 5 15,-7 0 28-15,-7 0 48 0,7 0 61 0,0 0 39 16,-6-4 14-16,0 0-7 0,-1-3-21 0,1-1-37 16,-1-2-20-16,0-1-5 0,1-7-9 15,0 3-22-15,-1-4-18 0,0 0-17 0,7 5-15 16,-6 3-11-16,6 0-8 0,0 4-6 0,0 0-6 15,6 3-5 1,-6 4-6-16,7 0-36 0,-7 0-100 0,7 0-125 0,-7 8-178 0,0-1-177 16,6 1-165-16,-6 2 8 0,0-3 88 15,0 5 159-15</inkml:trace>
  <inkml:trace contextRef="#ctx0" brushRef="#br0" timeOffset="5030.7747">1837 1189 45 0,'0'0'300'0,"0"-4"25"15,0 4 10-15,7 0-132 0,-7 4-102 16,0-4-48-16,6 3-4 0,-6 1 9 0,7 0 19 15,0 4 24-15,-7-5 13 0,6 5-5 16,0-1-7-16,2 4-12 0,-8-4-14 0,6 4-11 16,0-4 1-16,-6 0-3 0,6 5-9 0,-6-5-9 15,0 1-12-15,7 2-10 0,-7-6-10 16,0 3-1-16,0-3-2 0,-7 0 0 0,7-1 5 16,-6-3 13-16,6 0 22 0,-6 0 20 15,0 0 20-15,-2-3 14 0,8-1 2 0,-6-3-8 16,0-1-8-16,6 0-12 0,-7-2-8 15,7-5-15 1,0-3-10-16,0 0-11 0,0 4-12 0,7-5-10 0,-1 4-6 0,-6 3-5 0,6 6-2 16,2-2-2-16,-2 1-2 0,0 3 1 15,0 4-2-15,1 0-1 0,0 0 2 16,-1 4-1-16,7 0 0 0,-7 3 2 0,1-3 1 0,0 2 0 16,6 2 1-16,-6-1 1 0,-1 1 0 15,1-4 1-15,-1 3 0 0,0 1-1 0,2-4 2 16,-2-1-1-16,0 4 0 0,-6-7 0 0,6 4 1 15,1-1-1-15,-7 1-1 0,0-4 2 16,6 0 0-16,-6 0-1 0,0 0 3 0,0 0 2 16,0 0 3-16,0 0 2 0,0 0 1 0,0-4 0 15,0-3-2-15,0 0-2 0,0 0-3 16,7-4-1-16,-7 3-2 0,0-3 1 0,0 3 1 16,0 2-2-16,0-2 1 0,0 1-1 15,0 3 0-15,0 0 0 0,0-3-1 0,0 3-1 16,0 1 0-16,0-1 0 0,7 1-1 0,-7-1 1 15,0 4-2-15,0-5 2 0,5 5-1 16,-5 0 1-16,0-3 0 0,8 3 0 0,-8 0 1 16,0 0-2-16,0 0 2 0,7 0-1 0,-7 0 1 15,0 0-2-15,0 3 2 0,6-3-1 0,-6 5 0 16,6-5 0-16,-6 4 1 0,7-4-1 16,-7 0-1-16,7 0 1 0,-1 0 1 0,1 3-1 15,-7 1 2-15,6-4 0 0,0 3 1 16,1 1-1-16,0-1-1 0,-1 1 0 0,-6 0 1 15,6 0-1-15,2-1 1 0,-2-3 0 0,-1 0 1 16,3 0 3-16,-2 0-1 0,8 0 1 16,-8-3 2-16,0-1-1 0,1 0 0 0,0 0 1 15,-1-3 1-15,0 4 2 0,1-4 2 0,0-2 3 16,-1 3 4-16,1-2 4 0,-7-3 10 16,6 4 13-16,-6-4 13 0,0 0 9 15,0 3 4-15,0-3-5 0,0 1-14 0,0 2-15 16,-6-3-12-16,6 4-8 0,-7-5-1 0,7 2 2 15,-6 3 8-15,-1 3 5 0,0-4 5 16,1 5-2-16,0-1-5 0,-1-4-9 0,0 8-9 16,1 0-6-16,6 0-4 0,-6 0-3 0,-2 0 0 15,2 5 0-15,0-2 0 0,-2 1-2 0,3 3 1 16,-1 1-1-16,-2 2-2 0,2 1 2 0,0 4 0 16,-1-4-1-16,7 4 1 0,-7-1 1 15,7 2-2-15,0-2 2 0,0 1 0 0,0-4-1 16,0 4 1-16,0-1 1 0,7-3-1 15,-7 4-2-15,7-5 2 0,-1-2 1 0,0 3 1 16,2-3 3-16,-2-5 3 0,7 5 3 0,-7-4 2 16,8-1 1-16,-8-3 0 0,7-3 0 15,0-1 0-15,0-4-5 0,0 1 1 0,0-5-1 16,1 5-1-16,-2-3-2 0,1-5 1 0,1 3 0 16,-8 5 1-16,7-3 1 0,-6-2 2 15,-1 1 3-15,0 5 5 0,1-6 5 0,0 5 7 16,-7-5 2-16,6 1 3 0,-6 0-2 15,0-3 1-15,0 3-1 0,0 0-2 0,-6-4-5 16,6 4-2-16,0-4-6 0,-7 0-6 0,0-2-2 16,7 1-2-16,-6-5-3 0,0 2-2 0,-1 0 1 15,7-2-3-15,-7 5 0 0,1 3 0 16,6-2 2-16,-6 7 9 0,-1 1 10 16,7 3 12-16,0-3 6 0,-7 7 5 0,7-3-8 15,0 3-14-15,0 0-10 0,0 0-11 0,-6 0-6 16,6 7-2-16,0 0 2 0,6 5-1 15,-6-6 1-15,0 10 0 0,7-1 3 0,0-1-2 16,-1 1 2-16,0-1 1 0,1-3 0 0,0 4-1 16,-1-4-1-16,0-1 3 0,1 1-1 15,6 1 0-15,-6-2 2 0,-1 2 0 0,0-1-2 16,8-4 2-16,-8 0-2 0,8 4 0 0,-8-3 1 16,6-5-8-16,-5 1-23 0,6 0-49 0,-6-1-72 15,-1 1-112-15,2-4-121 0,-2 0-153 16,-6 0-178-16,0 0-75 0,0 0 44 15,0 0 99-15,-6 0 164 0</inkml:trace>
  <inkml:trace contextRef="#ctx0" brushRef="#br0" timeOffset="5196.2521">2307 1024 1 0,'7'-8'485'16,"0"-3"78"-16,5 0 36 0,-5-3-11 0,6 3-279 15,7-3-167-15,-1 2-78 0,1-3-34 0,6 1-18 16,-7-1-56-16,1 4-172 0,0 0-225 16,-1-3-103-16,1 2-45 0,0-3 27 0</inkml:trace>
  <inkml:trace contextRef="#ctx0" brushRef="#br0" timeOffset="7109.0716">1791 2962 167 0,'-6'-11'368'0,"0"0"31"0,6-4 23 0,-7 0-181 15,1 1-107-15,6-1-45 0,0-3-19 16,0-4-11-16,0-4-5 0,6 4-10 0,1-7-9 16,-1 0-10-16,7-1-11 0,0-3 4 15,1 0 10-15,-2-1 8 0,8 5 7 0,7-8 10 16,-9 8 2-16,8-4-5 0,1 0-3 0,6 0 6 15,-7 0 2-15,13 3-4 0,-7-2-4 16,1 3-4-16,-1 3-14 0,1-4-11 16,0 5-7-16,0 3-2 0,0 0-3 0,-8 3-2 15,8-3 0-15,-7 7-2 0,6-2 0 0,2 2 0 16,-9 4 1-16,9-1-2 0,-9 2 0 16,1 3 0-16,0-5 0 0,1 4 1 0,-1 1 1 15,0 5 0-15,0-3 19 0,0 2 12 16,0-1 4-16,-6 4 3 0,6-5 1 0,-7 10-20 15,1-5-11-15,0 4-5 0,-1-1-2 16,1 2 0 0,0 1 0-16,-1 2 1 0,-6-1-1 0,6 3 1 0,-5 2 31 0,5-1 23 15,-5 0 13-15,-2 4 5 0,1-4 1 0,0 3-30 16,1-3-24-16,-1 3-12 0,-1-2-4 0,2-1 1 16,-1 3 36-16,-6 1 20 0,5 0 10 15,-5 0 5-15,6 3 1 0,-6-3-36 16,-1 3-18-16,0 1-9 0,1-1-4 0,6 4-1 15,-6-3 0-15,-1 2-2 0,1 1 0 16,0 0 0-16,-7 5 3 0,6-10 11 16,0 2 11-16,-6-1 8 0,0-3 4 0,7 0 12 15,-7-1 4-15,0 5 7 0,0-5 5 0,0 5 7 16,0-5-4-16,-7 1-14 0,7 3-14 16,-6 0-15-16,0 1-12 0,-1 6-10 0,7-2-5 15,-13-1-2-15,6 0 0 0,1-5-1 16,-1 2 0-16,0-4 19 0,1 4 16 15,0-5 11-15,-9-3 3 0,10 3 2 0,-9-2-17 16,9 3-10-16,-9-5 1 0,2 1 0 16,-2 5 4-16,1-7 0 0,-7 3-7 0,0 3-12 15,2 0-5-15,-9-4-6 0,1 7-2 16,6-4-2-16,-5 2 0 0,-2-2 0 16,-5-3 3-16,6 4-3 0,-1-4 3 0,1 4 0 15,0-5-1-15,0 1-3 0,0 4 0 16,-7-8 1-16,8 5-1 0,-10-2 0 0,11 1 1 15,-9 5-1-15,-7-7-1 0,7 7-2 16,-5-5 1-16,-1-1 3 0,-1 2 0 0,1-1 1 16,7 0 0-16,-7 0 2 0,13-3-4 15,-7-6 19-15,0 2 24 0,7 0 13 16,-6-4 9-16,-2-4 5 0,9 0-12 0,-8 2-20 16,7-3 1-16,-1-2 1 0,1 0 3 15,0-4-1-15,0 0 10 0,7-4 0 0,-1-3 6 16,0 0 7-16,1-9 4 0,6 6-12 15,6-5-6-15,1 1-10 0,0-1-13 16,6 0-6-16,6 0-3 0,0-3-13 16,8 3-10-16,-1-3-23 0,13 3-53 0,-6-3-112 15,5-1-210-15,9 5-324 0,-9-4-312 0,7 2-97 16,-5 2 43-16,-1-4 182 0,0-1 316 16</inkml:trace>
  <inkml:trace contextRef="#ctx0" brushRef="#br0" timeOffset="7788.6558">1981 2774 228 0,'0'0'304'0,"0"0"28"0,0 5-66 0,0-5-63 15,0 0-55-15,0 0-38 0,0 0-33 16,0 0-33-16,7 0-22 0,-7 0-10 0,0 0-6 16,6 2 0-16,0 2 2 0,2 0 18 15,-2 0 36-15,0 3 15 0,0 1 8 0,1-1-1 16,-1 3-14-16,1 2-31 0,0-1 7 0,6 0 5 15,-6 1 3-15,-1-2-1 0,0 1-5 16,8 4-23-16,-8-5-12 0,1 5-5 16,5-3-2-16,-5-1-3 0,0 3 1 0,-1-6-2 15,0 3 0-15,-6-5 0 0,8 2-1 16,-8-4 1-16,0-1 0 0,6 1 0 0,-6 0 1 16,0-4 3-16,0 0 2 0,0 0 1 15,-6 0 0-15,6 0-1 0,0 4-24 16,-8-4-81-16,2 0-120 0,0 0-201 0,-1-4-93 15,-6 0-19-15,7-3 61 0</inkml:trace>
  <inkml:trace contextRef="#ctx0" brushRef="#br0" timeOffset="8028.5031">1870 2925 302 0,'0'-4'378'16,"0"-3"24"-16,0 0-61 0,0 2-138 0,0-1-72 15,6-2-32-15,2-3-14 0,-8 5-12 16,12-6-16-16,-6 5-24 0,1-4-17 16,6 0-9-16,6-1-5 0,-5 6-1 0,6-6-1 15,-7 5 0-15,7-1 1 0,-2 2-47 16,2 1-95-16,-8-2-186 0,3 0-91 0,-3 3-41 15,2-3 27-15</inkml:trace>
  <inkml:trace contextRef="#ctx0" brushRef="#br0" timeOffset="8311.3273">2058 3105 328 0,'8'0'396'0,"-8"0"25"16,0 0-72-16,0 0-127 0,7-4-82 0,-7 4-45 16,6-3-17-16,0-1-15 0,1 0-24 0,0 1-19 15,-1-4-11-15,7 3-5 0,0-3-2 16,0 2-1-16,-7 2 1 0,8-5-24 15,-1 5-71-15,-1-5-116 0,-4 4-160 0,4-3-74 16,-5 0-10-16,0 4 57 0</inkml:trace>
  <inkml:trace contextRef="#ctx0" brushRef="#br0" timeOffset="8794.0282">2177 2892 9 0,'0'-4'310'0,"0"1"33"0,0-1 14 0,0 0-97 16,0 4-132-16,0-4-63 0,0 4-28 0,6 0-12 15,-6 0-7-15,6 0-3 0,2 0-7 0,-2 0-3 16,0 4 0-16,1 0-2 0,0 0 2 16,5 3-3-16,-5-3 1 0,6 2 2 15,-6-1-3-15,-1 2-2 0,8 0 1 0,-8-3-1 16,0 3 1-16,1-2 0 0,-7-2 0 15,6 1 2-15,-6-2-1 0,0-2 2 16,0 5 25-16,0-5 39 0,0 4 45 0,0-4 32 16,-6 3 20-16,6-3-7 0,-7 0-19 15,1 0-15-15,0 0 0 0,-2-3-2 0,8-6-6 16,-6 3-18-16,6-2-28 0,-6-3-33 16,6-3-21-16,0-5-10 0,0 2-2 15,0 1-2-15,0-2-1 0,6 4 1 0,-6 3-2 16,6 3 2-16,-6 0-4 0,8 1 1 0,-8 3 1 15,6 4 0-15,-6-4 0 0,6 4 0 16,1 0-1-16,-1 0 0 0,-6 4 0 16,14 0 0-16,-8 0 0 0,0 3 0 0,1 1-1 15,0-1 1-15,-1 1 0 0,0 3 0 16,1-4 1-16,0 0-1 0,-1 0 0 0,1 1 2 16,-1 0-1-16,0-2 0 0,-6-2-1 0,8 3 1 15,-8-3-19-15,6 4-58 0,-6-6-89 16,0-2-105-16,0 5-119 0,0-5-146 15,0 0-21-15,-6-5 56 0,-2 3 89 16</inkml:trace>
  <inkml:trace contextRef="#ctx0" brushRef="#br0" timeOffset="9150.0394">2327 2635 95 0,'-6'-4'343'0,"6"-3"30"0,-7 3 14 0,7 1-138 16,-7 0-102-16,7-2-37 0,0 1-2 0,0 4 3 16,0-3-7-16,0 3-20 0,0 0-22 15,0 0-26-15,0 0-16 0,0 0-7 0,0 0-4 16,0 0-1-16,0 0 1 0,0 3 0 16,7-3 1-16,-7 4 1 0,7 1 1 0,-1-2 1 15,0 4 31-15,-6 0 21 0,7 5 8 16,0-4 3-16,-1 1 1 0,7 3-33 15,-6-1-23-15,-1 0-10 0,7 0-5 0,-7 0-1 16,2-1-3-16,-2 2 0 0,7-1-1 0,-6 0 0 16,-1 0 0-16,6-3 1 0,-5 2-2 15,0-3 2-15,-1 1-1 0,1 0 0 0,-1-2-1 16,2 1 1-16,-2 2-1 0,0-6 0 16,-6 1 1-16,7-1 2 0,-7-3-3 15,0 4-41-15,0-4-87 0,0 0-124 0,-7 0-203 16,7-7-88-16,-6 3-3 0,0-3 72 15</inkml:trace>
  <inkml:trace contextRef="#ctx0" brushRef="#br0" timeOffset="9346.4553">2347 2749 47 0,'0'0'419'0,"0"0"69"16,-7 0 28-16,7-4-84 0,0 4-183 15,0 0-126-15,0 0-62 0,7-3-29 0,-7 3-12 16,6 0-6-16,0 0-8 0,8 0-4 16,-1-4-7-16,-1 1-43 0,-4-1-74 0,4-1-93 15,-5-1-145-15,6-2-97 0,-6 1-6 16,-2-1 53-16,2 0 83 0</inkml:trace>
  <inkml:trace contextRef="#ctx0" brushRef="#br0" timeOffset="9703.7011">2497 2683 94 0,'6'4'371'0,"-6"-4"48"0,0 0 27 15,7 0-119-15,-7 0-103 0,0-4-67 16,6 1-34-16,1-5-25 0,0 4-26 0,-1-4-31 16,7 1-22-16,-6 0-11 0,5 0-4 15,-5 3-2-15,6-3-1 0,-6-1-1 16,-2 2 2-16,2-3 0 0,1 2 2 0,-2 0-1 15,0 0 2-15,-6-1-1 0,0-2 0 16,0 5-1-16,0-1-1 0,-6 2-1 0,0-3 0 16,-2 7-1-16,1-5-1 0,2 5 0 15,-10 5 1-15,10-2 4 0,-2 1 3 0,1 4 4 16,-7-1 0-16,13 0-1 0,-7 4-4 16,1-4-4-16,6 4-2 0,-6 1 0 0,6-2-1 15,0 5 0-15,6-3 2 0,-6-6-1 16,6 5 1-16,-6 1 0 0,7-5 0 0,0 0 1 15,-1-4-1-15,0 5 1 0,1-4 1 16,6 3 0-16,-6-3-5 0,5-4-60 16,-4 0-119-16,4-4-213 0,-5 0-96 0,-1 1-39 15,1-5 41-15</inkml:trace>
  <inkml:trace contextRef="#ctx0" brushRef="#br0" timeOffset="10030.0221">2640 2559 335 0,'0'-4'463'0,"0"0"28"0,0 4-13 0,0 0-223 0,7-4-140 15,-7 4-67-15,0 4-25 0,7-4-13 16,-1 4-3-16,-6 0-3 0,13-2 1 0,-6 3-2 16,-1 2-1-16,-1 0 2 0,10-3-1 15,-10 3 1-15,3 0-1 0,4-3 0 0,-4 3-2 16,-2 1 1-16,0-1-1 0,1-3-2 15,0 3 2-15,-1-3 0 0,-6 0 2 0,0-4 2 16,0 3 28-16,0-3 46 0,0 0 54 16,-6 0 42-16,6 0 40 0,-7-3 19 15,0 3 0-15,-5-4-29 0,4-4-33 0,2 1-33 16,0 0-47-16,-2-5-45 0,3 5-27 16,-2-3-13-16,7-2-8 0,0-3-10 0,0 5-46 15,7-2-76-15,-7 5-113 0,5 0-133 0,-5 4-143 16,0-1-143-16,0 4-10 0,8-5 76 15,-8 5 117-15</inkml:trace>
  <inkml:trace contextRef="#ctx0" brushRef="#br0" timeOffset="11096.5008">2725 2525 196 0,'0'-3'276'16,"6"3"11"-16,-6 0-81 0,8 0-106 0,-8 3-52 15,6-3-22-15,-6 0-9 0,6 3-3 16,1-3-5-16,-7 8-3 0,7-5 0 0,-1 2-3 16,0 2-2-16,-6 1 2 0,7-6-1 15,-7 6-1-15,0-4 1 0,6-1 1 16,-6 1-1-16,0 0 2 0,0-4 12 0,0 4 35 16,0-4 53-16,-6 0 46 0,6-4 33 15,0 4 14-15,0-4-24 0,-7 0-48 0,7-3-43 16,-6-1-35-16,6 2-26 0,0-5-10 15,0-1-6-15,0 2-3 0,6 1-2 0,-6 3 0 16,7-2-1-16,-7 5 0 0,0-1 0 16,6 0-1-16,-6 0 1 0,7 4 0 0,0 0 1 15,-7 4-1-15,6 0 0 0,0 0 1 16,1-1-1-16,-7 5 1 0,7-2-1 16,-1-1 1-16,1 2 0 0,-1-4 1 0,1 1-1 15,-7 3 1-15,6-2 0 0,1-2 1 16,-1 1-1-16,0-4 1 0,2 0-1 0,-2 0 0 15,-6 0 0-15,6 0 0 0,1 0 1 0,-1-4 2 16,1 1-1-16,-7-2 2 0,7-2 0 16,-1 3 1-16,-6-2 1 0,0-3-2 0,0 3 1 15,0-2-2-15,0-3 0 0,0 4-2 16,-6-5 0-16,6 6-1 0,-7-2 0 16,7-3 1-16,-7 5 0 0,7-2-1 15,-6-1 1-15,-1 7-1 0,7-6 0 0,-6 8 1 16,6-4 0-16,0 4-1 0,-6-3 1 0,6 3-1 15,0 0-1-15,0 0 0 0,0 3-1 16,0-3 0-16,0 0-1 0,0 4 1 0,0 0 0 16,0 0-1-16,0 3 2 0,0 0-1 15,0-2 1-15,6 1 0 0,-6 2 0 16,6-5 0-16,-6 5 0 0,7-4 0 0,-7 3 0 16,6 0 0-16,-6 0 0 0,7 1 0 0,-7-5 0 15,7 1 0-15,-1 0 1 0,0-1 2 16,2-3-1-16,-2 3 1 0,0-3 2 0,-6 0 0 15,7-3 1-15,-1 0 0 0,1-1-1 16,0 0 7-16,-7-3 28 0,5-1 25 16,2 1 21-16,-7-3 11 0,0-2 2 0,0 1-25 15,0 0-7-15,0 4-9 0,0-4-7 16,-7 0-3-16,7 3-7 0,-5-3-16 0,-2 8-14 16,7-4-4-16,-7 3-4 0,7 4-1 0,-6-4-4 15,6 4 0-15,0 0-2 0,-7 4-2 16,7-4-2-16,0 4 0 0,0-1 2 15,0 4 0-15,0-3 4 0,0 3-1 0,0 1 3 16,7-5-1-16,-1 5 1 0,-6-2 1 16,7-1-1-16,0 2 2 0,-2-2-2 15,2-3 1-15,-1-2 1 0,1 0 0 0,0 0 2 16,-1 0 0-16,1-2 2 0,-7-3 0 16,7 2 1-16,-7-8 0 0,6 3 1 0,-6 1 29 15,0-8 23-15,0 4 13 0,-6-4 14 0,6-2 17 16,-7-2-6-16,0 1-4 0,1-1 10 15,-1 0 7-15,-6-2-5 0,1-2-17 0,-8-2-13 16,7 4 5-16,-1 4-2 0,2 0 0 16,-2 3-3-16,8 2-4 0,-7 5-29 15,7 3-22-15,6 0-14 0,-8 4-8 0,8 0-6 16,0 8-2-16,0-1-1 0,8 7 1 16,-2 6 5-16,0-6 0 0,1 8 3 0,6-3 0 15,-6-5 0-15,5 4 0 0,2-4 0 0,-1 1 1 16,7 1-1-16,-8-5 1 0,1 0 1 15,0-1 0-15,1-2 0 0,-1-1-1 16,-1 1-3-16,2-2-58 0,-8-2-129 0,1 0-159 16,-7 0-202-16,0-4-249 0,0 0-57 15,-7 0 77-15,1-4 138 0,0 0 190 0</inkml:trace>
  <inkml:trace contextRef="#ctx0" brushRef="#br0" timeOffset="11236.9907">2921 2301 245 0,'0'-3'508'0,"7"-5"57"16,5-6 30-16,2-1-158 0,-1 0-195 16,7-7-104-16,5-4-54 0,2-3-29 15,-2-1-25-15,14 1-18 0,-5-1-28 0,-2 5-137 16,1 4-272-16,-2-2-125 0,-3 0-55 16,-2 9-5-16,-7 3 123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30:23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2268 9312 52 0,'-6'-4'314'0,"6"-3"46"16,-13-4 26-16,6 3-115 0,0 2-101 15,1 1-42-15,0 2-24 0,-1-1-11 0,0 1-12 16,1-1-13-16,6 0 2 0,-6 0-14 16,6 4-11-16,0-3-7 0,-8 3-4 15,8-4-14-15,0 4 9 0,0-3 4 0,0 3 1 16,8 0 2-16,-8 0-3 0,0 3-11 15,0-3 9-15,6 4 10 0,-6-1 2 0,0 1 0 16,6 0 0-16,-6 0-16 0,0 3-11 16,0-4-5-16,7 4-1 0,-7 1 25 15,0-1 24-15,0 5 9 0,7-2 5 0,-7 1 2 16,0 4-29-16,0 0-24 0,6-3-10 16,-6-2-7-16,6 5-1 0,1-4-1 15,-7-4-1-15,7 4 2 0,-1 0-2 16,1-4 0-16,-1 5 0 0,-6-2-1 0,6-3 2 15,2 1-1-15,-2 4 0 0,-6-6 0 16,6-2 1-16,-6 3-2 0,7 1 1 16,-7-4-1-16,0-1 1 0,0 1 1 0,0-4-2 15,6 3 1-15,-6-3 0 0,0 0 1 0,0-3-1 16,0 3 3-16,0 0 3 0,0 0 1 16,0 0-1-16,0-4 0 0,0 4-3 15,0-3-3-15,0 3-3 0,0-4 0 0,0 4-3 16,0-4-18-16,7 4-107 0,-7 0-191 15,0 0-215-15,0 0-95 0,0 0-24 16,7-4 84-16</inkml:trace>
  <inkml:trace contextRef="#ctx0" brushRef="#br0" timeOffset="644.6024">2249 9073 138 0,'-14'-4'262'16,"2"0"23"-16,-2 2-72 0,2 2-64 16,-2 2-50-16,0-2-33 0,-5 4-5 15,7 0-7-15,-2 0-10 0,-5 4-5 0,6-1 5 16,0 0-7-16,-8 0-3 0,9 4-2 16,5 0-4-16,-6 1-10 0,7-2-6 15,-6 5-3-15,4 0 5 0,2 3 4 0,0 1 4 16,-1-1 3-16,1 4-2 0,6-1-3 15,-7 6 10-15,0-2 13 0,7 1 3 16,0 0 3-16,-6 3 1 0,12-4-19 0,-6 5-13 16,7-5-6-16,0 5-7 0,-1-4 1 15,7 0-1-15,1 3 0 0,-2-7-1 0,7 4 2 16,0-4 2-16,2-4-1 0,5 3 1 16,0-6 38-16,1-1 38 0,4-2 17 15,-4-1 10-15,-1-3 2 0,0-5-39 0,0-3-36 16,-6 0-18-16,6 0-9 0,-7-7-2 15,8 0 8-15,-7-5 63 0,6 2 32 16,-8-2 14-16,-4-3 8 0,5 1-8 0,-5-4-62 16,-8 0-31-16,7-4-16 0,-6-4-7 15,0-4-4-15,-1-3-3 0,-6 1 1 0,0-5 56 16,0 3 75-16,-6 1 35 0,-8-3 14 16,1-1 7-16,1 4-54 0,-9 1-74 15,-4-2-35-15,5 9-17 0,-7-2-6 0,2 9-4 16,-1 3-3-16,-7 1-1 0,7 11 1 15,-7-1-2-15,1 4-3 0,6 7-56 16,-2 0-186-16,9 4-380 0,0 4-172 0,6-5-75 16,7-2 21-16,6-4 171 0</inkml:trace>
  <inkml:trace contextRef="#ctx0" brushRef="#br0" timeOffset="4515.9636">2164 12211 18 0,'-6'0'282'0,"-2"-3"39"0,2-1 27 0,6 1-107 16,-6 3-72-16,-1-4-38 0,0 0-12 16,7 0-8-16,0 1 0 0,-6-1-11 0,6 1-4 15,0-1-10-15,0 1-10 0,0 3-5 16,0-4-2-16,-6-1-12 0,6 2-12 15,0 3-8-15,0-3-13 0,0-1 12 0,0 0 6 16,6 1 3-16,-6 0 4 0,0-2-1 16,0 5 7-16,0-4 5 0,0-4 2 15,0 5 1-15,0-4-2 0,6 0-27 0,-6-1-16 16,7 1-7-16,-7-4-6 0,7 4-1 16,-1-1-2-16,0 1-1 0,-6 0-1 0,8-1 1 15,-2 1-2-15,7 3 1 0,-7-3 0 16,0 4 0-16,8-1 0 0,-8 0 0 15,1 0 0-15,6 1 0 0,-7 3 0 0,1-5 0 16,0 5 0-16,-1 5 1 0,1-2 0 16,-1 1 0-16,0 0 2 0,2 3-1 15,-2 0 2-15,-6 1 0 0,6 0 0 0,-6 2 1 16,7-3-1-16,-7 5 1 0,0 2-2 16,0-3 2-16,0 4 0 0,-7-4 12 15,7 1 11-15,0 2 7 0,-6 1 2 0,0-5 1 16,6 5-12-16,-8-4-10 0,2 3-5 15,6-3-3-15,-6 1-2 0,-1-2-2 0,7 1 0 16,-6-4-2-16,6 5 0 0,-7-4-1 16,0 2 0-16,7-3 1 0,-6 1-1 15,0-1 0-15,6 5-1 0,-7-10 1 0,7 10 2 16,-7-5 0-16,7 1 1 0,-6-1-1 16,6-3 1-16,0 4-2 0,0-5 0 0,-6 4-1 15,6-4 1-15,0 1-2 0,6 0 1 16,-6 0-1-16,0 0 0 0,0-1 1 15,0 5-1-15,0-8 0 0,0 6 1 16,0-1 0-16,6-5 0 0,-6 3 1 0,0-3 4 16,7 4 0-16,-7-4 2 0,7 0-1 15,-1-4 1-15,0 4-2 0,1-3-2 16,0-2 1-16,6 3-3 0,-7-2 0 0,8 0 0 16,-8 0-2-16,7-3-2 0,0 3 2 15,0-4-1-15,0 2 0 0,0 2-1 0,0-4 1 16,-6 1-3-16,6 0 0 0,-1-4-5 15,-4 3-33-15,-2-2-81 0,0-2-140 16,1-3-190-16,-7-2-162 0,7 2-43 0,-7-3 48 16,0-1 124-16</inkml:trace>
  <inkml:trace contextRef="#ctx0" brushRef="#br0" timeOffset="5098.5894">2294 11815 60 0,'-12'-3'312'15,"-2"3"28"-15,-5 0 22 0,-1 0-126 16,0 3-100-16,-6 1-47 0,7-1-24 16,-1 5-15-16,0-1-5 0,1 0-7 0,6 1-2 15,-6 0 1-15,4 1-3 0,-4 3-9 16,6-1-5-16,1 1-1 0,-2 2 0 0,2 1-1 15,5 3 0-15,-6 0-3 0,0 4-4 16,6 4-3-16,0-4-1 0,-6 4 1 16,7-1 7-16,0 5 5 0,6-4 2 0,-7 0 2 15,0-1-5-15,7 0-6 0,0 1-4 16,0-1-2-16,7 2-2 0,-7-2 2 16,7 1 2-16,-1-4 0 0,0 3 2 15,1 2-1-15,-1-6-1 0,8 1 0 0,-1 0 2 16,0-3 1-16,0-1 2 0,1 1 3 15,4-5 1-15,2 5-1 0,0-8-1 0,-1 0 0 16,1 0-3-16,6-4-2 0,-7 0 0 16,8-3-1-16,-7 0 54 0,6-1 41 15,-7 1 18-15,1-8 10 0,6 4 67 0,-7-7 9 16,1-4 12-16,0 0 13 0,-1-4 4 16,1 1-60-16,0-8-36 0,-1 0 10 0,1 0 7 15,-8-7 3-15,8-1-1 0,-6-3-27 16,-2 0-63-16,-5-4-37 0,-1 0-16 15,1 1-7-15,0-5-6 0,-14 5 1 16,7-2 40-16,-7 9 62 0,1 0 26 0,-7 4 12 16,-1 2 4-16,1 1-40 0,-7 4-61 15,2-1-27-15,-8 5-14 0,6-1-5 0,-7 5-4 16,1-2-4-16,-6 1 1 0,5 0-2 16,2 8-7-16,-1 3-36 0,-8 0-165 15,9 11-340-15,-8 0-375 0,1 4-166 0,-1-5-41 16,0-3 135-16,8-10 323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30:41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8133 141 0,'0'0'399'0,"0"-3"46"0,0-1 30 16,-7 0-133-16,7 4-104 0,0 0-43 16,0-3-4-16,0 3 5 0,0 0-1 15,-5-4-17-15,5 4-12 0,0-4-14 0,0 4-5 16,0 0 2-16,0 0-2 0,0 0-9 16,0 0-16-16,0 0-25 0,0 0-28 0,0 4-24 15,0 0-12-15,0-1-6 0,0 5-3 16,0 3-3-16,0 1-1 0,-6 2-5 15,6 1-6-15,0 0-4 0,0-1 0 16,0 1-1-16,0 4-1 0,0-6 0 16,0 3 0-16,0-2 2 0,0 1 1 0,0 0 3 15,0-1 5-15,-8-3 4 0,8 3 4 0,0 2 0 16,-6-6-1-16,6 2 0 0,0-2-3 16,0 1-4-16,0-3 1 0,-6-1 3 15,6-3 22-15,0 0 18 0,0-4 8 0,0 3 11 16,0-3-3-16,0 0-22 0,0 0-16 15,0 0 4-15,0 0 9 0,0 0 19 0,0 0 19 16,6-3 12-16,-6 3-6 0,0-8-14 16,6 1-19-16,2-7-21 0,-8 2-12 15,6-3-7-15,-6 0 7 0,0 1 0 16,5-5 2-16,-5 2-2 0,0-2-3 16,0-4-12-16,7-2-6 0,-7 2-6 0,0-2-1 15,8 0 1-15,-8 3-1 0,6-1 3 0,-6 5 0 16,6 0 1-16,1 7-3 0,0 0-2 15,-1 0 2-15,1 4 0 0,-7-1-1 16,6 5 0-16,0-1 0 0,2 4-2 16,-2 4-1-16,-6-1 2 0,13 1 3 0,-7 4 0 15,1 2 2-15,-2 1-1 0,3 0 1 16,-2 0-2-16,-1 0 3 0,4 4-1 16,-3-1 2-16,0 1-1 0,1 0 2 0,0 0 3 15,-7 3 1-15,6 3 0 0,-6-2 2 16,7-1 0-16,-7-2-3 0,0 2-2 0,0-3 0 15,6 3-3-15,-6 0 0 0,0-3-2 16,6 3-1-16,-6-6-1 0,0 3 3 16,0-5-4-16,8 1 2 0,-8-3 1 0,0-1 0 15,6 0-3-15,-6 0 2 0,0-3 0 16,0 0-2-16,0-1 1 0,0-3 0 16,0 4-1-16,0-4-1 0,0 0 0 0,0 4 0 15,0-4 1-15,0-4 0 0,0 0-3 16,0 4-6-16,0-3-48 0,0-5-87 0,-6 5-145 15,6-5-177-15,-8 5-211 0,8-8-219 16,-6 3-76-16,0 1 73 0,-1-1 146 16,1 6 202-16</inkml:trace>
  <inkml:trace contextRef="#ctx0" brushRef="#br0" timeOffset="305.848">6179 8332 132 0,'-6'3'296'0,"-2"1"29"15,2-4-34-15,0 0-87 0,6 4-43 0,0-4-6 16,0 0 15-16,0 0 18 0,0 0 8 16,0 0-6-16,0 0-13 0,6 0-6 15,-6 0 8-15,14 0 21 0,-8-4 28 0,-1 4 28 16,10-4 12-16,-3 1-2 0,2-5-26 15,5 2-45-15,1-2-48 0,-1 1-50 16,1-1-39-16,0 4-30 0,-8-4-15 0,8 1-6 16,-7 1-5-16,1 1-2 0,4 2-1 15,-4-1 0-15,-1 0-3 0,-7 1-1 16,7-1-4-16,-6 4-95 0,-7 0-223 0,0 0-385 16,-7 4-173-16,-6-1-76 0,0 1 60 15,1 0 208-15</inkml:trace>
  <inkml:trace contextRef="#ctx0" brushRef="#br0" timeOffset="2051.8507">18909 8167 33 0,'0'0'319'0,"0"-4"34"16,0 4 19-16,6-4-107 0,-6 4-90 0,0 0-31 15,0 0 9-15,0 0 27 0,0 0 20 16,0 0 3-16,0 4-17 0,0-4-26 15,0 0-23-15,0 0-22 0,0 0-7 0,0 0-2 16,0 4-3-16,0-4-4 0,0 0-11 16,0 0 7-16,0 0 1 0,0 3-8 15,8 1-8-15,-8 0-5 0,6 0-25 0,-1-1-15 16,-5 4 21-16,8 0 8 0,-8 5 4 16,7-5 1-16,-7 3-9 0,6 2-29 15,-6-1-16-15,0 0-7 0,7 1-4 0,-7-3-2 16,6 7-1-16,-6-5-1 0,7-1 1 15,-7 5-1-15,0-3 2 0,7-5 0 0,-7 4-1 16,0 0 0-16,0-4-1 0,0 5 1 16,0-5-1-16,0 1 1 0,-7-2 0 15,7 2 0-15,0-1 2 0,0 1-2 0,0-5 1 16,-7 1-1-16,7-1 0 0,0-3 0 16,0 4 3-16,0-4 0 0,0 0 52 0,0 0 56 15,0-4 26-15,0 4 14 0,0-7 3 16,0 0-47-16,0-4-54 0,0-1-30 15,0 2-14-15,0-5-5 0,0-4-4 16,0-2 0-16,-6 2 0 0,6-3-2 16,-7 4 1-16,1-5-2 0,6 5 0 0,-7-3 1 15,-1 6 0-15,3 1 1 0,5-1 0 0,-6 3 0 16,-2 5 0-16,8-3 1 0,0 1-2 16,-6 6 0-16,6-5 1 0,0 5-1 15,0-1-1-15,0 0 3 0,0 4-1 0,6-3 1 16,-6-1-1-16,8 4 1 0,-2-4-1 15,-1 4 0-15,3 0 1 0,-1-4-2 0,-1 4 2 16,7 0-1-16,-6 0 0 0,6 0-1 16,-7 4 0-16,1-4 1 0,6 4 0 15,-7 0-1-15,7-1 1 0,-6 1 0 16,0 0-1-16,-1 4 0 0,8-5-1 0,-14 4 4 16,6-2-4-16,0 1 4 0,-6 5-2 15,0-3 1-15,0 3 0 0,0-3 0 16,0 2 0-16,-6 1 0 0,0-1-1 0,6 2 1 15,-8-1-1-15,2-4 0 0,0 0 0 16,-1 2 0-16,0-7 0 0,1 5 0 0,6-2-1 16,-7 2 3-16,7-3 0 0,-6-4-1 15,6 4 0-15,0-4 1 0,0 0-1 16,6 0 0-16,-6 0 2 0,7 0-1 16,-1-4 1-16,1 0-1 0,6 0 1 0,-7 4-1 15,8-3-1-15,-2-2 1 0,2 3-1 16,-1 2 1-16,-1-5 0 0,2 5 0 0,-1-2 0 15,0 2 2-15,-6 2-2 0,5-2-2 16,-4 0 1-16,-2 5-1 0,0-5 0 16,1 2-1-16,-2 6 2 0,3-4 1 0,-8 4-1 15,0 3 1-15,0-5-1 0,0 2 2 16,0 3-1-16,0 0 3 0,-8 0 0 0,8 1 2 16,-5-2 1-16,-2-3 0 0,1 5-1 15,0-2-3-15,-2-2 1 0,-4 3-2 16,5-3-1-16,1 2 1 0,-1-6-1 15,0 3-1-15,-5 1-2 0,4-5 1 0,2 5-1 16,-7-5 2-16,0 5-1 0,0-4 1 16,7-4 0-16,-8 3-2 0,8-3 1 0,0-3-1 15,-1 3-4-15,0-8-36 0,7 1-206 16,-6-4-418-16,-1-4-258 0,7 1-113 16,-6-5-16-16,0-3 181 0,-1 0 409 15</inkml:trace>
  <inkml:trace contextRef="#ctx0" brushRef="#br0" timeOffset="18355.0709">1263 3310 52 0,'-8'-4'241'0,"3"2"31"0,-2-6-24 16,7 4-64-16,-6 0-34 0,-1 1-31 0,7-1-20 15,-6 0-12-15,6 4-9 0,-6-3-12 16,6 3-13-16,0 0-7 0,0 0-13 0,-8 0-8 16,8 0 0-16,0 0-1 0,0 0-3 15,0 0-4-15,0 0-8 0,0 3-3 0,0-3-1 16,0 4 3-16,0 0 2 0,8 3 2 16,-8 0-2-16,0 0-1 0,0 1-3 15,6-1 0-15,-6 5 0 0,6-4-1 0,1 1 0 16,-7 3-1-16,6-1 1 0,1 4-2 15,-2-5 1-15,3 2-1 0,-2-1-1 16,0 0-1-16,-6-4 3 0,8 0-2 0,-2 1 1 16,-6-5 2-16,6 2-1 0,-6-3 2 15,7 2 4-15,-7-4 9 0,0 0 32 0,7 0 31 16,-1-4 28-16,1-3 13 0,5-4-3 16,2-3-28-16,-2-1-30 0,2-7-29 15,-1 4-14-15,6-9-7 0,0 6-4 0,2-4-2 16,-2 2-3-16,0-2 0 0,8-1-1 15,-7 1-2-15,6 2 1 0,-7 0-2 0,1 2 1 16,0-1 0-16,-1 4 0 0,1 4 0 16,0-6 0-16,-8 6 0 0,8-1 0 0,-7 1 1 15,7-1 0-15,-8 3-1 0,-5 2 0 16,6-1-1-16,-6 0 2 0,-1 7-2 16,0-3 1-16,1 2 1 0,-7 3-1 0,0-2-1 15,0 4 0-15,0-3-4 0,7 3 1 16,-7 3-1-16,0 1 1 0,0 3-38 0,6 4-168 15,-12 7-219-15,-1 1-100 0,0-5-44 16,-12-3 18-16</inkml:trace>
  <inkml:trace contextRef="#ctx0" brushRef="#br0" timeOffset="26649.4262">1400 4246 193 0,'-13'-7'243'0,"0"0"-16"0,-1 3-56 16,8 0-38-16,0 1-26 0,0-1-19 15,-2 4-14-15,2-4-7 0,6 4-6 16,0-4-16-16,0 4-12 0,0-2-11 0,6 2-7 15,-6-5-3-15,0 5 1 0,8-3 2 16,-8 3 3-16,6 0 2 0,-6 0-4 0,6 0 2 16,-6-4-2-16,6 4 4 0,-6 0 2 15,0 0 7-15,0 0 9 0,0 0 6 16,0 0-1-16,8 0-3 0,-8 0-8 16,0 4-14-16,0-4-8 0,0 0-5 0,0 0-3 15,0 3-1-15,6 2 3 0,-6-3 0 16,6 2 0-16,1 4 1 0,-1-1-4 0,1 0 1 15,-1 1-1-15,7 4 0 0,-7-6 2 16,8 5-2-16,-7-3 1 0,-1-1 0 16,1-1 1-16,-1 0 2 0,1 0 2 0,-1-2-1 15,0 0 0-15,-6-1 3 0,8 1-1 16,-8-4 1-16,0 4 1 0,6-4 0 16,-6 4-1-16,0-4 2 0,0 0 2 0,0 0 24 15,0 0 31-15,6 0 34 0,-6 0 32 16,0-4 13-16,7 0-15 0,-2-3-29 0,3-5-32 15,-1 4 1-15,-2-5 42 0,2-3 22 16,7 2 10-16,-8-4 5 0,7-5-32 16,0-2-58-16,6-5-29 0,-5-2-16 0,6-2-7 15,4 2-3-15,-3-1-4 0,-1 3-2 16,-1 1 0-16,1 3-1 0,0 4 1 16,-7 3 0-16,-1 5-1 0,2-1 0 0,-2 5 1 15,2 2-1-15,-8 1-1 0,7-5 0 16,-6 9 1-16,0-1-1 0,-1 1 1 15,0-1-2-15,2 0-1 0,-8 1-1 0,6 3-1 16,0 3-1-16,0 5 0 0,1 2-25 16,0 9-140-16,-1 6-328 0,-6 2-161 15,-6 6-75-15,6-12-7 0,-14 2 128 0</inkml:trace>
  <inkml:trace contextRef="#ctx0" brushRef="#br0" timeOffset="77768.1802">5858 2195 210 0,'0'0'331'0,"0"-4"30"0,0 0-38 16,0 4-115-16,0 0-63 0,0 0-25 0,0 0-20 15,0-3-19-15,0 3-20 0,-6 0-23 16,6 0-16-16,0 3-13 0,0-3-4 16,0 0-1-16,0 0 3 0,0 0 4 0,0 0 5 15,0 0 2-15,0 0 1 0,0 0-1 0,0 4-3 16,6-4-1-16,-6 0-2 0,0 0 5 16,0 0 7-16,0 0 4 0,8 4 2 15,-2-4 4-15,-6 0 1 0,6 0-4 0,1 0-2 16,0 3-4-16,-7-3-3 0,6 4-8 15,1-4-5-15,-1 4-3 0,0-4-3 16,1 0 0-16,0 4-1 0,-1-4 1 0,7 0 0 16,-6 3 0-16,-1-3 1 0,7 4 2 0,-6-4 0 15,6 0 26-15,0 0 19 0,0 3 5 16,-1-3 4-16,3 4 1 0,-3-4-28 16,1 0-17-16,0 3-7 0,0-3-6 0,1 4 0 15,6 0-1-15,-1-4-1 0,1 4 1 0,-2-4 1 16,2 0-1-16,0 0 1 0,7 3 19 15,-8-3 43-15,7 0 25 0,0 0 12 16,-6 0 5-16,5-3-16 0,1 3-44 0,1 0-24 16,-1-4-12-16,-6 4-6 0,6 0-1 15,-1 0-2-15,2 0 2 0,-2 0-2 0,2 0 1 16,-1-4 1-16,1 4-2 0,-1 0 0 16,-2 0 2-16,3 0-2 0,0-4-1 15,-1 4 1-15,0-3 1 0,7 3 0 0,-7-4-1 16,7 1 27-16,-7 3 38 0,6-4 16 0,-6 1 9 15,7 3 4-15,-6-4-24 0,5 0-37 16,-6 0-17-16,7 1-9 0,-8-1-5 0,9 4 0 16,-3-4-3-16,3 4 1 0,-2-3-1 15,7 0-1-15,-12 3 0 0,11-5 1 16,-11 5-1-16,12 0 1 0,-7-4-1 0,1 1 3 16,0 3-2-16,6-5 1 0,-6 3-1 15,6-2 1-15,0 1 0 0,-1 3-1 0,2-4 1 16,-1 0-1-16,7 0 1 0,-7 0 2 15,7 4 0-15,0-4-2 0,-1 2 2 0,-5-3-2 16,6 3 0-16,-2-3-1 0,3 2 1 16,-8-1-2-16,5 0 1 0,4 0 0 0,-3-3 0 15,1 0 0-15,-1 4-1 0,1-6 1 16,0 6 0-16,6-4-1 0,-7 0 1 0,8-1 2 16,-7 1-2-16,4 3 0 0,-2-4 1 15,-2 6-2-15,5-6 1 0,-4 4 0 0,-2-4-1 16,0 5 0-16,1-1 0 0,-6 4 0 0,4-2-1 15,-4 2 1-15,6 0-1 0,-1-5 1 16,-5 5 0-16,6 0 2 0,-1-3 1 0,1 3-1 16,-6-4 0-16,-1 4-1 0,6-5 0 15,-5 5-1-15,-9 0 0 0,9 0-1 0,-1 0 1 16,1 0-1-16,-7 0 0 0,5 0 1 16,-5 0-1-16,0 5 1 0,-1-1 0 0,0-1 0 15,1 2-1-15,0-3 1 0,-1 2-1 16,1-1 1-16,1 2 1 0,-2-2-1 0,1 1 1 15,-1 4 0-15,1-6-2 0,-1-2 2 16,1 5-2-16,-1-5 1 0,1 3 1 0,-7-3-1 16,13 0-1-16,-13 4 1 0,13-4 0 0,-12 3-1 15,4-3 2-15,3 4-1 0,-1-4 1 16,0 0-1-16,-8 4-1 0,9-4 0 0,-2 4 1 16,-7-1-1-16,2-3 1 0,5 4 0 15,-6-4 1-15,7 0 0 0,-7 4 0 0,1-4 0 16,-2 3-1-16,8-3 1 0,-6 3-2 15,-1-3 0-15,0 0 1 0,-1 0-1 0,9 0 0 16,-9 0 1-16,2 5 1 0,5-5-1 16,-6 0 0-16,1 0 0 0,5 0-1 0,-6 0 1 15,1 4-1-15,5-1 1 0,-5 1-1 16,-1-1 2-16,6 1-1 0,0-1 1 0,1 1 0 16,0 0 0-16,6-4 0 0,-7 4 0 15,1-1 0-15,7-3-1 0,-1 0 0 0,-7 0 0 16,7 0 0-16,1 0 2 0,-1 0-2 15,0-3 0-15,7-1 0 0,-8 4 0 0,2-4-2 16,6 0 2-16,-7 1 0 0,0-1 2 16,7 1-2-16,-7-1 0 0,7 1 1 0,-1-1 0 15,-6 4-1-15,1 0 1 0,-1-5-1 0,-7 5 0 16,7 0-1-16,1-3 1 0,-7 3-1 16,-1 3 2-16,6-3-2 0,-4 0 1 0,-2 0 1 15,1-3-1-15,0 3 0 0,0-3 0 16,0 3 0-16,-1-4 1 0,0 0-1 0,-5 4 1 15,6-3 0-15,-7-1 1 0,-1 4 0 16,1-4 1-16,1 0-1 0,-1 4 0 0,0-3-2 16,-6 3 2-16,4-4-2 0,-3 4-2 15,-1-3 2-15,-1-2 0 0,-5 5 2 0,5-2-4 16,-6 2 2-16,0 0 0 0,1-4 0 16,-2 4 0-16,-6 0-1 0,8-4 2 0,-8 4-2 15,-6 0 1-15,7-4-1 0,-1 4 2 0,-6 0-2 16,0 0 0-16,0 4 0 0,0-4 0 15,0-4-3-15,0 8 0 0,0-8-2 16,0 8-3-16,0-4-4 0,-6 4-69 0,-1 0-261 16,-5 3-286-16,-8-7-126 0,0 0-53 0,1-7 45 15,-7-8 250-15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32:28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6290 3725 129 0,'5'0'200'0,"-5"0"-15"0,0 0-48 15,0-4-30-15,8 4-9 0,-8 0-8 0,0 0-10 16,0 0-20-16,0 0-17 0,0 0-17 15,0 0-7-15,0 0 2 0,0 0 4 16,0 0 2-16,0 0 0 0,-8 4-5 16,8-4-7-16,0 0-6 0,0 0 5 0,0 5 5 15,0-5 7-15,-5 0 3 0,5 0 4 16,0 0-2-16,0 0 1 0,0 0-2 0,0 0-3 16,0 0-1-16,0 2-6 0,0-2-7 15,0 0-6-15,-7 5-3 0,7-5-1 16,0 0-2-16,0 2 2 0,0-2 1 0,0 0 1 15,0 0 5-15,0 0 7 0,0 0 6 16,0 0 9-16,0 0 9 0,0 4 7 16,0-4-1-16,0 0 2 0,0 0 3 0,0 0-5 15,0 0-6-15,0 0-6 0,0 0-12 16,0 0-9-16,0 0-7 0,0 0-5 16,0 0-1-16,0 0 0 0,0 4-1 0,0-4 0 15,0 0 1-15,0 0 0 0,0 0 2 16,0 0-2-16,0 4 1 0,0-4-1 0,0 0 1 15,0 0-1-15,0 0 2 0,0 0-2 16,0 0 1-16,0 0-1 0,0 0 1 16,0 0 2-16,0 0-2 0,0 0-1 15,0 0 1-15,0 4 1 0,0-4-2 0,0 0 0 16,0 0 0-16,0 0-1 0,0 0 1 16,0 4-1-16,0-4 2 0,0 3 0 0,-6-3 0 15,6 4-1-15,0-4 1 0,0 2-1 16,0 4-1-16,-7-6 1 0,7 0-1 15,0 0 2-15,0 2-1 0,0-2 1 0,0 0 0 16,0 0 3-16,0 0-2 0,0 0 2 16,0 0-2-16,0 0 0 0,0 0-2 15,0 0 1-15,7 0-1 0,-7 4-1 16,0-4 0-16,6 4 1 0,-6-4 1 0,7 4 0 16,-2-4 2-16,-5 3 0 0,8-3 0 15,-2 4-1-15,-1-4 1 0,4 4 0 0,-3-4-2 16,0 0 1-16,8 0 0 0,-8 3-1 15,7-3-1-15,1 0 0 0,-8 4 0 16,6-4 0-16,2 0 1 0,-1 4-2 0,0-4 0 16,0 3 0-16,7-3 0 0,-7 0 0 15,0 4 1-15,6-4-1 0,-5 0 1 16,-2 0 0-16,8 0 1 0,-8 0-1 0,3 0 0 16,-3 0-1-16,1 0 2 0,0 0-2 15,-6 0-2-15,5 0 2 0,2 0 0 0,-1 0-1 16,-1 4 2-16,2-4-1 0,0 0 2 15,4 0-2-15,-4 0 1 0,-1 0-1 16,0 3 1-16,0-3-1 0,0 0 1 0,0 0-1 16,0 0 1-16,-1 0-1 0,2 0 0 15,0 0 0-15,5 0 0 0,-6 0 0 16,0 0 1-16,7 0-1 0,-7 0 0 0,0-3 1 16,0 3-1-16,-1 0 0 0,8 0 0 15,-6 0-1-15,-1 0 1 0,-1 0 0 16,2 0 0-16,-2 0-1 0,2 0 1 15,4 0-1-15,-3 0 1 0,-3 0 1 0,2 0-1 16,-1 0 1-16,-1 0-2 0,2 0 1 16,-2 0-1-16,2 3 0 0,-1-3 1 0,-1 0 0 15,7 4 0-15,-4-4 1 0,-3 3 0 16,8-3 0-16,-7 0 0 0,7 0 2 0,-7 0-1 16,7-3 0-16,-8 3-1 0,8 0 0 15,-7 0 0-15,7-4 1 0,-7 4 0 16,6 0-1-16,-5 0 1 0,5-3 0 0,-6 3 0 15,6 0-2-15,-5-4 0 0,5 4-2 16,-5 0 4-16,5 0-2 0,-6 0 0 16,7 0 1-16,-7 0 0 0,7-4 0 15,-1 4 0-15,1 0 0 0,-8-3 1 0,8 3 0 16,0-4-1-16,-1 4 0 0,1-4 0 16,0 4 1-16,-1-3 22 0,7 3 31 0,-6 0 15 15,6-4 7-15,-1 4 3 0,-5-4-20 16,7 1-30-16,-7 3-15 0,5-4-7 0,-6 4-3 15,1-4-1-15,-1 4-2 0,2-4 0 16,5 4-1-16,-6-2-1 0,-1 2 1 16,1 0-1-16,-1 0 2 0,-6-6-1 15,7 6 0-15,-1 0 0 0,1 0 0 0,-1-2 0 16,1 2-1-16,0 0 0 0,-1-4 0 16,1 4 1-16,0 0-1 0,-1 0 0 15,1-3 0-15,-1 3 0 0,-6 0 0 0,7 0-1 16,-7 0 1-16,7 3 0 0,-8-3 0 15,8 0 1-15,0 0-1 0,-8 0 0 0,2 0 0 16,5 0 0-16,-6 0-1 0,7 0 1 16,-6 4 0-16,5-4-1 0,-7 0 1 15,2 0 0-15,6 0 0 0,-8 0 0 16,2 0-1-16,-1 2 1 0,-1-2 0 0,2 0 0 16,-1 6 1-16,-7-6-1 0,6 0 1 15,-4 0-2-15,3 0 1 0,-2 0 0 0,3 0 1 16,-5 0-1-16,6 0 1 0,0 0-1 15,1 0 1-15,-2 0-1 0,2 0 0 16,-8 0-1-16,7 0 1 0,0 0 1 0,0 0-1 16,-1 0 2-16,2 0-1 0,-1 0-1 15,1 2 0-15,-2-2 0 0,2 0 0 0,-8 0 0 16,7 4 0-16,0-4 1 0,-1 0-1 16,3 0 0-16,-3 4 0 0,1-4 0 15,-6 0-1-15,6 0 2 0,0 0-1 16,0 0 0-16,0-4 0 0,0 4 0 0,-6 0-1 15,4 0 2-15,4 0-2 0,-10 0 2 16,10-4-1-16,-9 4 0 0,7 0 0 0,-7 0 0 16,1 0 0-16,6 0-1 0,-7 0 0 15,8 4 1-15,-1-4-2 0,-7 0 2 16,6 4 0-16,-4-4 2 0,4 0-2 0,2 0 0 16,-8 0 1-16,7-4-1 0,-6 4 1 15,6 0-1-15,-7 0 1 0,8 0 0 16,-8-4-1-16,1 4 0 0,6 0 0 0,-7 0 0 15,7 0-1-15,-7 0 1 0,1 0 1 16,6 0-1-16,-7-2 0 0,8 2 0 16,-7 0-1-16,-1 0 1 0,0 2 0 0,2-2 1 15,-2 0-1-15,6 0 0 0,-4 0 0 16,-2 0 0-16,0 0 0 0,1 0 0 0,6 0 0 16,-6 0 1-16,-2 0 0 0,9 0 0 15,-8 0 1-15,1 0-1 0,0-2-1 16,-1 2 1-16,1 0 0 0,-1-6 5 15,-6 6 40-15,7 0 36 0,-7-2 22 0,6 2 10 16,-6 0 2-16,6 0-41 0,-6-4-34 16,0 4-23-16,8 0-10 0,-8 0-4 15,0 4-3-15,0-4-1 0,6 0-1 0,-6 0-1 16,0 2-3-16,0-2 1 0,0 6-12 16,0 0-96-16,-6-2-243 0,-2 0-211 0,-4-1-92 15,-1 1-34-15,-7-8 78 0</inkml:trace>
  <inkml:trace contextRef="#ctx0" brushRef="#br0" timeOffset="21515.9508">12923 10798 178 0,'0'-8'390'16,"-7"2"41"-16,7-2 12 15,0 1-160-15,0-1-106 0,0 5-52 0,-6-4-18 16,6 3 2-16,0 0 2 0,0 1-2 15,0 3-11-15,0-5-21 0,0 5-22 16,0 0-21-16,0 5-11 0,0-5 10 0,0 3 6 16,6 5 5-16,-6-1 2 0,0 0-3 0,0 4-16 15,0 1-6-15,0 5 2 0,0 2 8 16,0 0 4-16,0 6 5 0,0-3 9 16,0-1 10-16,0 6-3 0,0-5-2 0,0 0-2 15,0-1-15-15,0-2-13 0,0-1-4 16,0-2-6-16,0-2 0 0,0-3-3 0,0 1-1 15,-6-2 1-15,6-3 16 0,0-3 22 16,0 0 35-16,0 0 52 0,0-4 58 16,0 0 37-16,0-4 5 0,0 0-28 15,0-3-46-15,0-4-58 0,0-7-53 16,0-1-27-16,0 0-12 0,0-6-4 0,6-1-3 16,-6-3-2-16,7-5-1 0,-1 5 2 15,1-4 0-15,0 1-3 0,-1 5 1 0,0-2-1 16,1 7 0-16,6 3-2 0,-7 2 2 15,8 2-2-15,-8 1 0 0,7 6-1 16,1 1 1-16,-8-1-1 0,7 4-1 0,0 4 1 16,0 0-1-16,-7 4 0 0,1 4 2 15,6-1 0-15,-7 4 0 0,0 7 1 0,2 1 0 16,-2 3 1-16,1 3 0 0,-1-3-1 16,0 4 0-16,-6-4 1 0,8 4-2 15,-2-1 0-15,-6 1 1 0,6-3 1 16,1-2-1-16,-7 1 1 0,7-3 1 0,-1-1-2 15,-6-4 0-15,7-3 0 0,-7 0 1 16,6 0-2-16,-6-3 2 0,0-4-1 16,0 0 1-16,0 0 0 0,0-4 0 0,0 0 1 15,0 0-1-15,0 0 1 0,0-4-4 0,0 0-5 16,0 0-61-16,0-7-103 0,0 3-129 16,-6 2-155-16,6-6-189 0,-7 5-178 15,1-4-3-15,6 3 80 0,-7-7 135 16,-6 9 187-16</inkml:trace>
  <inkml:trace contextRef="#ctx0" brushRef="#br0" timeOffset="21724.8245">12962 10989 9 0,'-7'4'420'0,"7"-4"96"0,-6-4 53 16,6 4-37-16,-6-3-196 0,6 3-102 15,6 0-50-15,-6-4-4 0,13 4 28 0,-6-4 28 16,5 1 7-16,8-5-9 0,-1 1-33 15,8 0-44-15,-7 0-47 0,5-1-39 16,2-4-34-16,-8 5-20 0,1 5-10 0,0-4-6 16,-1 4-3-16,1-2-23 0,-8 0-102 15,-4 0-140-15,-3 4-194 0,2-3-275 16,-7 3-104-16,0-4 47 0,0-6 112 16,-7 2 185-16</inkml:trace>
  <inkml:trace contextRef="#ctx0" brushRef="#br0" timeOffset="22845.1433">17695 10949 9 0,'0'-3'336'15,"0"-1"45"-15,0 0 20 0,0 0-88 0,0 0-149 16,7 4-71-16,-7 0-21 0,6 0 15 15,1 8 25-15,-7-4 32 0,6 3 17 0,0 4-1 16,-6 1-22-16,8-2-22 0,-8 5-22 16,5-1-24-16,2 1-13 0,0-1-10 15,-1 2-11-15,1-2-14 0,-7 5-7 16,7-5-7-16,-1 1-2 0,0-1-3 0,-6-3-2 16,8 0 1-16,-8-3-1 0,0 3 1 15,0-4 0-15,0-2 0 0,0-3 3 0,0 2-1 16,-8-1 4-16,2-3 23 0,0 0 28 15,-1 0 33-15,0-3 30 0,1-1 19 16,-1-3 0-16,0-5-10 0,2-2-22 0,-3-4-28 16,2-4-19-16,0-3-22 0,6-5-19 15,0-3-9-15,0 0-7 0,0-5-1 16,6 6-2-16,0-1-1 0,2 7-1 0,-3 5-1 16,2 5-1-16,0 2-1 0,-1 6-1 15,8 1 1-15,-2 7 0 0,2-4 1 16,-2 4 0-16,2 0 0 0,-1 4 0 0,0 3 1 15,0 1 1-15,7 0 0 0,-7 3 1 16,-1 0 1-16,-5 3-2 0,6-3 1 16,-7 3-1-16,2-2 0 0,-2 3-1 0,-6-1 1 15,0 1 0-15,0 0 1 0,-6-1 0 16,-2 1 0-16,-4-4 1 0,5 4 2 0,-6-5-3 16,-1-2 1-16,2-1 0 0,-1 0 0 15,0-3 1-15,0-4 1 0,6 0 2 16,1 0-1-16,-1 0 1 0,7-4-1 0,0-3-3 15,0 4-2-15,13-9-1 0,-6 5-2 16,13-3 1-16,-9-2 0 0,9 1-1 16,0 8 0-16,0-5 1 0,0 5 0 0,-1 3 0 15,-5 3 0-15,6 2 0 0,-8-2 1 16,1 4 0-16,0 0 3 0,0 1 4 16,-7 6 7-16,2-3 5 0,-2 4 4 0,-6-1 0 15,0 2 0-15,0 2-7 0,-6 0-3 16,-8 1-3-16,8-2-4 0,-7 2 0 0,-7-4-1 15,0-1 0-15,1 1-2 0,-1-3-1 16,-6-3 0-16,6-1-1 0,0 0 0 0,8-4 0 16,-7-4-2-16,5 3-26 0,8-6-121 15,-1-1-221-15,1-4-303 0,-1-2-137 16,7-5-35-16,0 0 93 0,0 4 206 16</inkml:trace>
  <inkml:trace contextRef="#ctx0" brushRef="#br0" timeOffset="23697.6159">15854 14928 155 0,'7'-4'331'16,"-7"0"47"-16,0-3-17 0,0 3-90 15,6-4-62-15,-6-2-33 0,0 3-18 0,0-5-12 16,0-2-4-16,-6 3-5 0,6-4-5 16,-13 0-3-16,6 1 4 0,0 3-1 15,-5-3-3-15,5 6-8 0,-6 0-7 0,7 1-6 16,-1 3-13-16,-6 4-19 0,6 0-14 15,0 0-17-15,-6 8-20 0,1-5-9 16,5 5-4-16,-6 0 13 0,0-2 10 0,0 5 13 16,0 1 13-16,-1-2 7 0,-5 5-5 15,5 4-5-15,2-1-10 0,0 8-8 16,-2-5-10-16,8 1-6 0,-8 5-6 0,14-1-6 16,0-5-3-16,0 1-2 0,7-4-3 15,0 1 0-15,5-4-1 0,-4-1 3 0,4-2 4 16,8-5 2-16,-8 0 2 0,9-4-3 15,-2-3-2-15,1 0-7 0,-1-3-19 16,0-4-75-16,1 0-108 0,0-1-155 0,-7-3-221 16,0-4-188-16,-6 3-17 0,-1-2 64 15,-12 3 135-15</inkml:trace>
  <inkml:trace contextRef="#ctx0" brushRef="#br0" timeOffset="25342.7516">6205 12567 177 0,'-6'4'265'15,"-2"-4"23"-15,8 5-76 0,-7-2-59 0,2-3-21 16,-1 3-3-16,-2 1 7 0,2 0 10 16,0-4 4-16,-7 3 7 0,7-3 1 15,-8 0-5-15,8 0-14 0,-8 0-20 0,1 0-16 16,7 0-14-16,-8 0-10 0,1 3-6 16,8 2-4-16,-10-1-15 0,3 3-6 15,-1 0-7-15,6 0-9 0,1 4-4 0,0 1-3 16,-1 2-8-16,7 1-8 0,-7 0-4 15,14-1-2-15,-7 1-1 0,7-1 0 16,-1-3 3-16,0 4 2 0,8-5 33 0,-1 2 22 16,-8-1 10-16,15 0 2 0,-7-3 3 15,1-1-36-15,-1-3-17 0,0 3-8 16,0-7 6-16,1 3 13 0,-2-3 10 0,1 0 24 16,1-3 12-16,-8 3-5 0,6 0-13 15,-4 0-11-15,-2 0-24 0,-6 3-14 0,6 1-6 16,-6 0-2-16,0 0 0 0,0 3 0 15,-6 8-1-15,0-1 1 0,-9 4-4 0,-4 4-1 16,7 1 0-16,-7-1 2 0,-1-4-3 16,0 0-2-16,7-7-46 0,-1-3-126 15,1-2-232-15,0-6-268 0,6-6-119 16,2-5-8-16,-2-8 100 0,1-6 220 16</inkml:trace>
  <inkml:trace contextRef="#ctx0" brushRef="#br0" timeOffset="35529.4384">12904 13412 45 0,'0'0'208'15,"0"0"7"-15,0 0-20 0,0 0-21 0,0 0-25 16,0 0-16-16,0 0-7 0,0 0-5 15,0 0-5-15,0 0-9 0,0 0-11 16,0 0-14-16,0 0-15 0,0 0-11 16,0-4-11-16,0 4-11 0,0 0-9 0,0 0-9 15,6 0-7-15,-6 4-6 0,0-4 0 16,0 0-2-16,0 4 0 0,6-4 1 0,1 3 0 16,-7 1 3-16,6-4-1 0,1 3 2 15,0-3 2-15,5 4 2 0,-5-4 10 16,6 0 12-16,-7 0 6 0,8 0 2 0,-8-4 0 15,7 4-10-15,-7 0-12 0,8 0-7 16,-8 0-6-16,1-3-2 0,-1 3-2 0,-6 0-1 16,7 0-1-16,-7 0 1 0,0 0 3 15,0 0 0-15,0 0 4 0,0 0 1 16,0 0 1-16,-7 0 1 0,7-4 1 0,-6 4 9 16,-1 0 12-16,1 0 5 0,0 0 2 15,-2 0-1-15,-4 0-9 0,5 0-13 16,1 4-7-16,-1-4-4 0,0 3-2 0,-5-3-2 15,5 4-1-15,0-4 0 0,1 3-1 16,6-3 1-16,-6 4 0 0,6-4-1 0,0 0 1 16,0 0-1-16,0 0 0 0,0 0 1 15,0 0-1-15,0 4 0 0,0-4 2 16,0 0 0-16,6 4 0 0,0-4 1 0,-6 0 1 16,7 3-1-16,6-3-1 0,-7 0 0 15,1 4 0-15,0-4 0 0,6 0 0 16,-7 0-1-16,0 0 0 0,2 0 0 15,4 0-1-15,-5 0 1 0,-1 0 1 0,1 0-1 16,-7 0 2-16,7 0-1 0,-7 0 2 16,6-4 9-16,-6 4 17 0,0 0 14 0,0 0 8 15,-6 0 3-15,6-3-9 0,-7-1-15 16,0 4-16-16,1-4-7 0,-1 4-3 0,-5-4 0 16,4 4 0-16,-4-3 2 0,5 3-1 15,-6 0 1-15,6 0-2 0,1 0 0 16,-7 3-2-16,6-3 1 0,1 0 0 15,0 0-1-15,6 0 0 0,0 0 0 0,0 0 1 16,0 0-2-16,0 0 0 0,0 0-1 16,0 4 2-16,6-4 0 0,0 0 1 0,8 0 0 15,-2-4 0-15,2 4 1 0,-1-3-3 16,7 3 0-16,-1-4-2 0,-6-3 1 16,6 4 0-16,-6-1 1 0,0 0-2 0,1 0 1 15,-8 4 0-15,7-3 0 0,-7 3-1 16,-6-4 2-16,8 4 0 0,-8 0 1 15,0 0 4-15,0-4 11 0,0 4 4 0,-8 0 3 16,2 0-2-16,0-4 0 0,-7 4-12 16,5 0-6-16,-4 0 0 0,5 0-3 15,1 0 0-15,-1 0 0 0,1 0-1 0,0 0 0 16,-1 0-1-16,0 4 1 0,7-4-1 16,-6 0-1-16,6 4-1 0,0-4 0 15,0 4-2-15,0-1-2 0,0-3-62 0,0 4-130 16,0 0-184-16,0-4-162 0,0 0-72 15,6-4 31-15,1 0 114 0</inkml:trace>
  <inkml:trace contextRef="#ctx0" brushRef="#br0" timeOffset="38019.9757">13073 13462 90 0,'-6'0'255'0,"6"0"22"0,0 0-58 0,0 0-73 16,0 0-62-16,0 5-38 0,0-5-11 16,0 0 4-16,0 0 15 0,0 0 17 0,0 0 15 15,0 0 9-15,0 0 3 0,0 0-1 16,0 0-1-16,0 0 3 0,0 0 3 16,0 0 1-16,-7 0 4 0,7 0-1 15,0 0-4-15,0 0-4 0,0 0 0 0,0 0 2 16,0 0-3-16,0-5-10 0,0 5-12 15,0-3 0-15,0 0 2 0,0-1-1 0,0 4 17 16,0-7 17-16,0 3-9 0,0 0 3 16,0 0 6-16,0-3-16 0,-7 4-16 15,7-4-10-15,0-1-24 0,0 1-4 0,0-1 5 16,0 2 2-16,0-2 2 0,-6-3 2 16,6 0-14-16,0 0-8 0,0 4 4 0,0-4 1 15,0 3 1-15,0-3-3 0,0-1-5 16,0 6-11-16,-7-5-6 0,7-1-3 15,0 2-2-15,0 3 0 0,0-5-2 16,0 5 0-16,0 0-1 0,0-5 0 0,-6 4 0 16,6 2-1-16,0-2 3 0,0 1-2 15,0-1 0-15,0 1 3 0,0-3 0 0,0 6 3 16,0-4 11-16,0 1 16 0,0 3 8 16,0-2 2-16,0-3-1 0,0 3-10 15,0-2-15-15,0 1-7 0,0-1-3 0,0 0 4 16,0 1 24-16,0 1 13 0,0-2 4 15,0 0 3-15,0 1-7 0,-6 0-25 16,6 0-14-16,0-1-6 0,-8 1-4 16,8 3 0-16,0-3-1 0,-6 3 0 0,6-3 1 15,-6 3 0-15,6-3-1 0,0 0 1 16,0-1-1-16,0 1 1 0,0-1 1 0,0 1-2 16,0 4 2-16,0-4-2 0,0-1 1 15,0 4 0-15,0 0 0 0,0-2-1 0,0 1 0 16,0 2-1-16,0-5 2 0,0 5-2 15,0-4 1-15,0 3 1 0,0-4 0 16,6 5 0-16,-6-4 1 0,0 2-2 0,0 3 1 16,0-2 0-16,0 0 0 0,6 0 0 15,-6 1-1-15,0-1-1 0,8 0 0 16,-8 0 1-16,0 4-1 0,0 0 0 0,0 0-2 16,0-3 2-16,0 3 0 0,0 0 0 15,0 0 0-15,0 0 0 0,0 0 1 16,0 0-1-16,0 0 2 0,0 3-1 0,0-3 1 15,0 0-1-15,0 0 0 0,0 0 0 16,0-3 0-16,0 3-1 0,0 3-2 16,0-3 3-16,0 0-1 0,0 0 1 0,0 0 0 15,0 4 1-15,0 0-2 0,0 3 1 16,0 1 0-16,0-2-1 0,0 2 2 0,0 3-1 16,0-3 0-16,0-1 0 0,-8 4-1 15,8 0 1-15,0 0 0 0,0 0-1 16,0 1 1-16,8-2 0 0,-8 5 0 0,0 3-1 15,0 0 0-15,0-4 0 0,0 5 0 16,6-4-1-16,-6 4 1 0,0-5 0 16,0 1 0-16,6 0 1 0,-6-1-1 0,0 1 2 15,0 4-1-15,7-5 0 0,-7 3 1 16,0 0-1-16,0-3-1 0,0 1 2 0,0-1-1 16,6 1 1-16,-6 0 0 0,0-1 1 15,0 1-4-15,0-5 4 0,0 6-4 16,0-6 1-16,0 2 1 0,0-2-1 0,0-5 2 15,0 1 0-15,7-2 1 0,-7-4-1 16,0 4 0-16,0-4-1 0,0 0 1 16,0 0 0-16,0 0 1 0,0 0 3 15,0 0-1-15,-7 0 1 0,7-4-3 0,0 0 1 16,0 0-1-16,-6 2-1 0,6-3 0 16,0 2-1-16,0-4 0 0,-7 3 0 0,7 0-1 15,0-3 1-15,-6 0 0 0,6-4 0 16,0 0 1-16,0-1 1 0,0-2-1 15,0-1-1-15,0 0 1 0,0-6-2 0,0 2 0 16,0-3 2-16,6 0 0 0,-6 0-1 16,0 0 1-16,0-1 1 0,7 2-2 0,-7 3 1 15,6-5-1-15,-6 5 1 0,0 0 1 16,7 3-1-16,-7 4-1 0,0-3 0 16,0 2 0-16,0 5 0 0,0-3 0 15,0 2-1-15,0 1 2 0,0-1-1 0,-7 4 0 16,7-3-1-16,0 4 1 0,0-2-1 15,0 2 0-15,-6-1 0 0,6 0 1 16,0 1 0-16,0-1 0 0,0 4-1 0,0 0-1 16,0 0 1-16,0 0 1 0,0-3 1 15,0 3 1-15,0 0 0 0,0-4-1 0,0 0 0 16,0 4-2-16,-7-4 1 0,7 4 0 16,0-3-1-16,0 3 1 0,0-4 0 0,0 1 0 15,0-2 0-15,0 5 0 0,0-2 0 16,0-2 1-16,0 0-2 0,0 4 1 15,0 0-1-15,-6-4 1 0,6 4 1 16,0-3-1-16,0 3 0 0,0-4-1 0,0 4 0 16,0 0-1-16,0-4 2 0,0 4 2 15,0 0-1-15,0-4 0 0,0 4 0 0,-6 0-1 16,6 0 0-16,0 0-1 0,0 0 1 16,0 0-1-16,0 4 0 0,0-4-2 15,0 0 2-15,0 4-1 0,0 0 0 0,-8 3 1 16,8 1-2-16,-6 2 1 0,0 1 0 15,-1-3 1-15,7-1-2 0,-6 4 2 0,-1-3 1 16,0-2 1-16,7 2-2 0,-6 0 2 16,0-5 2-16,-1 4-3 0,7 0 1 0,-7-3 0 15,7 0 0-15,-6-4-1 0,6 4 1 16,0-4 0-16,0 0 0 0,0 0 2 16,0 0 0-16,0 0 0 0,0 0 0 15,0 0-1-15,0-4 0 0,0 4-2 16,6-4 0-16,1 0-1 0,-7-3 0 0,7 0 0 15,5-1 0-15,-5 1-2 0,0 0 2 16,-1-1 0-16,1 1 0 0,-1-4 1 0,0 4 2 16,-6-1-1-16,8-2 1 0,-8 3-1 15,6-1-1-15,-6-3-1 0,0 7 1 16,6-3 1-16,-6 3 0 0,0 1 1 0,0-1 0 16,0 4-1-16,0-3 1 0,0 3-2 15,0-4 0-15,0 4-2 0,0-4 4 0,0 4-1 16,0 0-2-16,0 4 2 0,0-4 0 15,0 0-2-15,0 0 1 0,0 4-3 16,0-4 2-16,0 0 0 0,7 3 0 16,-7 1 0-16,6 3 1 0,1-4 1 0,-7 5-2 15,7-1 1-15,-1 1 0 0,0-2 0 16,1 6-1-16,-7-5 1 0,6 1 1 0,1-1-1 16,-1 0 0-16,0 0 1 0,2 1 0 15,-2-1-1-15,1-3-1 0,-7-1 2 16,6 2-1-16,0-5-1 0,-6 3 2 0,0-3-1 15,8 0 0-15,-8 4 0 0,0-4 1 16,0 0 0-16,0 0 2 0,0 0 0 0,0 0 0 16,0 0 0-16,0 0 1 0,-8 0-2 15,8-4 1-15,0 4-1 0,-6-3-1 16,6 3-2-16,0-5 1 0,-6 2 0 16,6-1 0-16,-7 0 1 0,1-2 0 0,6 1 0 15,-8-6-1-15,2 8 0 0,0-8-2 16,6 3 2-16,-7-2-1 0,1 3 1 0,-1-5 0 15,1 1-1-15,0 0 0 0,-1 4 0 16,-6 0-2-16,13-1 2 0,-7 1 2 16,1 3 0-16,6 0 1 0,0 2-1 0,-6-3-2 15,6 5-2-15,0 0 1 0,0 0 0 16,0 0-2-16,0 5 2 0,-8-5 1 0,8 2 0 16,0 2 0-16,-6 4 0 0,0-1 0 15,-1 4-1-15,1 0 2 0,-1 0 0 16,0 0-1-16,-5 4 0 0,-2-1 0 15,8-3 1-15,-7 4 0 0,0-4 0 0,0 3 1 16,-1 1-1-16,8-4 1 0,-7 4-2 16,6-4 0-16,1-4 0 0,0 0 2 15,-1 1-2-15,7-4 1 0,0-1 2 0,-6 1-1 16,6-4-2-16,0 0 2 0,6 0-2 16,-6-4-2-16,7 1-2 0,5-5-43 0,-5 4-187 15,0-3-289-15,-1 0-311 0,0 0-138 16,2-8-20-16,-2-3 158 0,0-8 275 0</inkml:trace>
  <inkml:trace contextRef="#ctx0" brushRef="#br0" timeOffset="41151.5502">17878 13474 310 0,'0'0'356'0,"0"-3"18"15,0-1-99-15,-8 4-110 0,8-5-81 16,0 2-34-16,0 0-3 0,0 3 14 0,0-4 17 16,-5 4 14-16,5-4 5 0,0 4-12 15,0-3-19-15,0 3-21 0,0 0-9 0,0-4-1 16,0 4 8-16,0 0 11 0,0 0 11 15,0 0 3-15,0 0-4 0,0 0-4 16,0 0 0-16,-6 0 8 0,6 0 8 0,0 0 12 16,0 0 12-16,0 0-1 0,0 0-11 15,0 0-18-15,0 0-20 0,0 0-19 0,0 0-17 16,0 0-7-16,0 0-5 0,0 0-1 16,6 0-1-16,-6 0 2 0,13 0-1 15,-6 0 0-15,-2 0 0 0,9 0-1 0,-1-4 0 16,0 4 1-16,1-4 0 0,-2 1 0 15,8-1 2-15,-7 1-2 0,1-1 0 16,-2 1 0-16,1-1 0 0,0 4 0 0,-6-4-1 16,-1 0 0-16,0 4 1 0,-6 0 2 15,0 0 1-15,0 0 1 0,-6 0 0 0,0 0-3 16,-1 0 1-16,-13 4-4 0,8-4-1 16,-8 4 1-16,0 0 1 0,1-1 0 15,-1 1 0-15,0-1 0 0,0-3 1 0,0 0 1 16,2 4-1-16,5-4 8 0,-7 0 5 15,7 3 3-15,7-3 0 0,-8 0 1 16,8 4-8-16,0-4-5 0,6 0-2 16,-7 0-2-16,7 0-1 0,0 4 0 0,7-4 1 15,-1 4 4-15,0-4 2 0,8 0 2 16,5 3 3-16,1-6 12 0,0 3 5 0,-1 0 1 16,1-4 2-16,6 0-3 0,-6 0-12 15,-1 1-8-15,1 3-5 0,0-4 0 0,-8 1-3 16,1 3 0-16,0-4 0 0,-6 4 0 15,-1-3 1-15,-6 3 24 0,0 0 20 16,0 0 8-16,-6 0 5 0,-1-4-2 0,-6 4-21 16,0-4-19-16,-7 4-9 0,1 0-3 15,-1 0-2-15,0 0 0 0,-6 0 1 0,6 0 1 16,0 0 1-16,2 0 0 0,5 0-2 16,-7 0-1-16,7 0 1 0,7 0-2 15,0 0 0-15,-2 4 2 0,2-4-2 16,6 0 1-16,6 0 1 0,-6 4 1 0,8-4 2 15,4 0 1-15,1 0 1 0,0 0-1 16,7 0-3-16,-2-4-1 0,2 4-2 0,0-4-1 16,0 4 0-16,-6 0-2 0,5-4 1 15,1 4 0-15,-8-3 0 0,2 3 0 16,-2-4 0-16,-5 4 0 0,0-4 0 0,-1 4 0 16,1 0 1-16,-7 0 3 0,0 0 0 15,0 0 1-15,-7 0-1 0,1 0 0 0,-1 0-3 16,-6 0-1-16,7 0 0 0,-8 0 0 15,8 4-1-15,-7-4-1 0,6 0 1 16,1 0 1-16,-1 0-2 0,1 0 1 16,0 0 0-16,6 0 0 0,-8 0 0 0,8 0 1 15,-6 0-2-15,6 0 2 0,0 0 0 16,0 0-1-16,0 0 0 0,0 0 0 0,6 4 0 16,-6-4 0-16,0 0 1 0,8 3 0 15,-8-3-1-15,6 4 1 0,-6-4-1 16,6 4 1-16,1 0 0 0,-7-4 1 0,6 3-1 15,-6 1 1-15,7-4-2 0,-7 3 1 16,7 1-1-16,-7-4 1 0,0 3-2 0,0-3 4 16,0 0-1-16,0 4 0 0,0-4 1 15,0 0 0-15,0 0 2 0,0 0 0 16,0 0 2-16,0-4-1 0,0 4 11 0,0 0 40 16,0 0 21-16,0-3 11 0,-7-1 23 15,7 1 4-15,0-4-34 0,0-1-18 16,0-3-10-16,7 1-23 0,-7-5-13 0,0 0-7 15,0 1-3-15,0-5-2 0,0-3 2 16,0 0 22-16,-7 0 11 0,7 0 6 16,0-4 1-16,0 0 0 0,0 4-23 0,0-4-13 15,0 5-4-15,-7-2-1 0,7 2-4 16,0-2 1-16,-6 4 0 0,6 2-2 16,0-2-2-16,0 1 2 0,0 3-2 0,0 1 2 15,0-1-1-15,0 1 1 0,0-2 0 16,0 2 0-16,0 3-1 0,0-1 1 0,0 2 0 15,0-1-1-15,-7 3 1 0,7 1 1 16,-6 0-1-16,6 0 0 0,-6-1 0 16,6 5-1-16,-8-5 0 0,2 4 0 0,0-3 0 15,-1 3-1-15,7 1 1 0,-7-2-1 16,1 3 1-16,6 2-1 0,-6-4-1 16,6 4 1-16,-8-4 1 0,8 4 0 0,0-4 1 15,0 4-1-15,0 0 2 0,0 0-4 16,0 0 2-16,0 0 2 0,0 0 0 0,0 0-1 15,0-3 0-15,0 3 0 0,0 0-1 16,0 0 1-16,0 0-1 0,0 0 3 16,0 0-1-16,0 0 0 0,0 3-2 0,8-3 0 15,-8 4-1-15,6 4 1 0,-6-6-1 16,6 6 0-16,-6 1 1 0,7-3 0 0,-7 5-1 16,7-3 2-16,-7 3-1 0,0-1 0 15,6 5-1-15,-6-1-1 0,6 1 1 16,-6 4 0-16,8 0 1 0,-8-2 0 15,0 3 1-15,0-3 0 0,6 5-1 16,-6-3 2-16,0 3-1 0,0-4-1 0,0 1 0 16,0 2 0-16,0-2-1 0,0-4 1 15,0 3-2-15,0-3 4 0,0 0-2 0,0-5-2 16,0-3 1-16,-6 5 1 0,6-10 0 16,0 6 1-16,0 1 2 0,-8-6-1 0,8-3 0 15,-6 3 2-15,6-3-2 0,0 0-1 16,-6 0 2-16,6-3 0 0,-7 3-1 15,7-3-1-15,0-2 1 0,0-2-2 0,-7 2 1 16,7-4-1-16,7-3 0 0,-7 2 0 16,0-2 0-16,0-3-1 0,7-2 0 15,-7 2 1-15,6-8 0 0,-6 6 2 0,6-6-1 16,-6 0 1-16,8-2-1 0,-2 4 0 16,-6-6-1-16,6 5 1 0,-6 0-1 15,0 4 1-15,0 3-1 0,0 0 0 0,0 5 1 16,0-1-1-16,0 0 1 0,0 4 0 15,0 0-1-15,0 3-1 0,0 0 1 16,-6 0 0-16,6 1 0 0,0-1-1 0,0 4 2 16,0 0-1-16,0-4 1 0,0 4-2 15,0 0 2-15,0 0-2 0,0-4 0 0,0 4 2 16,0 0-1-16,0-2-1 0,0 2 2 16,0 0-1-16,0 0-1 0,0 0 1 0,0 0-1 15,0 0 0-15,0 0-2 0,0 2 0 16,0 2-1-16,-6 4 0 0,6-1 2 15,0 8 1-15,0 3-1 0,-8 3 2 16,8 2 0-16,8 2-1 0,-8 2 0 16,0-2 1-16,0 1-3 0,6-1 4 0,-6 6-1 15,6-6 2-15,-6 0-1 0,0 0 0 0,0 1 0 16,0 1 0-16,0-2-1 0,0 1 1 16,0 0-1-16,-6-5 0 0,6 2-1 15,0-6 1-15,0 2 0 0,0 0-1 0,0-5 2 16,0-3-1-16,0-4 1 0,0 0-1 15,0-3 2-15,0-4 0 0,-6 0 1 0,6 0-1 16,0-4 3-16,0-3-3 0,0-3-1 16,0-5 0-16,0-3 0 0,0-1 0 15,0-4-1-15,6-2 2 0,-6 0-1 16,0-5-2-16,6 1-1 0,-6 0 4 0,0 0-4 16,7-5 2-16,-7 9 2 0,0-5 1 15,6 8-2-15,-6 0 1 0,0 4-1 0,0-1-1 16,0 5-1-16,0-1 0 0,0 4 0 15,0 0 0-15,0 3-1 0,0-2 2 16,0 6 0-16,0-4 1 0,0 1 0 0,0-1-1 16,0 2-1-16,0-2-1 0,0 1-2 15,0-1 3-15,0 1 0 0,0 4 1 0,0-4 0 16,0 3 0-16,0 0 1 0,0 0 0 16,0 4 0-16,0-3-2 0,0 3 0 15,0-4 1-15,0 4 0 0,0 0-1 0,0 0 3 16,0 0-1-16,0-4-1 0,0 4-1 15,0 0 1-15,0 0-1 0,0 0 1 16,0-4 1-16,0 4 0 0,0 0 2 0,0 0-2 16,0-2-1-16,0 2-1 0,0 0-1 15,0 0 1-15,0 0 0 0,-6 0 0 16,6 6 0-16,-7 2 1 0,1 3-2 16,0 0-1-16,-2 7 2 0,-4 3 0 0,5-2 0 15,-6 3 1-15,7 0-1 0,-2-3 0 0,3-1 1 16,-10-3 1-16,10-1 0 0,-1-3 1 15,-1 0-1-15,0-3 1 0,1-5-2 16,6 0 1-16,-7 2 0 0,7-5 1 0,0 0 0 16,0-5 2-16,0-1-2 0,0-5 0 15,7-4 0-15,-1-7-2 0,8 1 2 0,-3-6-1 16,4 1 1-16,-2 1 0 0,-7-4 2 16,7 3-1-16,0 0-1 0,-7 3-2 15,8 2 0-15,-8 3 0 0,1 7-2 16,-7-4 2-16,6 8-1 0,-6 0 0 0,0 2 0 15,0 2 1-15,0 3-3 0,0 0 1 16,0 0 0-16,7 3 0 0,-7 2 0 0,0-1 1 16,7-1 1-16,-1 4 0 0,-6 0 0 15,6 1 1-15,2-1 1 0,-2 0-1 16,0 0 1-16,0 1-1 0,1-1-2 0,6 1 1 16,-6-2-1-16,5 6-1 0,2-1-2 15,-1 4-4-15,0-4-120 0,0 3-232 0,1-2-351 16,-2-1-216-16,0-7-94 0,2-4 73 15,6-4 214-15</inkml:trace>
  <inkml:trace contextRef="#ctx0" brushRef="#br0" timeOffset="42287.2656">18687 12912 115 0,'6'-11'344'16,"-6"1"31"-16,0 2 21 0,0 4-143 15,0-3-85-15,0-1-26 0,0 6 3 0,8-2 15 16,-8 0 15-16,0 0 10 0,0 4 7 16,0-3 9-16,0 3 1 0,0-4-14 15,0 4-25-15,0 0-33 0,0 4-35 16,0-4-31-16,6 0-22 0,-6 3-12 0,0 1-3 15,7 0-2-15,-1 2-3 0,-6 2 3 16,6-1 2-16,-6 5 0 0,8 2 1 0,-8-2-2 16,6 2-4-16,0 4-2 0,-6-3-5 15,7 4-3-15,-1-5-2 0,1 4-5 16,0-4 0-16,-1-2-2 0,0 2-1 0,1-2 0 16,0-4-1-16,-2 1-1 0,2-4 0 15,-7 2-1-15,7-3 2 0,-7 0-1 0,0-4 1 16,0 0 1-16,0 3 4 0,0-3 3 15,0 0 5-15,0-3 45 0,0 3 17 16,0-4 8-16,0 4-1 0,0-4-6 0,0-3-44 16,0 0-22-16,6-4-15 0,-6-1-72 15,7 1-99-15,-7-3-109 0,0 3-117 16,-7-4-118-16,7 0-38 0,-6 1-7 16,-1-1-3-16,-5 5 51 0,5-5 101 0,-6 3 171 15,7 2 189-15,-8-2 175 0,8 5 118 16,-1 0 62-16,1-1-23 0,0 1-42 0,-2 0-24 15,2 0-8-15,0 3-3 0,-1 0 5 16,7-3-1-16,-6 3-4 0,6 0-15 16,0 0-16-16,6 1-30 0,-6-1-33 0,7 4-22 15,-1-3-9-15,0 3-2 0,8-4 8 16,-1 4 5-16,7 0-8 0,-8 0-16 16,7 4-18-16,1-1-19 0,-6 4-13 15,6 1-5-15,-8-1-2 0,2 1 1 0,-2 3 8 16,1 3 3-16,-7-3 2 0,8 4 1 15,-9-1-3-15,3 2-5 0,-1-1-3 0,-1 2-1 16,-6-2 1-16,0-1 18 0,0 5 14 16,-6-4 4-16,6-1 2 0,-15 1 0 0,10-1-20 15,-9 1-14-15,2 0-8 0,-7-1-3 16,5 1 1-16,2 0-3 0,-2-7 0 0,1 2-1 16,6-5-2-16,1-3-1 0,6 2 0 15,0-4 0-15,0 0-2 0,0 0-21 16,0-4-101-16,6 2-154 0,1-6-202 15,0-3-223-15,-1 0-78 0,0-3 55 0,2-1 134 16</inkml:trace>
  <inkml:trace contextRef="#ctx0" brushRef="#br0" timeOffset="42670.1451">19020 12971 163 0,'7'-3'345'0,"-7"-5"21"0,0 2 7 15,6 1-196-15,1-2-98 0,0-1-40 0,-7 1-2 16,6 0 25-16,-6 4 35 0,6-2 30 16,-6 5 20-16,8 0 2 0,-8 0-20 0,6 0-21 15,0 0-24-15,0 5-17 0,1 1-18 16,6-2-12-16,-6 3-13 0,-1 1-9 16,0 4-4-16,2-6-2 0,-2 5-1 15,7-3-3-15,-13 3 0 0,7-4-3 0,-1 4-1 16,1-4-1-16,-7 1 0 0,0-2 1 15,0-1 2-15,0 2-1 0,-7-2 2 0,1-3 34 16,6 2 47-16,-7-1 57 0,0-6 46 16,1 3 47-16,0-6 3 0,-2-2-5 15,8-4-17-15,-6 1-25 0,6-4-38 0,0-2-30 16,6-6-43-16,-6 2-38 0,14-1-23 16,-8 3-10-16,8 0-8 0,-8 2-3 0,7 5-3 15,1 5-2-15,-2-1-2 0,-5 5-10 16,6 3-89-16,-1 0-124 0,-5 3-130 15,7 1-151-15,-8 0-154 0,0 0-87 16,1 3 44-16,0-3 98 0,-1 0 137 0</inkml:trace>
  <inkml:trace contextRef="#ctx0" brushRef="#br0" timeOffset="43045.9117">19400 12835 16 0,'6'-3'287'16,"-6"-4"32"-16,0 0 22 0,0 3-98 15,-6 0-84-15,-2 0-26 0,2 1-4 16,0 3 10-16,-8-4 7 0,8 4 0 0,-8 4-8 16,9-1-19-16,-10 1-28 0,10 0-30 15,-1 3-26-15,-1 4-16 0,7 4-8 0,-7 0-5 16,7 2-3-16,0-2-1 0,0 3-1 16,7 1 0-16,-7-1 1 0,13-3-2 0,-8 0 1 15,10-4 0-15,-10-1 0 0,9 2 1 16,-1-5-1-16,0-3 22 0,1-1 23 0,5 0 11 15,-6-6 6-15,0 0 1 0,7-1-16 16,-9 0-22-16,-3-3 11 0,5-4 16 16,-6 0 20-16,-1-4 18 0,-6 0 7 15,0 1-17-15,0-5-16 0,-6 1-22 0,-1-4-19 16,-6 3-9-16,5 2-5 0,-12-2-2 16,9 9 0-16,-9-2-2 0,7 5-2 15,1 7-2-15,-2 0-5 0,1 4-3 0,6 3-6 16,1 1-58-16,6-1-96 0,-7 3-116 15,7-2-118-15,7 3-150 0,-7-3-55 16,6-1 48-16,1 0 93 0,0-4 112 0</inkml:trace>
  <inkml:trace contextRef="#ctx0" brushRef="#br0" timeOffset="43701.5309">19543 12832 246 0,'13'-11'367'0,"-7"4"33"0,1-4-39 15,-1 3-118-15,-6-3-68 0,0 4-40 16,0 0-15-16,0 3-4 0,-6-4-7 15,6 5-1-15,-7-1 0 0,7 0-4 16,0 4-10-16,0-4-13 0,-6 4-17 0,6-2-17 16,0 2-12-16,0 0-7 0,0 2 14 0,6-2 13 15,-6 4 19-15,7 0 16 0,-7 0 7 16,6 3 2-16,1 3-5 0,0 2-17 16,-1-1-14-16,0 4-9 0,1 3-22 0,0 1-17 15,-1 3-4-15,0-4-7 0,1 4-1 16,-1-4-1-16,1 4-1 0,0-3 0 0,5 3-1 15,-4 0 1-15,-2-5-1 0,0 2 1 16,-6 0-1-16,7-4 1 0,-1-5 0 16,-6 5-1-16,7-7 0 0,-7 3 1 15,0-7-1-15,0-1 2 0,7 0 1 0,-7-3 61 16,0 4 79-16,0-8 89 0,0 4 52 16,0-3 25-16,0-4-50 0,0-4-73 0,6-4-85 15,-6-3-52-15,6-1-27 0,-6-6-11 16,0 2-7-16,0-6-3 0,0 3-1 15,0-3-1-15,0 3 0 0,-6-3 0 0,6 3-2 16,-6 4 1-16,-1 0 1 0,0 0 1 16,7 8-1-16,-6 2 1 0,-1 1-1 0,1 5 0 15,0 1 2-15,-2-2 0 0,8 4 2 16,-6-1 1-16,0 4-2 0,6 0-1 16,0 0-1-16,-7 0-2 0,7 4-2 15,0-4 2-15,0 3 0 0,0 1 2 0,0-1 1 16,7 4 0-16,-7-3 0 0,6 4 0 15,0-1-2-15,2 1 1 0,-2-6 1 0,7 6-2 16,-7-4 1-16,8 3 0 0,-2-3 1 16,1 4-3-16,6-5 2 0,-4 1-1 15,3 0 1-15,2 0-1 0,0-1 2 0,-1 1-1 16,-5-1 1-16,5 1-1 0,-13-1 0 16,8 1-1-16,-8 0 2 0,1 3-2 0,-7 1 1 15,0-2 2-15,-13 2-1 0,-1 3 0 16,-6 4 1-16,-5-4-1 0,-1 3-2 15,-1 2-1-15,2-6-1 0,-2-3-3 16,8 1-15-16,-1-1-123 0,7-3-235 0,1-4-370 16,-2 0-217-16,8-7-83 0,-1-5 78 15,7-2 215-15</inkml:trace>
  <inkml:trace contextRef="#ctx0" brushRef="#br0" timeOffset="46316.8776">15378 12751 196 0,'0'-4'365'0,"0"-7"46"0,-7 4 3 16,7 4-122-16,0-1-73 0,-6 0-36 16,6 0-21-16,0 1-19 0,0 3-21 15,0 0-16-15,0 0-19 0,-7 0-23 0,7 3-13 16,0 1-10-16,0 4-8 0,0 2-2 15,7 1 1-15,-7 8-5 0,6-1-6 0,-6 4-4 16,7 4-6-16,-1-4-5 0,0-4-3 16,1 4-1-16,0-4 1 0,-1 1-2 15,0-4 0-15,2-1-1 0,-2-3 0 16,-6 1 0-16,6-5-1 0,-6-4 2 0,0 1 2 16,0-1 39-16,0-3 67 0,0 0 38 15,0-3 19-15,-6-1 5 0,0-6-35 0,-2-2-65 16,2-3-38-16,-7 1-17 0,6-8-9 15,-5-4-3-15,5 1-2 0,-6-5-4 16,0 1 2-16,7-4-1 0,-8-1 0 16,8 5 0-16,-7 0 1 0,6 3 0 0,0 8 0 15,1 3 1-15,6 4 0 0,-6 8-1 16,6-1-1-16,0 1-2 0,0 3 1 0,6 3-1 16,-6 1 1-16,6 6 1 0,8-2 0 15,-1 3 1-15,-2 3 0 0,4-3 0 16,5-3 1-16,-1 3 1 0,1 1 0 0,6-6 1 15,-7 2-1-15,7-1-1 0,-6 4 0 16,0-4 0-16,-7 4-1 0,-1 0 1 0,2 3 1 16,-8 3-2-16,7-3 0 0,-6 1 1 15,-7-5 1-15,0 5 0 0,0 0 2 16,-7-1 0-16,-6-3-1 0,7 4 1 16,-8-1-2-16,-5 1-1 0,-1-3 0 0,2 3 0 15,4-5-1-15,-6 1 0 0,7 0 0 16,1-4-1-16,-2 0-1 0,1 1-1 0,6-4-3 15,7-1-2-15,-6 5-4 0,6-8-69 16,0 3-118-16,0-3-174 0,6-3-251 16,1-1-120-16,0-3 11 0,-1-5 94 0,8 2 164 15</inkml:trace>
  <inkml:trace contextRef="#ctx0" brushRef="#br0" timeOffset="46887.5245">15672 12733 196 0,'0'-4'288'16,"0"-3"13"-16,-8 3-71 0,2 0-119 0,6 4-61 16,-7-3-26-16,1 3-8 0,0 0 6 15,-2 0 16-15,8 0 15 0,-6 0 11 16,0 0 3-16,6 3-5 0,0-3-9 16,-6 0-3-16,6 4 3 0,0-4 8 0,-6 0 13 15,6 0 15-15,0 0 10 0,0 0 8 16,0 0-1-16,0 0-4 0,0-4-6 0,0 4-9 15,0 0-1-15,0 0-1 0,0-3 1 16,0 3-2-16,0 0 1 0,0-4-13 0,0 4-11 16,0 0-10-16,-8 0-15 0,8 0-13 15,0 0-8-15,0 0-5 0,0 0 2 16,-6 0 5-16,6 0 3 0,0 0 2 0,0 0 1 16,0 0-5-16,0 0-7 0,0 4-4 15,6-1-4-15,-6 5 2 0,8-1 0 0,-2 0 3 16,0 4 1-16,0 0 0 0,-6 3-1 15,14 3-2-15,-8-3-1 0,0-3-1 16,1 3-2-16,-1-3-1 0,2 0 0 16,-8-3 0-16,6-2-1 0,-6 2 0 0,0-1 1 15,0-7 2-15,6 4 0 0,-6-4 7 16,-6 4 53-16,6-4 34 0,0-4 15 16,-6 0 8-16,-2 1-3 0,8-9-40 0,-6 6 18 15,-1-5 6-15,1-4 5 0,6 1 1 16,0-9-12-16,0 0-51 0,6 2-24 0,1 3-12 15,-1-4-5-15,2 8-3 0,-2-1-3 16,7 7 1-16,-6-3 0 0,6 7-3 0,-7 4 2 16,7 0 1-16,-6 4-1 0,-2-1 2 15,10 5-1-15,-10 0 0 0,2-2-2 16,0 6 0-16,-1-5-2 0,-6 0 1 0,7 1-19 16,-7-1-92-16,0-3-118 0,0 4-151 15,0-6-175-15,0-2-207 0,-7 4-8 16,7-4 74-16,0-4 131 0</inkml:trace>
  <inkml:trace contextRef="#ctx0" brushRef="#br0" timeOffset="47696.0306">15972 12637 337 0,'-7'0'491'0,"7"-3"32"15,-7-1 14-15,-5 4-251 0,5 0-153 16,-6 7-72-16,7 0-34 0,-1 0-14 0,0 5-6 15,-7 3-3-15,9-5 1 0,5 5-3 16,0-4 3-16,0 4-3 0,0-1-1 0,5-2 0 16,-5-1 0-16,8-5 0 0,-2 2 1 15,1 1-1-15,6-7 1 0,-7-2-1 16,1 4 1-16,6-8-1 0,-7 4 1 0,1-7 0 16,0 3 19-16,-1-6 25 0,1 2 18 15,-7-3 20-15,6 1 10 0,-6-5-14 16,-6 0-23-16,6 4-15 0,-7-4-21 0,1 4-9 15,-8 0-7-15,8 3-1 0,-7 2-3 16,6 6-1-16,-5 0-1 0,5 0-3 16,7 2 0-16,-7 6-1 0,14-4 0 0,-7 4 0 15,7-1 1-15,-1-3 0 0,7-1 0 16,0-3 2-16,0 0-1 0,0 0 2 16,6-3 0-16,-5-1 0 0,-1 0 2 0,6-4-1 15,-6-3 2-15,1 0 2 0,-2 1-1 16,2-5 2-16,-1 1 9 0,-7-1 26 15,8 4 29-15,-8-4 44 0,-6 4 41 16,6 4 17-16,-6-1-8 0,0 0-21 0,0 8-38 16,0-3-41-16,0 3-27 0,-6 0-15 0,6 8-12 15,0-1-6-15,-6 4-1 0,-1 7-1 16,7-3 2-16,0 4-1 0,0-2 0 16,0-2 2-16,7 3-1 0,-7 1 1 0,6 0 0 15,0-5-2-15,1 5 1 0,-1-4 0 16,1-1-2-16,5 1 1 0,-5-1-1 0,7 1 0 15,-8 4 0-15,0-5-1 0,2 1 2 16,-2-4-2-16,0 3 1 0,1-3-1 16,-7-3 1-16,6-1-1 0,-6 0 1 15,0-3 0-15,0-1 0 0,0-3 3 0,0 0 0 16,-6 0 1-16,6-3 1 0,-7-1 0 16,1-3-2-16,0 0 1 0,-2-5-3 15,2 2-1-15,-7-5 0 0,6-4-2 0,0 2 1 16,-5-6 0-16,5 0-1 0,1-2 1 15,-1 0 1-15,1-4-2 0,0-1 1 0,6 4-1 16,0 1 1-16,6 3 0 0,-6-1-1 16,13 9 0-16,-7 3-1 0,7 4-1 15,-7 2 1-15,8 2 1 0,-1-1 0 16,7 8 2-16,-7-4-2 0,7 3 2 0,-8 5-1 16,7-4 1-16,-5 4-2 0,6 2 1 15,-8-3 1-15,-4 5-1 0,-2-1 0 16,0-5 0-16,1 6 1 0,-7-5 0 0,-7 0 2 15,1 5-3-15,-8-2-2 0,-5 1-2 16,-1 0-11-16,-6-3-108 0,0 0-218 0,1-5-301 16,-2-3-134-16,1-3-52 0,0-5 80 15,6-11 207-15</inkml:trace>
  <inkml:trace contextRef="#ctx0" brushRef="#br0" timeOffset="48812.5439">12603 14040 264 0,'7'-11'447'0,"-7"0"61"0,0 3 26 0,0-3-194 15,6 8-120-15,-6-1-83 0,6-1-58 16,2 10-36-16,-8 2-18 0,6 4-6 15,0 4-4-15,0 3 0 0,1 4-3 0,-7 4-3 16,7 0-3-16,-1-4-1 0,-6 3 0 16,7-3-2-16,-7-3 0 0,5 2-1 0,-5-6 0 15,7-1-2-15,-7 1 1 0,8-3-1 16,-8-2 0-16,0-2-1 0,5-1 2 16,-5 1-1-16,0-8 1 0,0 3 1 0,0-3 2 15,0 0 27-15,0 0 43 0,0 0 20 16,0-3 7-16,-5-5 3 0,-3 1-28 0,1-4-41 15,2 0-20-15,-2-4-9 0,1-3-2 16,-8-1-3-16,2 2 0 0,6-9-1 16,-8 0-1-16,1-4 0 0,6 5 1 0,-6-5-1 15,7 5 2-15,-1 3 0 0,7 7 1 16,-7 1-1-16,7 2 1 0,0 5 0 16,0 3-1-16,0 1 0 0,7-1 0 0,0 4-1 15,-1 4 1-15,7-4 0 0,1 3 1 16,-2 5 0-16,2-5 1 0,5 5-1 0,-6-4 3 15,6 2-2-15,1 2 3 0,0-4-1 16,-1 3 2-16,-5 5-1 0,-2-5-1 16,8 3 1-16,-7 2-3 0,-8 2 2 0,4 1-2 15,-3-1 1-15,-1 1-1 0,-5 4 1 16,0-4 1-16,-5 2-2 0,-1-2 2 0,-8-1-3 16,8 2 0-16,-7-2 1 0,-1-3-3 15,8 1 1-15,0-6-1 0,-8 2-1 16,14-5-1-16,-6 5 0 0,0-8-1 0,6 4-2 15,0-4-4-15,0 0-5 0,0 0-65 16,0 0-116-16,0-4-157 0,0-4-204 16,6 5-86-16,-6-9 21 0,6 2 98 15</inkml:trace>
  <inkml:trace contextRef="#ctx0" brushRef="#br0" timeOffset="49337.2184">13034 14058 159 0,'-6'0'256'0,"6"-4"8"15,-8 4-81-15,8 0-91 0,0 0-50 16,0 0-20-16,0 4-8 0,0-4 0 0,0 0-4 15,0 0-1-15,0 0-2 0,0 0-3 16,0 0 3-16,0 0 13 0,0 0 21 0,0 0 23 16,0 0 26-16,0 0 22 0,0 0 15 15,0-4 14-15,0 4 12 0,0 0 7 16,0 0 3-16,0 0-10 0,0 0-23 16,0 0-31-16,0 0-34 0,0 0-29 0,0 0-20 15,0 0-9-15,8 4-6 0,-8 3-1 16,0-3 0-16,6 3 0 0,0 5 0 0,-6-2 1 15,7 1 1-15,-1 0-1 0,-6 0 0 16,7 4 0-16,0-4 0 0,-7 0 0 16,0 1-1-16,6-6 1 0,-6 5-1 0,0-3 0 15,0-1 1-15,0-3 1 0,6-1-1 16,-6 1 4-16,0-1 25 0,0-3 43 16,0 0 53-16,-6-3 28 0,6-1 8 0,0-3-18 15,0-5-38-15,0 2-55 0,0-5-25 16,0 1-12-16,0-1-10 0,0-4-3 15,6 1-3-15,1 0-4 0,-1-1 0 16,1 5-2-16,5 3-5 0,-4 4-24 0,5 0-64 16,-7 3-82-16,8 0-92 0,-8 0-92 0,7 4-75 15,-6 4-76-15,6-4-4 0,-7 4 55 16,0 0 80-16</inkml:trace>
  <inkml:trace contextRef="#ctx0" brushRef="#br0" timeOffset="50070.0564">13282 13999 190 0,'6'-7'432'0,"1"2"71"0,-7-1 32 15,0 2-142-15,-7 0-123 0,7 4-91 16,-12-3-65-16,5 6-42 0,0 1-29 16,-6 3-19-16,1 1-12 0,-3 6-4 0,3 1-1 15,5 4-3-15,1-5 1 0,0 4-3 16,-1-2 0-16,7-2-1 0,0-3-1 16,7-4 0-16,-7 4 1 0,6-3-1 0,0-5-1 15,8 5 1-15,-9-8-1 0,10 4 0 16,-3-4 0-16,1-4 0 0,1 0 0 0,-2-3 1 15,2-1 1-15,-2-3-1 0,-5 0 2 16,5-4 18-16,-12 0 26 0,8 5 19 16,-8-5 17-16,0 8 11 0,-8-5-9 15,8 6-16-15,-5 2-15 0,-2 0-17 0,0 1-13 16,1 6-9-16,6-3-11 0,-6 8-2 16,6-4-3-16,0-2 0 0,6 3 0 0,-6-5 1 15,6 0-2-15,8 0 2 0,-1-7 0 16,-7 3 1-16,14-4 0 0,-7 1 0 15,0-5 1-15,0 2 1 0,0-1 1 0,0 0-1 16,0-4 5-16,0 8 1 0,0-4-1 16,1 3 2-16,-2 1-2 0,-6 3-3 0,8 4-2 15,-8 0-1-15,1 4-1 0,-1 7 1 16,1-1 0-16,-7 5 1 0,7 4 0 16,-7 0 0-16,0 3 0 0,6-5 1 15,-6 6 0-15,0-5 0 0,6 0-1 0,-6 1 1 16,7-1 0-16,-7 1-1 0,7-1 0 15,-1 0 1-15,1-4-1 0,6 2-1 0,-6-6 0 16,-1 5-1-16,7-3 0 0,-7-6 0 16,1 5 0-16,5-3 0 0,-5-4 0 15,0 0 1-15,0-1 0 0,-1-3 3 0,-6-3-1 16,0-1 2-16,0-3-1 0,0-1 1 16,0 0-2-16,-6-3 32 0,-1-3 18 0,-7-1 10 15,8 1 7-15,-7-8 7 0,0 0-8 16,7-5-6-16,-7-2-5 0,6 0-3 0,1 0-7 15,-7-4-25-15,13 3-10 0,-7 1-9 16,7 3-3-16,0 4 0 0,0 8 1 16,0 3-4-16,0 3 2 0,7 5-1 15,-7 3 0-15,13 0 0 0,-7 0 0 16,8 7 1-16,-2 0 1 0,1 4 1 0,6 0 3 16,-5 0 3-16,5 0 2 0,1 1 0 15,0-2 0-15,-7-3-2 0,7 1-2 0,-15-1-3 16,9 1-1-16,-7-2-1 0,-7 3 0 15,-7 1 1-15,-7 5-4 0,-6-3-2 0,-5 2-5 16,0 1-98-16,-9-5-224 0,2-3-311 16,-7-3-141-16,6-4-59 0,-6-7 68 15,-1-4 211-15</inkml:trace>
  <inkml:trace contextRef="#ctx0" brushRef="#br0" timeOffset="56201.4077">8412 5583 91 0,'0'-4'164'16,"0"0"-28"-16,0 0-44 0,6 1-12 16,-6 3 8-16,0-4 14 0,7 4 12 15,-7 0 0-15,0 0-11 0,0 0-14 0,0 0-10 16,0 0-6-16,0 0-2 0,0 0-3 16,0 0-2-16,-7 0-9 0,7 0-14 0,0 0-15 15,0 4-10-15,0-4-8 0,0 0-6 16,-6 0-1-16,6 0-2 0,0 0 0 0,0 3 0 15,0-3 1-15,6 4-1 0,-6 0 1 16,0 0-2-16,7-1 1 0,-7 2-1 16,6-3 0-16,-6 3 1 0,6-3 0 15,1 2 0-15,-7-4 2 0,7 4 4 0,-1 0 13 16,8-4 11-16,-8 4 3 0,7-4 3 16,-7 0-1-16,8-4-12 0,-2 4 2 15,2-4 13-15,5 0 6 0,-5 4 3 0,-2-4-1 16,1 2-10-16,7 2-19 0,-7-5-10 15,0 5-4-15,1 0-3 0,-2 0 0 0,7 5-1 16,-5-5-1-16,-2 2 2 0,8-2-1 16,0 4 0-16,-1 0 0 0,8-4 1 0,-9 4-1 15,10-4 1-15,-2 0 0 0,7-4 3 16,-7 4-1-16,-1-4 3 0,1 4 23 16,0-4 12-16,1 2 6 0,-1-3 0 0,0 5 1 15,1-2-24-15,-2 2-12 0,8-5-6 16,-7 5-2-16,5 0-1 0,-4 0-3 15,6 0 0-15,0 0 0 0,0 0 0 16,0 5 1-16,-1-5 0 0,7 0 0 0,0 2 1 16,7-2 0-16,-7 0 1 0,7-2 0 15,-7 2-1-15,6-5 3 0,-6 2-2 0,1 3 1 16,-1-4-2-16,1 0 1 0,-1 4 31 16,0-4 11-16,7 4 8 0,-8 0 1 15,-5 0 1-15,6 4-29 0,7-4-15 0,-7 0-5 16,0 0-4-16,6 0-1 0,2 0-1 15,-1 0 1-15,-1-4-1 0,1 1 1 0,-1-1 2 16,2-3-1-16,5 4-1 0,-7-6 1 16,1 6-1-16,-7-4 0 0,7 3 1 15,0-3-1-15,-7 3-1 0,7 0 1 0,-7 1-1 16,7-1-1-16,-1 4 0 0,-6-3 2 16,0 3 0-16,7 0 1 0,-7 0-1 15,1 0 3-15,-1 0-3 0,0 0 0 0,-1 0-1 16,2 0 0-16,-1 0 0 0,0 0-1 15,1-5 1-15,-7 3-1 0,5 2 1 16,1-4 0-16,-7 0 0 0,9 0 0 0,-9 1 0 16,6-2 0-16,-4 2 1 0,-2 3-1 15,1-4 1-15,-2 4 0 0,3 0 1 0,0 0-1 16,-2 0 0-16,0 0-1 0,1 0 2 16,0 0-2-16,-1 4 0 0,0-4 0 15,2 0 1-15,4-4-1 0,-5 4 0 0,7-2 1 16,-1 2 0-16,0-5 1 0,1 2 0 15,-8-6 2-15,7 9 37 0,0-3 33 16,0 0 13-16,-6 3 9 0,0-4 2 0,6 4-39 16,-7-4-29-16,1 4-17 0,-7 0-7 15,7 0-4-15,-2 4 0 0,3-4-1 16,-2 4-1-16,8-4 2 0,-7 3-2 0,6-3 1 16,0 0-1-16,0 3 0 0,0-3-1 15,0 0-1-15,-6-3 1 0,12 3 1 0,-5 0 1 16,-1 0 2-16,-8 0-2 0,10 0 0 15,-2 0 0-15,-6 0 0 0,-1 0 0 16,7 0-1-16,-6 0 1 0,7 0 1 0,-2 0-1 16,-5 0-1-16,6 3-1 0,1-3 2 15,-1 0-2-15,0 0 1 0,-1 0-2 0,2 0 4 16,6 0-4-16,-7 0 4 0,0 0-2 16,6 0 1-16,-5 0 0 0,-1-3 1 15,0 3-1-15,1-3 0 0,-1-1 0 16,-7 0 1-16,7 4 0 0,-6-3-1 0,-2 3 2 15,4 0 16-15,-2 0 31 0,-1 0 14 16,-6 0 6-16,7 0 2 0,-8 3-15 0,9-3-29 16,-9 0-13-16,8 0-6 0,-7 0-5 15,6-3 0-15,-5 3-1 0,-1 0-1 16,-1-4 0-16,-4 4-1 0,-2 0 0 0,1-4 0 16,-7 4 0-16,7 0 0 0,-14 0 0 15,8 0-1-15,-8 0 0 0,6 0 1 0,-4 0-2 16,-8 0 1-16,6 0-2 0,-6 0 0 15,0 0 0-15,6 0-4 0,-6 0-1 16,-6 0-1-16,6 0-4 0,0 4-51 0,-6 0-164 16,-2-4-319-16,2 0-142 0,-6-8-62 15,-8-3 24-15,7-11 152 0</inkml:trace>
  <inkml:trace contextRef="#ctx0" brushRef="#br0" timeOffset="57497.8576">17603 5707 236 0,'0'-7'253'0,"-6"3"7"16,6 4-129-16,0 0-71 0,-6 4-33 0,6 0-13 15,0-4-4-15,6 3 14 0,-6-3 25 16,0 4 28-16,6-4 29 0,-6 0 27 0,0 0 18 15,8 0 7-15,-8 0 2 0,6 0-1 16,-6 0-7-16,6 0-23 0,-6 0-24 0,6 0-29 16,1-4-28-16,6 4-22 0,-6 0-12 15,13 0-9-15,-7 0-1 0,6-3-3 16,0 3 1-16,8 0 0 0,-1 0 22 16,0 0 10-16,0 0 9 0,7 0 4 0,0 0 23 15,-1 0-4-15,7-4-1 0,1 0 0 16,5 0-3-16,8 1-19 0,-1-1-16 15,7-3-10-15,0 4-5 0,6-5-3 0,0 1-1 16,6 3 19-16,-5-3 18 0,6-1 13 16,-7 4 2-16,0 1 4 0,0-2-19 0,1 3-20 15,6-2-11-15,-7 4-6 0,6-3-4 16,2-1-2-16,-2 0 2 0,1 0 0 16,7 0 1-16,-8 0 16 0,8 2 23 0,-1-3 11 15,-6 3 6-15,5-6 0 0,-4 4-14 16,-1-4-24-16,-1 5-9 0,2-1-5 15,-8 0-2-15,-7 1-2 0,8 0-2 0,-7-2-1 16,-1 1-1-16,-5 4 0 0,6-3-1 16,-8 3 0-16,2-3 0 0,-1-1 0 15,-1 4 1-15,9-4 1 0,-8 1 0 0,1-1 0 16,-1 0 0-16,0 0-1 0,-6-3 1 16,-1 4 1-16,1-2-1 0,-7 3 0 0,0-2-1 15,1 0 2-15,-2 0-2 0,-5 1 0 16,0-2-1-16,-8 5 0 0,2-3 0 15,0 3 0-15,-8 0-1 0,-6-4 2 0,6 4-1 16,-12 0 1-16,6 0-1 0,-13 0 1 16,5 0 0-16,-5 0-1 0,0 0 0 15,0 0-2-15,0 0-3 0,0 0-1 0,0 0-3 16,0 0-4-16,-5 4-60 0,-1 4-217 16,-1 3-302-16,-6-7-135 0,-6-2-58 15,5-8 34-15,2-13 206 0</inkml:trace>
  <inkml:trace contextRef="#ctx0" brushRef="#br0" timeOffset="74770.1534">17735 7671 222 0,'0'0'296'0,"0"0"14"0,-8 0-64 0,8 0-64 15,0 0-36-15,0 0-9 0,0 0 2 16,-6-4 2-16,6 4-2 0,0 0-8 15,0 0-15-15,0 0-14 0,0 0-5 16,0 0-6-16,0 0-1 0,0 0-2 0,0 0-7 16,0 0-14-16,0 0-15 0,0 0-14 15,0 0-8-15,0 0 2 0,6 0 3 0,-6 0 4 16,8 0 6-16,-3 0 0 0,2 0-10 16,0 0-7-16,6 0-8 0,-6-3-6 15,-1 3 3-15,0 0 6 0,2 0 4 0,-2 0 3 16,6 0 0-16,-5 0-7 0,0 0-9 15,-1 3-5-15,1-3-3 0,-1 0-2 0,8 4 0 16,-8-4-1-16,-1 3 3 0,3-3-1 16,-1 4 2-16,-2-4 2 0,9 4 1 15,-8 0 1-15,8-1 0 0,-2-3 0 0,-4 4 0 16,4 0 27-16,1-4 20 0,1 0 9 16,-2 0 6-16,2 0 2 0,5-4-29 0,-6 4-18 15,0-4-12-15,7 4-6 0,-7 0-4 16,7-3 0-16,-8 3-1 0,8-4 0 15,0 4 0-15,-1-4 0 0,1 4 0 0,0 0-1 16,-1 0 1-16,1 0-3 0,5 0-1 16,2 0 0-16,-1 0 0 0,0 0-1 15,5 0 2-15,3-4-2 0,-1 4 0 0,6-3 1 16,-6 3 1-16,6-4-1 0,1 4 0 16,-1-3 0-16,-1-1-1 0,1 1 0 15,-6-1 0-15,7 0 0 0,-1 4 0 0,0 0 0 16,-1-4 0-16,2 4-1 0,-7-3 1 15,6 3 1-15,1 0-1 0,-2 0 0 0,1 0 1 16,8-4-2-16,-9 4 2 0,8 0 2 16,-6-3-2-16,5 3 1 0,-5-4-1 15,-1 4 0-15,6-3-1 0,-5-1 0 0,-2 0 1 16,1 0 1-16,0 1-2 0,-5 3 0 16,5-5 0-16,-7 2 0 0,1 0 0 15,6 3-2-15,-7-5 4 0,1 5-4 16,0 0 2-16,0 0 0 0,0 0 0 0,5 0 0 15,-5 0 0-15,0 5 0 0,-1-5-1 16,0 0 1-16,1 0 0 0,-6 0 0 16,5 0 0-16,1 0 0 0,-1-5 0 0,2 5 1 15,-2 0 1-15,1 0-2 0,-1-3 0 16,-5 3 0-16,5 0-2 0,1 0 2 0,6 0 0 16,-7-4 0-16,1 4 0 0,5 0 2 15,-4-4-2-15,-1 4 1 0,6-4 0 0,-7 4 0 16,1 0 0-16,-1 0-1 0,1 0 0 15,0 0-1-15,-1-3 1 0,1 3 0 16,-1 0-1-16,2 0 1 0,-9 0 0 0,9 0 0 16,-2 0-1-16,1 0 1 0,-1 0 0 15,-5 0-1-15,5 0 1 0,1-3 0 16,6 3 0-16,-7 0 1 0,1 0-1 0,-2 0 1 16,3 0-1-16,6 0 1 0,-8 0-1 15,1 0 0-15,-1 3-1 0,7-3 1 16,-6 0-1-16,0 3 1 0,6-3 0 0,-6 0 0 15,0 0 1-15,-2-3-1 0,3 3-1 16,-2 0 1-16,-5 0-1 0,5 0 1 16,-6 0 0-16,1 0 0 0,-2 3 0 0,1-3 0 15,0 0 1-15,-6 0-1 0,6 0 0 16,-7 4-1-16,1-4 1 0,0 0 0 0,-1 4 1 16,8-4 0-16,-7 0 0 0,-2 0 0 15,2 0 0-15,0 0 0 0,-1 4-2 0,0-4 1 16,1 0-1-16,-6 0 0 0,-1 0 1 15,6 0 0-15,-12 0 1 0,6 0-1 16,0 0 0-16,1 0 1 0,-8 0 0 0,0 0 2 16,8 0-3-16,-8 0 1 0,-1 0-1 15,3 0 0-15,-2 0-3 0,8 0 2 16,-8 0-1-16,7 0-1 0,-6 3-1 0,6-3 0 16,0 5-3-16,0-5-2 0,-1 3-39 15,2-3-133-15,-8 3-248 0,0-3-234 16,-6 0-104-16,0-3-8 0,-12-8 111 0,-2-1 240 15</inkml:trace>
  <inkml:trace contextRef="#ctx0" brushRef="#br0" timeOffset="81796.2382">2999 8460 178 0,'0'-3'304'16,"6"-1"17"-16,-6 0-59 0,0 4-117 0,0-3-79 16,7 3-35-16,-7-4-15 0,0 4-6 15,7 0 1-15,-7 0 1 0,0 0 2 0,0 0 2 16,6 0 5-16,-6 0 12 0,0 0 6 16,0 0 9-16,0 0 5 0,0 0-4 15,7 0-11-15,-7 0-10 0,7 0-10 0,-7 0-10 16,6 0-4-16,7 4 0 0,-7-4-2 15,8 0 7-15,-1 0 20 0,-1 0 12 0,7 0 5 16,-4 0 4-16,4 0 2 0,1 0-10 16,0 0-6-16,-1 0-2 0,-1-4-1 15,2 4 1-15,8 0 0 0,-3-3-2 16,1 3 0-16,-6-4-2 0,13 4-5 0,-7-4-9 16,0 4-5-16,0 0-3 0,7-4-1 15,0 4-3-15,-1 0 2 0,7 0-3 0,-6 0 2 16,5 4-2-16,9-4 2 0,-8 4-2 15,0-4 1-15,0 4 2 0,6-4-1 16,-5 3-1-16,-1-3 1 0,6 4 11 0,-5-4 8 16,-1 0 3-16,6 0 2 0,-6 0 2 15,7 0-10-15,-6 0-2 0,6 0 7 0,0 0 8 16,-1-4 4-16,1 4 3 0,-1-3-3 16,2 3-10-16,-2 0-11 0,1 3-6 15,-7-3-5-15,6 4-2 0,1-4-2 16,-7 3 1-16,7 1-1 0,-7-4-1 0,0 4-1 15,7-1-1-15,-7-3 1 0,7 4 0 16,-7 0 16-16,6-1 16 0,2-3 10 0,-2 4 9 16,1 0 4-16,-1-4-11 0,1 3-12 15,-1-3 0-15,8 4-5 0,-7-4-5 16,6 4 0-16,-6 0-7 0,6-4-6 0,-6 3-4 16,6 4-1-16,1-3-1 0,-2-1 1 15,2 1 12-15,-1 0 11 0,0 0 4 0,0-1 3 16,1-3 3-16,6 5-11 0,-7-5-9 15,6 2-2-15,-6-4 4 0,7 2 17 16,0 0 10-16,0-5 2 0,5 5 3 0,2 0-5 16,-7-3-19-16,6 3-11 0,-6 0-6 15,6 3-5-15,-6 2-2 0,7-3 0 16,-8 3-1-16,8 2 2 0,-7 0-1 0,6 1 3 16,0-1 12-16,0 0 15 0,0 0 7 15,-6 1 4-15,6-1 0 0,0 0-13 16,1 1-14-16,0-1-6 0,-1-3-3 0,0 4 0 15,6-2 0-15,-5 2 0 0,6-1 1 16,-1 1 1-16,-5-1 0 0,6 0-1 0,-7 1 0 16,6-1-1-16,-5 0 0 0,-1-4-3 15,1 6 2-15,-1-6 0 0,0 4 18 16,7-3 20-16,-6 3 11 0,-9-3 5 0,10 0 0 16,-8-1-16-16,6 1-19 0,-6 0-11 15,-1-4-4-15,6 0-1 0,-4-4-2 16,-1 4 0-16,0-4 0 0,0 4-1 0,-1-3-2 15,-6-1 2-15,1 4 10 0,-1 0 13 16,0 0 7-16,-6-4 2 0,-7 4-1 16,0-4-9-16,0 4-14 0,-6 0-7 0,-7 0-3 15,1 0 0-15,-2 0-3 0,-5-3 19 16,0 3 14-16,-1 0 9 0,1 0 3 16,0 0 1-16,-8-4-17 0,1 4-16 0,-6 0-10 15,-2 0-3-15,3 0-5 0,-2 0 0 16,-6 4-4-16,0-4-3 0,0 3-109 15,-6 5-279-15,-7-1-360 0,-7-3-162 16,-6 0-68-16,-7-12 75 0,-6-3 264 0</inkml:trace>
  <inkml:trace contextRef="#ctx0" brushRef="#br0" timeOffset="96077.3971">17786 7697 168 0,'-6'0'180'0,"6"0"-37"16,-6 0-33-16,6 0-12 0,0 0-2 0,0 0-8 15,0 0-14-15,0 0-18 0,0 0-19 16,0 0-16-16,-7 0-9 0,7 3-4 15,-7-3 1-15,7 4 1 0,-6 0 2 0,-1-1 0 16,0 1-2-16,2 1-5 0,-3 1 2 16,2-3-2-16,6 1 8 0,-6 0 5 0,-1 0 5 15,1 0 1-15,6-4 4 0,-7 4 6 16,7-4 4-16,-6 3 6 0,6-3 15 16,-7 0 8-16,7 0-4 0,0 0-2 0,0 0-2 15,0 0-17-15,0 0-10 0,0 0-9 16,0 0-8-16,0 0-5 0,0 4-3 15,0-4-1-15,0 0-2 0,0 0-1 16,0 0 1-16,0 0-2 0,0 0 1 0,0 2 0 16,0-2-1-16,7 0 1 0,-7 6 6 15,6-6 22-15,1 0 11 0,6 0 6 0,-1 0 2 16,1-6-2-16,1 6-23 0,6-2-9 16,-8-2-5-16,8 4 2 0,0-3 28 0,-1-1 17 15,6 0 4-15,-5 4 2 0,0-4-5 16,0 4-29-16,0-4-17 0,-1 4-7 15,-5-4-2-15,6 4-3 0,-2-3 1 0,2 3-1 16,-7-4 0-16,7 2 0 0,0 2 0 16,-7-5 0-16,7 5 0 0,-8 0 2 15,8 0-2-15,-1-4-1 0,-5 4 0 16,5 0 0-16,1 4-1 0,-1-4 1 0,0 0 1 16,1 0-1-16,0 0 0 0,6 0 0 15,-13 0 1-15,7 0-1 0,-1 0 1 0,1 0-1 16,-1 0 1-16,-5-4 0 0,5 4 0 15,0 0 3-15,1-3-2 0,-7 3 1 16,7-4 1-16,0 4 0 0,5-4 2 0,-5 4 2 16,6-3 27-16,1 3 13 0,-2-4 6 15,8 4 0-15,-6-4 0 0,-2 4-29 0,8 0-13 16,-7 0-6-16,0-3-4 0,0 3 0 16,7 0 0-16,-7 0 0 0,0-4 0 15,1 4-1-15,-1-4-1 0,6 4 0 0,-5-4 0 16,-2 1 0-16,7-1-1 0,2 4 2 15,-9-3 0-15,7 3 0 0,2-4 1 16,-8 1 1-16,7 3-1 0,-7-4-1 0,0 4 1 16,0-4-1-16,0 4 1 0,-6-4-2 15,4 4 1-15,-4 0-1 0,8 0 1 0,-8 0-1 16,5 0 0-16,-5 0 0 0,6 0 0 16,0 0-1-16,-7 0 1 0,7 0 0 15,1 0-1-15,5 4 1 0,0-4-2 0,1 0 2 16,7 0-1-16,-7 4 0 0,6-4 1 15,0 0 0-15,1 4 1 0,-2-4-1 16,1 0 1-16,-6 3 1 0,-1-3-2 0,1 4 0 16,1-4 1-16,-2 3-1 0,7-3 0 15,-6 0 1-15,5 0 0 0,-5 4 0 16,7-4 0-16,-8 0-1 0,1 3 2 0,6-3 0 16,0 0-1-16,1 0-1 0,-8 0 1 15,7 0 0-15,-7 0 0 0,1 0 0 16,0 0 1-16,-7 0 0 0,7 4-1 0,-13-4-1 15,6 0 1-15,0 0-1 0,-7 0 1 16,6 0-1-16,-4 4 1 0,-2-4-1 0,7 0 1 16,-6 0 16-16,7 0 15 0,-8 0 8 15,0 0 3-15,1-4 2 0,-1 4-15 0,8 0-15 16,-14 0-7-16,6 0-4 0,1-4-2 16,0 4 1-16,-1 0-2 0,1 0 0 15,-1-3 0-15,1 3-1 0,0 0 1 16,-1 0-2-16,1 0 1 0,0 0 0 15,-1 0 0-15,1 0 0 0,6-4 0 0,-7 4 1 16,7 0 0-16,-6 0 0 0,6 0 1 0,-7-3 0 16,7 3-1-16,-6-4 0 0,0 4 0 15,5-3 0-15,-5 3 0 0,7-4 1 16,-7 4-1-16,4-4 0 0,-4 4 0 0,7-4 0 16,-7 4-1-16,6 0-1 0,-7 0 1 15,0-3 0-15,0 3 0 0,8 0 1 16,-7 0-1-16,0 0 1 0,-1 0-1 0,1 0 1 15,0 0 0-15,5 0 1 0,-5 0 0 16,6-4 0-16,-6 4 0 0,6-3 4 16,-7 3 2-16,8 0 6 0,-7 0 7 0,-1-4 1 15,1 4 1-15,0 0-3 0,-1 0-5 16,-6 0-5-16,6 0-1 0,-5 0-3 16,-2 0 1-16,8 0-1 0,-13 0 1 0,5 0-2 15,2 0 0-15,-1 0-2 0,-1 0-1 16,2 0 1-16,-8 0-2 0,8 4 0 0,-2-4 0 15,-5 0 0-15,6 0 0 0,0 0 1 16,-7 0 2-16,8 0 0 0,-8 0 14 16,8 0 10-16,-3 0 7 0,-3 0 2 0,-2 0 1 15,8 0-11-15,-8 0-12 0,0 0-6 16,1 0-4-16,0 0-3 0,-1 0 0 0,1 0 1 16,-1 0-1-16,-6 0 0 0,7 0-1 15,0 0 1-15,-7 0 1 0,6 0-2 16,-6 0-1-16,0 0 0 0,0 0-2 15,0 0-1-15,0 0-1 0,0 0-2 0,0 0-1 16,0 3-22-16,-13-3-133 0,6 0-332 16,-12 0-154-16,-1-7-68 0,-6-4-10 0,-7-4 121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35:03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10364 4801 137 0,'-7'-4'205'0,"0"4"-21"16,7 0-44-16,-6 0-46 0,0-4-30 16,6 4-19-16,-7 0-17 0,1 4-13 15,-1-4-2-15,-1 4 4 0,3-4 2 0,5 4 7 16,-6-4 6-16,-3 4-3 0,9-2-1 15,-5-2 3-15,-1 5 2 0,6-5 1 16,0 3 3-16,-8-3 6 0,8 0 0 0,0 4-6 16,0-4-3-16,0 0-5 0,8 0-1 15,-8-4 8-15,0 4 6 0,6 0 0 16,-1 0 0-16,4-3-5 0,-3 3-16 0,-1 0-4 16,3-5 10-16,5 3 7 0,0 2 3 15,-7-4-1-15,8 4-3 0,-2 0-15 0,2 0-9 16,-1 0-5-16,0 0-1 0,0 0 0 15,7 0-1-15,-8 0-1 0,2 0 2 16,5 0-1-16,-5 0-1 0,-2 0 1 0,1 0 0 16,1 0 2-16,-2 0 0 0,8 0 20 15,-8 0 27-15,9 0 12 0,-9 0 5 16,8 0 2-16,-6 0-19 0,5 0-28 0,-6 4-12 16,-1-4-4-16,2 0-5 0,-1 2 1 15,7-2-1-15,-7 5-1 0,0-5 1 16,6 0-1-16,-6 3 2 0,1-3-2 0,-3 0 1 15,10 4 0-15,-8-4-1 0,7 0 2 16,-8 3-1-16,8-3-1 0,-6 0 0 16,5 0 1-16,1 0 0 0,0 0-1 0,-1 4-1 15,1-4 1-15,-1 4 0 0,1-4 0 16,0 0 1-16,-1 0 1 0,0 4 1 0,8-4 53 16,-7 0 33-16,-1 0 16 0,7 0 6 15,-6 0 1-15,-1-4-51 0,1 0-33 0,0 4-14 16,5-4-9-16,-5 4-2 0,6-3-2 15,-6-1-1-15,5 4 1 0,1-3-1 16,-6 3 0-16,7 0-1 0,-9-5 0 16,9 5 1-16,-7 0-1 0,0 0 0 0,6-2 0 15,-7 2 0-15,7 0 0 0,0 0-1 16,-6 0 1-16,6-4 0 0,0 4-1 0,-1-4 0 16,2 0 1-16,0 0 1 0,-1 1-1 15,-7-1 2-15,7-2-1 0,0 6 0 16,-6-5 0-16,-1 1 0 0,1 1-2 0,0 3 1 15,-7-5 0-15,6 5 0 0,-6 0 1 16,7 0-1-16,-7 0 0 0,1 0 2 0,4 5-4 16,-4-5 2-16,5 0 0 0,0 0 0 15,1 0 0-15,0 0 2 0,0-5-2 16,0 5 1-16,-1-2-1 0,7-2 0 0,-6 0 0 16,-1 0 0-16,7 4 0 0,-6-3 0 15,6-1 0-15,1 4 0 0,-9-4 0 16,9 4 0-16,-1 0 0 0,0-4 0 15,0 4 0-15,0 0 1 0,0 0-1 16,8-2 1-16,-9 2 0 0,0-5 0 0,9 2 0 16,-8-1-1-16,0 1 1 0,7-1 1 0,-7 0-2 15,0 0 1-15,0-3-1 0,1 3 1 16,-2 1-1-16,1 0 0 0,-6-1 0 0,6-1-1 16,-7 2 1-16,1 0 0 0,-7-2 0 15,7 5 0-15,-1 0 0 0,0-3 0 16,2 3 0-16,-9 0 0 0,8 0-1 0,0 0 1 15,-1 0 0-15,0 0-2 0,8 0 2 16,-7 0-1-16,-1 0 2 0,1 0-1 16,0 0 0-16,-1-4 2 0,-5 4-2 0,5-4 1 15,1 4-1-15,-1-3 0 0,-6 3 0 16,7-4 0-16,-7 4 1 0,-1-4-2 16,2 4 1-16,-2-4 0 0,2 4 0 0,-1 0 0 15,0 0 0-15,-6-2 1 0,5 2-1 16,2 0 0-16,-1-5 0 0,0 5 0 15,0 0 0-15,0 0-1 0,0-3 1 0,-1 3 0 16,9-4 0-16,-9 4 0 0,2-3 1 16,5 3-1-16,-5 0-1 0,-3 0 2 0,4-4-1 15,-3 4 0-15,-5-4-1 0,0 4 1 16,-1 0-3-16,1 0 1 0,-7 0-2 0,0 0-1 16,0 0 1-16,0 4-12 0,0 0-103 15,-7-1-242-15,1 1-157 0,-1-4-69 16,0 0-20-16,7-7 91 0</inkml:trace>
  <inkml:trace contextRef="#ctx0" brushRef="#br0" timeOffset="1974.1012">18505 4830 123 0,'-7'0'116'0,"1"0"-51"15,-1 0-31-15,0 0-5 0,1 0 12 16,0 4 24-16,6-4 27 0,-7 0 28 0,7 0 17 16,0 0-3-16,-7-4-18 0,7 4-18 15,0-4-22-15,0 4-21 0,-6-3-4 16,6-1-1-16,0 4-3 0,0-3-9 0,0 3-8 16,0-5-10-16,6 5-8 0,-6 0-8 15,7-2-2-15,0 2 0 0,-1 0-1 16,0 0 1-16,1 0 0 0,6-4 3 0,0 4 9 15,1 0 9-15,5 0 5 0,-6-4 5 16,0 0 4-16,7 4 2 0,0-4 2 16,-8 1-3-16,8-1-1 0,-1 0-6 0,7 2-11 15,1-7-9-15,-1 6-6 0,0-2-2 16,0 3-2-16,0-2 1 0,6 0-2 0,-5 4 0 16,5-4 1-16,1 4 1 0,7-3 1 15,-8 3-1-15,7-4 0 0,-7 4 0 16,15 0 1-16,-8-4-2 0,0 4 0 0,7-4 0 15,-7 4 0-15,0-2 0 0,0 2 2 16,0-5-2-16,-6 5 1 0,6-3 0 16,-7 3 3-16,8-4 23 0,-7 4 12 0,-1-3 5 15,7-1 4-15,-6 4-2 0,-1-4-23 16,0 4-13-16,1-4-6 0,1 1-2 16,-1 3-2-16,-8-4-1 0,8 4 0 0,-7-4 0 15,6 4 0-15,-7-3 0 0,3 0 1 16,-2 3 0-16,-6 0 0 0,6-4-1 0,-7 4 0 15,7 0 0-15,0 0 0 0,-5 0 0 16,4 0 0-16,1 0 0 0,0 0 1 16,6 0-2-16,-5 0 1 0,-1 0 0 0,7 0 0 15,-8-5 0-15,2 5 0 0,0-3 1 16,-2 3-1-16,1-3 1 0,-1-2 1 16,3 5-2-16,-2-3 1 0,7 3-1 0,-7-4 0 15,0 4-1-15,7-4 2 0,-7 4-1 16,6 0 1-16,0 0 0 0,-5-3 0 15,0 3-1-15,5 0 0 0,-8 0 0 0,4 0 1 16,4 0-1-16,-6 0 0 0,7 0 0 16,-7 0 0-16,7 0 1 0,-1 0-1 0,1 0 0 15,-7 0 0-15,6 0 0 0,-5 0 0 16,-1 0 0-16,1 0 0 0,-1 0 1 16,-7 0-1-16,7 0-1 0,0 0 2 0,1 0-2 15,-1 0 1-15,0 0 1 0,-7 3-1 16,7-3 0-16,0 0 2 0,1 4-2 0,-1-4 0 15,0 0 0-15,-1 0 0 0,2 0 1 16,-7-4 0-16,6 4 0 0,0-3 0 16,0 3 0-16,-7-4 0 0,8 4 0 0,-7-4-1 15,6 4 2-15,-7 0-1 0,1-4-1 16,0 4 0-16,-1 0 0 0,7 0 0 16,-6 0 0-16,6 0 1 0,-7 0-1 0,7-2-1 15,7 2 1-15,-7 0-1 0,0 2 1 16,7-2-2-16,-7 0 4 0,7 0 0 15,-7 0 0-15,7 0 0 0,-7 0 1 0,0 0-3 16,-1 0 0-16,2 0 1 0,-8 0-2 16,8 0 2-16,-1 0-1 0,-7 0-1 15,1 0 1-15,6 4 0 0,-7-4-2 0,1 0 2 16,0 0 0-16,-1 0 2 0,1 0-2 16,-8 0 0-16,8 0 1 0,-7 0-2 0,7 4 1 15,-7-4 0-15,0 0-2 0,7 0 2 16,-7 4 0-16,-1-4-1 0,2 0 1 15,5 3-1-15,-5-3 1 0,-9 0 0 16,10 4 0-16,-3-4 1 0,-12 0-1 0,6 0 0 16,2 0 0-16,-8 0 1 0,0 0-1 15,0 0 0-15,0 0 2 0,0 0-2 0,0 0-5 16,0-4-44-16,-8 4-134 0,2 0-182 16,0-7-83-16,-8-1-35 0,2-2 29 15</inkml:trace>
  <inkml:trace contextRef="#ctx0" brushRef="#br0" timeOffset="3496.6478">18420 4742 48 0,'6'4'130'15,"8"-4"18"-15,-8 0-4 0,7-4-24 16,-6 4-24-16,5 0-23 0,-5 0-17 0,6 0-14 16,-6 0-13-16,5 0-10 0,-4 0-8 15,4 0 1-15,2 0-1 0,-2 0 1 0,8 0 1 16,-7 0-2-16,1 0-2 0,5 0-3 16,-6 4-1-16,6-4 9 0,-6 0 14 0,6 0 10 15,2 3 9-15,-1-3 3 0,-1-3-9 16,1 3-10-16,-1 0 1 0,0-4 4 15,8 4 0-15,-7 0 2 0,6 0-4 16,-7-4-11-16,7 4-12 0,0 0-4 0,-6-4-3 16,6 4 0-16,0-2-2 0,0 2 0 15,0 0-1-15,0 0 2 0,1 0-2 16,-1-5-1-16,-1 5 1 0,7 0 0 0,2 0-1 16,-1-3 1-16,0 3-1 0,-7-4 1 15,6 4 0-15,1-3-1 0,0 3 2 0,-7-4-4 16,0 4 4-16,7-4-2 0,-8 4 0 15,1 0 1-15,7 0 0 0,-7 0 0 16,0 0 0-16,0-4 1 0,7 4-1 0,-7 0 1 16,1 0-2-16,-1 0 0 0,0 0 0 15,-1 0 0-15,8-3 0 0,-7 3 1 0,7-4 0 16,-1 4 0-16,2-4 1 0,-2 4-1 16,1-3 2-16,-1 0-1 0,1 3-1 15,-1-4 2-15,-5-1 0 0,5 5 0 16,1-3 21-16,-7 0 10 0,7 3 7 0,-7-5 1 15,7 5 1-15,-7-3-18 0,6 3-12 16,-5-4-6-16,-2 4-2 0,1-4-2 0,-1 4-2 16,9-3 1-16,-8 3-1 0,7-4-2 15,-1 4 2-15,1 0-1 0,0-4 2 16,-1 4-1-16,2-4 0 0,-10 4 1 0,11-2 0 16,-3-3-1-16,-8 5-1 0,11-3 1 15,-10 3 0-15,1-4-1 0,1 4 0 16,-1 0 1-16,6-3-1 0,-5 3 0 0,-1 0 0 15,0 0 0-15,0 0 1 0,-1 0-2 16,2 0 1-16,-1 0 0 0,1 0 1 0,-1 0-1 16,6 0 0-16,-5 0 0 0,-1 0 0 15,6 0-1-15,-6 0 0 0,0 0 2 16,7 3-1-16,-7-3 0 0,6 0 0 16,-5 4-1-16,-1-4 2 0,0 0-1 0,0 3 0 15,-7-3 1-15,8 0-1 0,-8 0 0 16,8 0 0-16,-8 0 0 0,7 5 0 0,0-5-1 15,0 0 1-15,-6 0-1 0,7 0 1 16,-8 0 1-16,7 0-1 0,-6 0 0 16,6 0 0-16,-7 0 0 0,1-5-1 0,-1 5 1 15,7 0 0-15,-6 0 0 0,0 0-1 16,5-3 1-16,-5 3-1 0,6 0 2 0,-6 0 0 16,-1 0 0-16,8 0 1 0,-7 0 1 15,6 3-3-15,-7-3 1 0,7 0-1 16,-6 0 0-16,-1 0 0 0,7 0 1 0,-6 0 0 15,0 0-1-15,-1 0 1 0,-5 0 0 16,3-3-1-16,3 3 1 0,1 0-1 16,-8 0 0-16,0 0 0 0,0 0-1 0,-6 0 0 15,6 3 0-15,-6-3-1 0,5 0 1 16,-6 0-2-16,2 5 1 0,-2-5-38 0,0 0-149 16,-6 0-128-16,0 0-56 0,-6-5-26 15,-8-2 27-15</inkml:trace>
  <inkml:trace contextRef="#ctx0" brushRef="#br0" timeOffset="5341.0637">10338 4874 29 0,'-7'0'207'16,"1"0"9"-16,6 0-23 0,0 0-33 0,0 0-36 15,-7 0-27-15,7 0-18 0,0 0-16 16,0 0-12-16,0 0-10 0,0 4-10 16,0-4-8-16,0 0-8 0,0 0-5 0,0 0-3 15,7 0-1-15,-1 4-2 0,1-4 1 16,-1 3-1-16,0-3 3 0,8 4-2 16,-2-4 0-16,2 0-1 0,5 3-1 0,1-3-1 15,-8 0 12-15,8-3 9 0,0 3 5 16,-1 0 4-16,1-4 1 0,-7 4-10 15,7-3-8-15,-1 3-6 0,0 0-5 0,2 3-1 16,-1-3-1-16,-1 0-3 0,1 4 0 16,6-4-2-16,-7 0 1 0,7 0 0 0,-6 0 2 15,6 0 0-15,-1 0 3 0,3-4 2 16,-9 1 22-16,13 3 14 0,-6-4 10 16,1 0 0-16,5 4-1 0,-6-4-21 15,7 4-14-15,-7-3-9 0,6 3-3 0,-5-4-2 16,-1 4 0-16,1-3-1 0,-2 3 1 15,0-5-2-15,2 5 1 0,0 0 0 0,-1-2-1 16,0 2 1-16,7-4 0 0,-7 0 1 16,7 0-1-16,-7 1 0 0,6-1 0 0,-7 0 1 15,9 0-1-15,-9 4 0 0,2-3-1 16,-1-1 1-16,0 1 0 0,0-2 0 16,1 3 1-16,-8-2 1 0,7 0-2 0,-1 0 1 15,2 0 0-15,0 4 0 0,-1-3 0 16,0-1 1-16,-2 0-1 0,10 2 2 0,-8-3-2 15,1 1-1-15,-1 1 1 0,0-4 1 16,0 3-1-16,1 0 2 0,-1-3-1 16,-1 3 0-16,1 0 0 0,1-2 2 15,-1 1 1-15,6 2 3 0,-5 3 21 0,-7-4 16 16,12 4 9-16,-7-3 3 0,2 3-2 16,-1 0-20-16,0 0-20 0,7 0-7 15,-7-4-4-15,13 4-3 0,-7 0 0 0,1-4 1 16,1 4-1-16,-2-4 0 0,1 4 2 15,-1-3-2-15,1-1-1 0,-1 0 1 0,1 1-1 16,-7 0-1-16,0-1 2 0,7-1-1 16,-7 2 1-16,-7 0-1 0,7-2 2 0,1 5-1 15,-7-3-1-15,5 3 2 0,-5 0-2 16,6 0 0-16,-6 0 1 0,5 0-1 16,-5-4 1-16,7 4-2 0,-8 0 2 15,0 0-1-15,8 0 1 0,-7 0 0 0,-8-4-1 16,8 4 1-16,0 4-1 0,-7-4 1 15,7 0-2-15,-8 0 1 0,8 0 0 16,-7 4 0-16,0-4 0 0,6 3 0 0,-5 2 0 16,-1-5 0-16,-1 0 0 0,2 3 0 15,-2-3 0-15,2 0 0 0,-1 3 0 0,0-3 1 16,0 0-1-16,0 5-1 0,0-5 1 16,0 4-1-16,1-1 1 0,-2-3 0 0,-5 3-1 15,6-3 1-15,-1 4 0 0,-5-4 0 16,7 0 1-16,-2 0-1 0,-4 0 1 15,4 0 0-15,1-4-1 0,-6 4 0 0,6 0 0 16,-1-3-1-16,-4 3 0 0,-3-3 0 16,2 3 0-16,0-4-1 0,-7 4-1 15,7 0-5-15,-7 0-51 0,-7 0-137 16,0 0-171-16,-5-5-76 0,-3-1-31 0,-3-2 37 16</inkml:trace>
  <inkml:trace contextRef="#ctx0" brushRef="#br0" timeOffset="5859.7415">10364 4830 51 0,'6'0'208'0,"8"-4"11"16,-8 4-55-16,7 0-81 0,0 4-42 0,0-4-20 15,7 0-10-15,6 4-4 0,-1-4 0 0,2 0-3 16,5 0 1-16,8 0-2 0,5 0-1 16,-7 0 1-16,9 4-69 0,6-4-91 15,-8 0-41-15,8 0-20 0</inkml:trace>
  <inkml:trace contextRef="#ctx0" brushRef="#br0" timeOffset="10946.8309">7204 9672 37 0,'0'0'264'0,"0"0"21"0,6-4-4 16,-6 1-121-16,7-1-74 0,-7-1-31 16,6 2-12-16,0 0 0 0,2-1 3 0,-8 0-2 15,6 1 1-15,-1-5 1 0,-5 8 0 16,9-4-4-16,-9 1-5 0,6 3-6 15,-6-5-8-15,6 5-5 0,-6 0-5 16,6-2 2-16,1 2-1 0,0 0-1 0,-1 0 2 16,1-4 3-16,-1 4 13 0,8-3 7 15,-2-1 4-15,-5 0 1 0,6-4-6 0,0 8-16 16,1-4-8-16,-2 1-5 0,1-1-2 16,0 4 4-16,0 0 17 0,1 0 9 15,-2 0 3-15,8 0 0 0,-7 0-4 0,6 0-16 16,1 0-8-16,0 4-2 0,6-4 35 15,0-4 18-15,0 4 8 0,6 0 2 16,2 0-1-16,-2-2-36 0,1 2-19 0,-1 0-7 16,1 0-4-16,-1 0-1 0,1 0-1 15,-1 0 0-15,8 0 0 0,-1 0 0 16,-7 0 0-16,7 0-1 0,2 0 1 0,-3 0 0 16,-6 0-1-16,8 2 2 0,0-2 0 15,-1 0-2-15,0 0-1 0,-1 0 2 0,2 0-2 16,-1 0 0-16,7 0 0 0,-13-2 0 15,5 2 1-15,2-5 0 0,0 2 0 0,-9 3 1 16,9-4-1-16,-7 4 14 0,6-5 34 16,-7 5 15-16,8 0 7 0,-1-3 4 15,-7 3-11-15,7 0-34 0,-6 0-16 16,-1 0-7-16,8 0-4 0,-8 0-2 16,8 0-1-16,-8 0 1 0,6 0-1 0,-3 0-1 15,4 0 1-15,-7 0 0 0,7 0-1 16,-6-3 0-16,7 3-1 0,-8-4 1 0,0 4-1 15,8 0 0-15,-8 0 1 0,1 0 0 16,6 0 1-16,-6 0-1 0,0 4 1 16,-2-4 0-16,3 0 0 0,-2 0 0 0,1 0-1 15,0 0 1-15,-1 0 0 0,1 0-2 16,-1-4 1-16,1 4 0 0,-7 0-1 16,6-4 1-16,1 4-1 0,-7 0 1 0,6 0-1 15,-5 0 0-15,0 0-1 0,-7 0 0 16,-2 0 0-16,1 0 0 0,-5 0 1 0,0 4-1 15,-8-4 0-15,-1 0 0 0,3 0 1 16,-8 4-1-16,0-4 0 0,0 3-3 16,0 0-32-16,0 2-97 0,-8-1-148 0,-3-4-212 15,2 0-95-15,4 0-8 0,-9-4 76 16</inkml:trace>
  <inkml:trace contextRef="#ctx0" brushRef="#br0" timeOffset="12145.6215">7314 9583 172 0,'-12'0'257'0,"-1"0"0"0,-1 0-45 0,8 0-48 16,-6 0-41-16,3 0-35 0,-2 0-28 15,3 0-20-15,-4 0-15 0,5 0-9 16,1 0-2-16,0 0 10 0,-2 4 6 0,2-4 4 16,0 0 4-16,6 0 2 0,-7 0-5 15,7 0-1-15,0 0 5 0,0 3-2 16,0-3-3-16,0 0-6 0,0 0 13 0,7 0 19 15,-1 0 9-15,0 0 5 0,8-3 1 16,-1 3-21-16,-1-4-25 0,7 4-11 0,2 0-7 16,-8 0-4-16,7 0-1 0,0 0 2 15,6 0 0-15,-7 0 0 0,7 0 0 16,-6 0-1-16,6 0-1 0,0 0 2 16,0 0 17-16,6 0 31 0,-5 0 15 0,5 0 4 15,1 0 3-15,-1 0-19 0,8 0-29 16,-1-2-17-16,0-3-6 0,1 2-4 0,-1-1 0 15,6-1-1-15,1 2-2 16,-1-4 0-16,-5 3-1 0,5 1 0 0,2 0 2 16,-9-2-1-16,8 1 2 0,-6 4 0 0,-3-3 0 15,-3 3 1-15,5 0-2 0,-7 0 0 16,8 0-1-16,-7 0 0 0,-1 3 0 16,7-3-1-16,-6 0 1 0,0 0-1 0,6 0 0 15,-6 4-1-15,6-4 2 0,-7 5-2 16,7-5 1-16,-6 0-1 0,7 3 1 15,-8-3 1-15,-5 0 0 0,5 3 2 0,-6 1-2 16,-1 0 1-16,-5 2 0 0,7-1-1 16,-7 2 1-16,-1 0 0 0,1-3-1 15,0 3 2-15,5 1-2 0,-5 0 0 0,6-5 0 16,-6 3 1-16,-1-1-1 0,6-2 0 16,-4 1 1-16,5 0-1 0,-7-4 1 15,1 4 0-15,0-4 0 0,5 0-1 0,-5 3 0 16,0-3 0-16,-1 0-1 0,1 0 2 0,0 0-1 15,-1 0-1-15,1 0 1 0,0 0 0 16,-1 0-1-16,1 0 1 0,0 0-1 16,5 0 2-16,-6 0 0 0,1-3 0 15,7 3 0-15,-8-4 0 0,7 0 1 0,-7 4-2 16,9-4 1-16,-10 1 0 0,9-2-1 16,-7 5 1-16,6-2 0 0,-7-2-1 15,7 1 0-15,-6 3 1 0,6-8 0 0,-7 4 0 16,1 0 1-16,6 0 36 0,-7 1 32 15,1-1 16-15,0 4 9 0,-1-2 1 0,1-3-34 16,-7 2-32-16,0 3-17 0,-1-4-7 16,3 4-3-16,-3-5-2 0,1 5 0 15,-6 0 0-15,0 0-1 0,-1 0 0 16,-6 0 0-16,6 0-1 0,-6 0 1 0,0 0 0 16,0-3-1-16,0 3 0 0,0 3-1 15,0-3 0-15,0 5-3 0,0-5 1 0,0 4-34 16,0-1-147-16,0-3-290 0,0 5-129 15,-6-5-58-15,6-12 7 0,0-3 135 16</inkml:trace>
  <inkml:trace contextRef="#ctx0" brushRef="#br0" timeOffset="13847.6146">11755 9491 140 0,'-9'-2'293'0,"4"-2"32"0,5 4-39 15,-6-4-94-15,6 0-64 0,0 4-34 0,0 0-21 16,0 0-16-16,0 0-13 0,0-3-9 16,0 3-10-16,6 0-14 0,-6 0-6 15,5 0-2-15,4 0-2 0,-3 0 1 16,6 0 7-16,-4 0 5 0,4 3 2 0,1-3 2 16,7 4 0-16,-7 0-6 0,7 0-4 15,0-4-1-15,-3 2 22 0,4 2 11 16,6-4 5-16,-1 4 3 0,0-4 1 0,-1 4-20 15,9-4-9-15,-9 0-4 0,15 0-2 16,-7 3-2-16,6-3-2 0,-1 0-3 16,9 0-2-16,-8 0 0 0,7 0-2 0,-1 0 0 15,1 0-1-15,6 0 3 0,-6 0 64 0,6 0 29 16,7 0 14-16,-14 0 7 0,8-3 0 16,-3-1-63-16,4 0-29 0,-2 0-13 15,1 2-8-15,-2-2-3 0,2 0-1 16,-1 0-3-16,1 4 1 0,-2-3-3 15,2-5 2-15,-2 4 1 0,2 4 3 0,-7-4-2 16,-1 1 2-16,1 0-2 0,0-2 1 16,0 1 0-16,-1 1-2 0,1 3 1 0,-1-4-1 15,2 1 0-15,-1 3-1 0,-7-4-2 16,6 4 2-16,1 0-2 0,6 0 2 16,-6 0 2-16,0-3 0 0,-8 3 0 0,8-4 1 15,-6 4 1-15,-7-4-2 0,5 4 0 16,-5 0 0-16,-7-4-1 0,7 4 1 15,-13 0-1-15,-1 0-1 0,1 0 1 0,-8 0-1 16,2 0 0-16,-8 0 0 0,1 4-3 16,-7-4 2-16,-7 4 0 0,1 0-2 15,-8 3 0-15,2-4-10 0,-1 4-60 0,-13 2-112 16,6-6-198-16,-6 0-129 0,-1-3-50 16,-5 0 37-16,-2-3 98 0</inkml:trace>
  <inkml:trace contextRef="#ctx0" brushRef="#br0" timeOffset="14593.6699">11650 9521 10 0,'13'-7'221'15,"6"3"36"-15,-5 0-22 0,-2 1-47 0,2-1-43 16,5 4-28-16,-5 0-24 0,-3 0-21 16,4 0-15-16,4 0-14 0,1 4-12 15,-1-4-10-15,1 3-7 0,0 1-5 0,-3 4-1 16,11-5-4-16,-8 1 1 0,6-1 25 16,0 4 12-16,-1-3 6 0,1 1 4 15,7-2-1-15,1 0-22 0,-2 1 25 0,7 0 11 16,0-1 6-16,0-3 2 0,1 0-1 15,5 3-35-15,-5-6-19 0,5 3-6 0,1 0 39 16,0 0 20-16,6 0 10 0,-7 0 5 16,8 0 1-16,-7 0-43 0,-1 0-22 0,-1 0-10 15,4 0-7-15,4 0-1 0,-7 0-3 16,1 0 1-16,0-3-1 0,6-1-1 16,-7 0 0-16,8 4-1 0,-8-3 1 15,1 3 1-15,-1-3 0 0,2 3 0 0,-1 0 2 16,-1 0-1-16,-5 0-1 0,5 0 0 15,-6 0 0-15,0 0-1 0,1 0 0 0,-1 0 0 16,-1-5 0-16,2 5 0 0,-1-4 0 16,0 4 0-16,1-3 0 0,-7-1-1 15,5 4 0-15,-5-3 0 0,6 3 0 16,-7-4 0-16,2 4 1 0,-1 0 1 0,-9-3 1 16,10 3-1-16,-15 0 0 0,14 0-1 15,-13 0 0-15,5-4 1 0,2 4-2 16,0 0 2-16,-8-4-1 0,7 4 0 0,0-4-1 15,0 4 1-15,1 0-1 0,-8-3 0 16,0 3 0-16,1 0 0 0,-7-4 0 16,-1 4 0-16,-4 0-2 0,4 4 0 0,-12-4 0 15,7 0-4-15,-7 3-28 0,-7-3-84 0,1 4-119 16,-8-4-195-16,2 0-84 0,-1-4-13 16,-7 1 66-16</inkml:trace>
  <inkml:trace contextRef="#ctx0" brushRef="#br0" timeOffset="16111.4591">11793 9525 22 0,'0'0'87'0,"0"0"-11"0,0 0-9 0,0 0-13 15,0 0-13-15,0 0-9 16,0 0-12-16,0 0-12 0,0 3-4 0,0-3-3 15,0 0 1-15,0 0-1 0,7 4 11 0,-7-4 15 16,0 0 17-16,0 0 18 16,0 0 14-16,0 0 2 0,0 0-6 0,0 0-11 15,0 0-19-15,0 0-12 0,0 0-15 16,0 0-6-16,0 0-5 0,0 0-2 0,0 0-2 16,0 0 0-16,0 0 0 0,-7 0 1 15,7 0-1-15,-6 0 1 0,6 3 0 0,-6-3 1 16,6 0-2-16,-8 0 1 0,1 4-1 15,7-4-1-15,-5 5-1 0,-1-5 2 16,-3 0-1-16,4 3 1 0,5 0-1 16,-6-3 2-16,-1 4-1 0,1-4 4 0,6 0 7 15,-7 0 19-15,7 0 16 0,0 0 19 16,0 0 10-16,0 0 1 0,0 0-11 16,0 0-13-16,0 0-12 0,0 0-6 0,0-4-6 15,0 4-4-15,0 0-3 0,0 0-7 16,0 0-6-16,0 0-3 0,0-3-3 15,7 3-2-15,-7 0 0 0,6 0 0 0,1 3 0 16,-1-3 0-16,-1 4 1 0,4-4 0 16,-3 4 0-16,6-4 3 0,-4 3-1 15,4-3 2-15,1 0-1 0,1 0 1 0,-2 3-1 16,2-3 1-16,5 0 0 0,-5 0 0 16,3 0 0-16,4 0 2 0,-1 0 1 0,-1 0 0 15,1 0 1-15,6 5 1 0,0-5 0 16,1 0-1-16,-2 0-2 0,9 0-2 15,-2 0 2-15,0 0-1 0,8 0 12 16,-1 0 13-16,1-5 6 0,-2 2 3 0,1 3-1 16,0-3-10-16,7-1-12 0,0 0-5 15,0 1-3-15,-1 0-2 0,1-6-1 16,-1 6-1-16,2-1-2 0,-2 1-1 0,6-1-1 16,-4 1 0-16,-1-1-1 0,0 0 2 15,-1 0-2-15,1 1 1 0,-1 3 0 0,2-4 29 16,-2 0 22-16,0 0 10 0,1 2 6 15,-1 2 1-15,2-4-25 0,-8 0-23 16,0 0-9-16,0 4-8 0,7-3-2 0,-13-2-1 16,6 2-1-16,-1-1 0 0,-5 4 0 15,7-4 0-15,-7 1 0 0,-1 0 2 0,-5-2-1 16,-1 1 0-16,5 1 0 0,-4 3 0 16,-1 0-1-16,0 0 1 0,-6 0-1 15,6 0-1-15,0 0 1 0,0 0 0 16,0 0 1-16,0 0 0 0,-6 3-1 0,7-3 0 15,-3 0 0-15,-3 0 0 0,5-3 0 16,-6 3 0-16,-1-4 0 0,1 4 1 0,-8-3-1 16,8-1 2-16,0 1-2 0,-1-1 0 15,-5 4 0-15,5-4-2 0,1 4 1 16,-9 0-1-16,4 0-2 0,-2 0-2 16,0 4-35-16,-6-4-101 0,-1 0-212 0,-6 0-95 15,-6-4-40-15,-1 0 14 0</inkml:trace>
  <inkml:trace contextRef="#ctx0" brushRef="#br0" timeOffset="17407.2367">7393 9650 112 0,'20'-4'162'16,"-1"4"-28"-16,7-4-24 0,1 1-14 0,-8 3-22 16,7-4-15-16,0 4-9 0,7 0-10 15,-7 0 1-15,6 0 6 0,8-4 3 16,-7 4 2-16,6 0-1 0,0-4-17 0,0 1-10 16,7-2-6-16,-8 5-5 0,9-6 0 15,-2 3 7-15,1-1 10 0,-1 0 5 0,1 0 5 16,0 0-1-16,0-3-11 0,-1 3-10 15,1 2-6-15,-7-3-3 0,7 2-1 16,-1 3-1-16,-5-4-2 0,6 4-2 16,-7-5-2-16,0 5 0 0,0 0 0 0,6 0-1 15,-5 0 1-15,-1-3-1 0,-6 3 3 16,6 0-2-16,1 0 1 0,-2 0 0 16,-5-3 1-16,-1 3-2 0,1-4 1 0,0 4 0 15,-1 0 0-15,1-4 0 0,-7 4 0 16,7 0-1-16,-7 0 0 0,-1 4 0 0,9-4 0 15,-8 4 0-15,0-4 1 0,-1 3-1 16,3-3 0-16,4 0 1 0,-5 3 0 16,-2-3-1-16,1 5 2 0,0-5-2 15,7-5 1-15,-7 5 8 0,7-3 23 0,-1 3 11 16,-5-3 3-16,-1 3 4 0,6-4-9 16,-5 0-21-16,-1 1-11 0,0 3-6 0,-7-3-3 15,7 3-1-15,-6-5 0 0,-1 5-1 16,1-4-1-16,-7 4 0 0,0 4-2 0,0-4-40 15,-6 0-141-15,0 0-127 0,-1 0-55 16,0-4-24-16,-6-3 29 0</inkml:trace>
  <inkml:trace contextRef="#ctx0" brushRef="#br0" timeOffset="22570.2073">1021 12245 168 0,'-20'-8'374'0,"8"1"47"0,-1-5 35 16,6 5-149-16,-6 0-97 0,7 0-29 16,-8 3-23-16,14-3-5 0,-6 3-22 15,6 1-19-15,0 3-25 0,0 0-23 0,0 3-30 16,6-3-17-16,1 4-9 0,6 3-3 16,-7 1 3-16,8 2 3 0,4 1 3 0,-3 0 1 15,-3 1 0-15,8 3-2 0,6-5-7 16,-7 5 0-16,0 0-4 0,1-5-2 15,0 2-1-15,0-1 1 0,-1 0-1 0,-5 0 0 16,6-4 2-16,-8 0-3 0,1 1 0 16,-1 0 2-16,-4-1 0 0,4-4 0 15,-12 0 3-15,8 1-2 0,-8-4 0 0,6 0 3 16,-6 0 17-16,0 0 39 0,0 0 21 16,-6 0 9-16,6 0 4 0,-8 0-17 0,2-4-39 15,0 4-22-15,-2-3-11 0,3-4-4 16,-2-1-5-16,1 1-4 0,-1-4-3 15,1-4-4-15,0 1-1 0,-2-5-2 16,2-2-1-16,0-6 2 0,-1 6 3 0,7-2 4 16,-7 2 3-16,7-1 5 0,-6 3 2 15,6 5 2-15,0 2 2 0,-7 1 4 0,7 4 3 16,0 3 2-16,0 4-1 0,0-3-1 16,0 3-3-16,0 3-1 0,7 5-2 15,-7-2 0-15,0 11 0 0,6 3-2 0,1 3-1 16,-7 2 1-16,7 5-3 0,-1-5-2 15,-6 5 2-15,6-4 0 0,-6-4 0 0,8 3 0 16,-8-2 2-16,6-5-1 0,-6 1 1 16,0-5-1-16,0-3 0 0,0 0 1 15,0 0 1-15,-6-3 0 0,6-5 3 16,-8 4 4-16,2-3 28 0,0-4 19 0,-8-4 11 16,8 0 3-16,-7-7 0 0,-1-3-29 15,2-5-17-15,-2-2-11 0,2-9-5 0,-1 1-4 16,-1-4-1-16,8 0-2 0,-7-1 15 15,6 9 15-15,-6 2 8 0,7 6 5 16,6 9 2-16,0 1-15 0,0 3-18 0,0 8-8 16,6-1-3-16,-6 9-1 0,7 3 3 15,-1 6 2-15,8 6-3 0,-2-2 2 0,2 4-5 16,-1-3-2-16,-1-1 1 0,2-6 0 16,-2 3 0-16,2-3 1 0,-1-2 1 15,0-2-2-15,-6-4 0 0,5 1-2 16,-4-2 1-16,-2 1-1 0,0-3 0 0,-6 0 5 15,7-6-3-15,-7 5 1 0,0-2-1 16,-7-2 1-16,1 5-2 0,0-4 0 0,-2 3-3 16,2-4-1-16,-7 1-3 0,0-4 1 15,-6-4-3-15,-1 1 3 0,0-4 3 16,1-1 1-16,-1 4 0 0,-6-4 4 0,7 5-1 16,-2 3 2-16,8-4 0 0,1 8 1 15,5-4-1-15,1 0 3 0,6 3-3 0,6-3-1 16,1 0-1-16,-2 0-1 0,10-3 3 15,3-3 2-15,9-6 0 0,-7-3 1 16,6 0 0-16,-1-6-3 0,1-1 3 16,1 0-4-16,-7-4 1 0,6 0-2 0,-7 1-1 15,7 2-2-15,-12 2 1 0,5-2-3 16,1 8-3-16,-8-3-13 0,-4 3-49 0,4 1-58 16,-6 3-58-16,-6 3-61 0,8-2-48 15,-16-1-4-15,8 3 22 0,-6-3 42 16,0 5 54-16,0-3 59 0,-8-2 50 0,8 0 35 15,-7-4 21-15,-7 5 14 0,0-1 4 16,1 0 19-16,-1-3 12 0,-6 2 7 16,6 1 6-16,-13 4 8 0,7-1-5 15,-6 5-1-15,-1 6 9 0,8 1 7 0,-9 4-4 16,9 6-4-16,-1 4 10 0,6 5-6 16,0 6-13-16,1 8 14 0,-1 3 11 0,7 4-12 15,0 7 6-15,6 1 22 0,7 0-8 16,7-6-10-16,0 2-2 0,12 3-15 0,1-2-26 15,-1-6-11-15,14 1-9 0,0-7-1 16,5-7-1-16,2-8-2 0,6-7 5 16,5-5 36-16,-4-1 18 0,-2-7 10 0,7-4 51 15,1-7 43-15,-8-5 19 0,1-5 65 16,-7-6 35-16,-1-9-30 0,-3-3 13 0,-10-6-21 16,1-8-67-16,-6-1-37 0,-7-7-11 15,-6-2-16-15,-7 1-15 0,-7-1-9 16,-6 1-3-16,-13 5-9 0,0 0-45 15,-13 7-25-15,-8 7-2 0,2 12-16 0,-7 8-1 16,7 10-3-16,-8 7-8 0,7 11-36 16,1 15-137-16,-2 7-281 0,15 5-453 15,6 10-196-15,7-4-58 0,5 1 101 0,-5-5 263 16</inkml:trace>
  <inkml:trace contextRef="#ctx0" brushRef="#br0" timeOffset="27508.5356">15260 12780 169 0,'0'0'330'0,"0"0"39"15,0-3-25-15,-6 3-103 0,6 0-71 0,-7 0-44 16,7 0-33-16,-8 0-18 0,8 0-25 15,0 0-18-15,-5 0-9 0,5 0-6 16,0 0-4-16,0 3-1 0,0-3 4 16,5 0 3-16,-5 4 1 0,8 1 1 0,-1-3 1 15,-1 2 10-15,8 4 12 0,-2-5 5 16,1 1 0-16,0 4 1 0,5-8-19 16,-3 7-14-16,11-4 25 0,0-3 23 0,1 4 11 15,5-8 5-15,7 4 0 0,0-3-27 16,0 3-25-16,7-4-14 0,-1 4-3 0,2-3-2 15,4 3-2-15,-5 0-1 0,7-4 1 16,6 4 1-16,-7-4-1 0,0 0-1 16,6 1 1-16,-5 3-3 0,6-4 39 0,0 0 27 15,-1 0 12-15,1 2 7 0,-7-3 2 16,7-2-37-16,-7 2-28 0,0-1-14 0,-6 2-5 16,6-3-5-16,-6 3 1 0,0 0-2 15,5-2-1-15,-5 1 1 0,1-2 0 16,-9 4-1-16,9-1 0 0,-2 0 0 0,-7 4 1 15,3-4-1-15,-3 1 0 0,-5 3 1 16,0-4-2-16,-7 4 0 0,0-4 1 16,0 4-1-16,-8-3-1 0,2 3 1 0,1 0-2 15,-8-3 0-15,-7 3 0 0,8 0-1 16,-14 0 0-16,6 0-1 0,-6 0 0 16,-6 0 1-16,-2 3-1 0,2 0-27 15,-7 5-69-15,0-1-106 0,-1-3-121 0,3 0-160 0,-9-4-120 16,0 3 7-16,1-3 74 15,-1 0 111-15</inkml:trace>
  <inkml:trace contextRef="#ctx0" brushRef="#br0" timeOffset="27997.7498">15286 12887 263 0,'-6'0'421'0,"6"-8"27"0,-6-2 14 0,6 3-233 15,6-1-124-15,0 4-57 0,0 1-28 16,8 3-11-16,-1 0-4 0,-2 0-3 0,4 0-1 15,5 0 2-15,-1 3 3 0,1 1 4 16,6 0 4-16,0 2 2 0,1-1 11 16,11 2 6-16,-5-4 6 0,12 1 26 0,1 0 15 15,7 0-5-15,-2-4-5 0,8 0-6 16,0 0-28-16,0-4-18 0,6 4-7 16,0-4 37-16,8 0 18 0,-2 1 8 0,0-4 5 15,2 2 4-15,-3-1-41 0,4-2-19 16,-3 1-8-16,1-1-6 0,0 1-3 15,-7 0-3-15,7 4-1 0,0-5 1 0,-7 1 24 16,0 3 30-16,0-4 13 0,1 6 5 16,-7-3 4-16,-7 1-25 0,7-4-28 0,-14 6-15 15,-5 2-7-15,-1-4-2 0,-7 4-2 16,-5 0-3-16,-8 0 1 0,-6 4-4 16,0-4-7-16,-6 0-65 0,-7 2-156 0,0-2-262 15,-7 5-139-15,1-5-54 0,-1-5 37 16,1 3 142-16</inkml:trace>
  <inkml:trace contextRef="#ctx0" brushRef="#br0" timeOffset="30271.7018">2600 14018 310 0,'7'0'348'0,"1"-8"14"16,-2 4-89-16,7 0-141 0,-7 1-71 0,14 3-35 15,-7-3-14-15,5 3-6 0,-3 0-3 16,4-4-2-16,-5 4 1 0,5-5 1 0,-6 5 8 16,6 0 3-16,1 0 8 0,0 0 6 15,6 0 3-15,-1-3-5 0,2 3-2 16,-1 3-4-16,7-3-5 0,5 5-3 16,-4-5-3-16,5 4-1 0,5-1-1 0,-3 0-2 15,4 1 34-15,0 0 17 0,2-4 9 16,-1 4 5-16,5 0 2 0,-5-4-32 0,7 3-17 15,-2-3 12-15,2 0 8 0,6 4 5 16,0-4 3-16,-7 0-2 0,13 0-19 16,-6-4-12-16,0 4-7 0,6-3-4 0,-6-1-1 15,6 0-1-15,0 0-3 0,0 0 0 16,8 1 23-16,-2 3 20 0,-6-3 11 0,7 3 5 16,-6 0 2-16,-1 0-22 0,6 0-20 15,-5 0-12-15,-1 3-5 0,1-3-2 16,-1 3-2-16,6-3-1 0,-5 4 2 15,6-4 2-15,0 4 0 0,-1 0 2 0,1-4 0 16,-1 4-3-16,1-1 1 0,1-3-3 16,-2 4 0-16,8-4-1 0,-8 4 2 0,8-4 0 15,-7 0 2-15,-1 4 3 0,2-4 44 16,-2 2 18-16,-1 3 7 0,-2 2 3 16,3-4-2-16,-6 1-41 0,8 4-18 0,-2-1-9 15,-6-4-2-15,7 4-3 0,-6-3 0 16,-1 1 0-16,0 1-2 0,0-2 0 15,0 0-1-15,8-4 0 0,-8 3-1 16,0-3 0-16,0 4 2 0,0-4 0 0,0 0 1 16,1 0 2-16,-8 0-1 0,8 4 0 15,-9 0 1-15,3-1-2 0,6 2-1 0,-7-3 0 16,6 5-2-16,-6-2 2 0,6-2 0 16,-6 5 0-16,0-4 1 0,0-1 0 15,6 1 0-15,-7-1 0 0,-6 4-1 0,14-7 1 16,-8 4-2-16,-5-4 1 0,12 0-2 15,-6 0 1-15,-1-4 1 0,7-3 0 0,-6 4 2 16,0-1 32-16,-1-3 55 0,2 3 23 16,-1-3 11-16,-1-1 5 0,1 2-29 15,0 1-54-15,-6-2-24 0,4 3-11 16,2 0-5-16,7 1 0 0,-7-1-4 0,-1 0 2 16,1 1-2-16,-7 0-1 0,7-2 0 15,0 1 0-15,-1 1 0 0,-5-1 2 16,6-3 0-16,-1 4 0 0,-6-1 2 0,6-4-1 15,-4 5 2-15,-2-1 0 0,0 4-2 0,-6-3 2 16,6 3 36-16,-6-5 37 0,0 5 17 16,-2 0 8-16,3-2 3 0,-8 2-36 15,0 0-36-15,0 0-17 0,1 0-8 0,-8-4-4 16,1 4-4-16,-1 0-1 16,-5 0 1-16,-1 0 0 0,0 4-2 0,-7-2-2 15,-6 3 0-15,0-2-6 0,0 4-90 16,-13 1-231-16,-6-4-357 0,-7-1-159 0,-7-6-69 15,-6-12 57-15,-7-7 218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35:54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 8552 74 0,'0'-7'135'0,"0"0"-52"0,7 0-35 16,-7-1-4-16,6-4 8 0,1 5 14 15,-7-3 10-15,6 2 6 0,-6 1 5 0,0-1-1 16,0 5 2-16,7-1 2 0,-7-3 7 16,0 7 7-16,-7-4 0 0,7 4-11 15,0 0-14-15,-6 0-18 0,6 0-21 0,-7 4-5 16,7-4 7-16,-6 0 14 0,6 3 14 16,0-3 6-16,0 4-5 0,0-4-14 15,0 0-17-15,0 4-17 0,0-1-8 0,0 8-5 16,0-3 1-16,6 3 0 0,-6-1-4 15,7 5 1-15,-1-1-1 0,-6 6-2 16,7-3-1-16,0-2 3 0,-7 4 0 0,6-5 0 16,0 5 1-16,-6-4-1 0,7-1 0 15,0-3-2-15,-1 0 0 0,1-3-3 0,-7-1 2 16,6 0-3-16,0 0 0 0,-6-3 0 16,0 0 0-16,7-4 0 0,-7 4 1 15,0-4 3-15,0 0 3 0,0 0 2 0,0 0 0 16,0 0 0-16,-7-4-1 0,7 4-3 15,0-4-1-15,0 0 1 0,-6 4-3 16,6-3 1-16,0-1-24 0,0 1-88 0,0-4-124 16,0-2-161-16,0-1-71 0,0 0-11 15,0-7 72-15</inkml:trace>
  <inkml:trace contextRef="#ctx0" brushRef="#br0" timeOffset="441.7472">1779 8320 147 0,'-27'-2'235'15,"1"-2"10"-15,0 0-84 0,-8 0-69 0,10 8-32 16,-2 0-15-16,-1 0-4 0,1 2 4 16,6 5-7-16,1 1-3 0,-1-2-4 0,0 6-3 15,8 1-12-15,-1 5-9 0,6 1-4 16,1 2 1-16,-1 5-1 0,7-1-1 0,0 0 3 15,7 0 1-15,-1 5 3 0,1-5 3 16,6 4-2-16,-1-3 1 0,8-1-2 0,0-4-1 16,-1 1-1-16,8-3-1 0,5-1 2 15,1-7-1-15,-2-1 1 0,3-3-2 16,6-4 0-16,-8 0-1 0,-6-7 0 0,7 0 1 16,-7 0 0-16,-7-3-2 0,7-4 82 15,-6-5 51-15,-7 1 25 0,7-7 15 16,-7-4 46-16,0-4-40 0,-6-4-37 15,-1-6-18-15,0-8-9 0,-6 1-44 0,-6-6-40 16,0-1-16-16,-14 1-8 0,7 2-5 16,-14-1-4-16,1 4-1 0,-6 0-2 0,-1 3 0 15,-6 5 0-15,0 11-1 0,0 10 1 16,0 11 0-16,0 15 0 0,5 14 1 0,2 6 0 16,7 7 1-16,5 7-108 0,13 3-254 15,7 0-155-15,7-1-71 0,5-7-32 16,8-3 93-16</inkml:trace>
  <inkml:trace contextRef="#ctx0" brushRef="#br0" timeOffset="1517.0819">1602 9939 46 0,'-6'-3'202'0,"6"-1"11"15,-7 4-53-15,7 0-83 0,-6 0-39 16,6 0-15-16,0 0-10 0,-7 4 2 16,7-4 5-16,0 3 7 0,0-3 15 0,-6 0 15 15,6 0 15-15,0 0 15 0,0 0 6 16,0 0-5-16,0 0-13 0,0 0-15 0,-7-3-16 15,7 3-13-15,0-4-8 0,0 0-5 16,0-2-6-16,0-2-4 0,7 1-3 16,-1-5-4-16,1 2 1 0,-1 1-2 0,1 2 0 15,-1 0 0-15,0 0 1 0,8 3-2 16,-1 0 1-16,-6 1 1 0,6 3-1 0,-2 0-1 16,4 3 3-16,-9-3-1 0,7 4 1 15,-6 4-1-15,6-5 0 0,-7 9 0 16,1-1 0-16,-7-1 0 0,0 9 0 15,0-1-1-15,-7 4 1 0,7 1-1 0,-13-3-1 16,7 7 1-16,-8-1-1 0,2 3 2 16,-8-2 2-16,6-2 1 0,2-4 2 0,-1 1-1 15,-1-3 0-15,8-5-3 0,0-2 1 16,6-5 0-16,0-4 0 0,0 2-1 0,0-5 2 16,6 0-2-16,0-5 0 0,8 2 0 15,-1-4 1-15,-1-1-2 0,7-3 0 16,-4 1-1-16,4-2 1 0,-6-2 0 15,7 2-1-15,-7-3 1 0,7 5-2 0,-7-2 0 16,-1 3 3-16,8-3 1 0,-6 4 1 16,-2 1 2-16,-5 0-19 0,6 3-54 15,-6-4-85-15,-7 1-134 0,6 4-59 0,-6-8-12 16,-6 3 43-16</inkml:trace>
  <inkml:trace contextRef="#ctx0" brushRef="#br0" timeOffset="1948.8156">1700 9830 145 0,'-19'-8'213'0,"-1"4"8"15,1 1-107-15,-1-1-60 0,0 0-26 0,7 4-11 16,-6 4-5-16,6-4 10 0,-8 4 8 16,9 3 1-16,-1 1 3 0,0-1-3 0,-1 3-11 15,2 2-11-15,5 3-4 0,1-4-1 16,-1 3 0-16,1 5 1 0,-1-1 0 0,1 0 1 15,6 8 1-15,0-4 0 0,0 7 17 16,0 0 21-16,6 0 9 0,-6 5 5 16,7-1-2-16,6-4-15 0,0-3-21 15,-1-3-8-15,8-1 0 0,7-8 1 0,-1 1 2 16,0-4 0-16,7 0-3 0,-2-8-2 16,3 1-6-16,-2 0 0 0,-5-8-3 15,-1 0 1-15,-1-4 0 0,1-2 0 0,1-5 54 16,-7-3 37-16,6-5 16 0,-14 2 11 15,8-4 45-15,-7-1-17 0,-7-3-17 0,8 0-8 16,-14-5 37-16,0 1-21 0,0 3-25 16,-14-2-15-16,1 2-6 0,1 1-49 15,-8-1-24-15,-6 1-12 0,-7-4-6 0,1 3-2 16,-7 5-2-16,-1 2 0 0,-5 6 1 16,6 5-1-16,-1 8 0 0,8 12 0 15,5 7-3-15,0 4-109 0,9 6-207 0,4-4-198 16,14 6-91-16,0-10-37 0,8-2 91 15</inkml:trace>
  <inkml:trace contextRef="#ctx0" brushRef="#br0" timeOffset="3076.958">1642 11375 137 0,'0'0'169'16,"-7"-4"-49"-16,0 0-33 0,7 1-13 0,-6-1-4 15,6-4-1-15,0 6-6 0,-6-6-9 16,6 4-3-16,0-4 6 0,0 1 1 16,0-1 2-16,-8 1 6 0,8 0-2 0,0 3-11 15,0-7-7-15,0 8-14 0,0-8-10 16,8 7-8-16,-8-4-3 0,6 2-7 0,0 2-2 15,-6-3-1-15,7 3 2 0,5 4-2 16,-4-4 0-16,-2 4-1 0,8 4-1 16,-8-4 0-16,6 4 0 0,-5 3-1 15,6-3 1-15,-6 2 2 0,6 2-2 0,-6 0 1 16,-7-1 1-16,6 0-2 0,0 4 1 16,-6 1 0-16,0 2 0 0,0-3 1 15,0 3 2-15,-6 1-2 0,6 0 1 0,-6 0-2 16,-1-1 1-16,7-3-1 0,-7 1 1 15,7-4-1-15,-6-2 1 0,6-3 1 0,0 1-2 16,0-4 0-16,0 4-2 0,0-4 2 16,0 0 0-16,0 0 2 0,6-4-1 15,-6 4 1-15,7-4 0 0,0 4 2 0,-1-3-3 16,0-1 0-16,1 2 0 0,0 2-2 16,-1-6 0-16,1 6 1 0,-1-2-1 15,7 4-1-15,-6-2 1 0,-1 6 1 0,0-4 0 16,2 5 1-16,-2-3 2 0,0 4-3 15,1 2 0-15,-1-3-1 0,1 5-2 0,-7-4 2 16,0 3 1-16,0 0 0 0,-7-1 1 16,7 1 3-16,-6 4-2 0,-1-4 0 15,-5 0 2-15,4 1-1 0,-4-6 1 0,5 5 1 16,-6-2-1-16,7-3 1 0,-7-2-1 16,6 0 1-16,0-1-3 0,7 1-1 15,-6-4 0-15,12 0 1 0,-6 4-16 16,0-4-66-16,0 0-150 0,7 0-71 0,0-4-31 15,-1 0 0-15</inkml:trace>
  <inkml:trace contextRef="#ctx0" brushRef="#br0" timeOffset="3534.7021">1589 11158 160 0,'-19'-4'223'0,"6"4"7"16,-1 0-109-16,2 8-67 0,5-2-29 0,-1 2-15 15,3 7-2-15,-2 0 0 0,1 0 0 16,6 7 0-16,0-5-1 0,-6 6 24 0,6 7 8 16,0-5 4-16,0 8 1 0,0 1 1 15,6 3-25-15,-6-1-12 0,6-3-4 16,6 3-1-16,-4 1 0 0,4-3-1 15,3 2 3-15,4-3-3 0,0-4 1 0,0 1-1 16,8-8-1-16,-7-1 0 0,6-2 1 16,0-8 0-16,-7 0 3 0,7-4-3 0,-6-4 1 15,-1-3 20-15,7-3 17 0,-6-8 11 16,0-3 8-16,-1-5 46 0,1-6 15 0,0-1-5 16,-8-6-1-16,8-6 50 0,-13 1-14 15,6-3-15-15,-13 0-7 0,0-4-4 16,0-4-54-16,-13 4-6 0,-1-4 30 0,-11 0 14 15,5 4 7-15,-12 0 0 0,5 0-27 16,-12 7-49-16,7 5-22 0,-8 6-12 16,1 8-3-16,-1 7-5 0,1 6-1 15,7 13-1-15,-1 3 1 0,1 11-67 16,13 0-160-16,-1 7-255 0,13-3-116 0,1 4-52 16,6-9 42-16,6-2 150 0</inkml:trace>
  <inkml:trace contextRef="#ctx0" brushRef="#br0" timeOffset="4726.0129">1759 12590 174 0,'-7'-8'250'0,"7"2"16"15,-6 1-91-15,6 1-57 0,0 1-34 0,-6 3-22 16,6 0-17-16,0 0-17 0,0 3-13 16,-7 1-8-16,7 7-6 0,0 0 0 0,-7 4 0 15,7-4-1-15,0 4 0 0,-6 2-1 16,6-2 2-16,0 1-2 0,0-1 1 15,-7-1 0-15,7 1 1 0,0-5-1 0,0 1 0 16,0-3 1-16,0-1-1 0,0 1 0 16,0-6 1-16,0 6 0 0,7-4 0 0,-7-4-1 15,6 5 0-15,-6-3 0 0,7-2-2 16,0 0 2-16,-1 0 1 0,0-2 0 16,8-3 1-16,-8 1 0 0,1 1 0 15,-1-2 0-15,0-1-1 0,8 2 1 0,-8-3-1 16,0-1 0-16,2 4-2 0,-8 2 3 15,6-6 0-15,-6 4 0 0,6 1 2 0,-6-5 0 16,0 4 1-16,0-3-2 0,0 0 2 16,-6 0 5-16,6-1 42 0,-6 1 20 15,-2 0 7-15,2-1 6 0,0 4-8 0,-1-4-38 16,7 8-21-16,-7-2-9 0,7-3-5 16,-6 5-2-16,6 0-2 0,0 0 0 0,0 0-1 15,0 0 0-15,0 7 0 0,6-3 2 16,-6 4-1-16,7 3 1 0,-7-3 0 15,7 3-1-15,-1 3-1 0,0-3 1 16,2 4-1-16,-8-1 0 0,6 1 1 0,0 0 0 16,1 3-1-16,-1-3 1 0,1 0 1 15,0-1-2-15,-1 1 1 0,-6 0-1 16,6-5 2-16,2 5-2 0,-2-4 2 0,-6-4-1 16,6 4 0-16,0-3 1 0,-6 0 0 15,7-5-1-15,-7 1 2 0,0 4 1 0,7-6 0 16,-7 2 3-16,6 0 3 0,-6 0-24 15,6-4-68-15,-6-4-137 0,0 0-108 16,0-7-51-16,0-4 0 0,-6-2 57 0</inkml:trace>
  <inkml:trace contextRef="#ctx0" brushRef="#br0" timeOffset="5225.7059">1720 12468 60 0,'-13'0'174'0,"-7"4"6"16,8 3-94-16,-2 1-42 0,-5 3-15 16,5-4-8-16,2 4-2 0,-2 3-4 15,1 2-1-15,7 2-6 0,-1 4-3 0,1 0-3 16,-1 7-2-16,1-3-2 0,6 4 5 15,0-1-2-15,0 0 3 0,0 4-1 0,6 1-2 16,1-2-4-16,-1 1 2 0,7 1-1 16,0-2 4-16,1 2 2 0,5-5-1 0,1-3-1 15,0-1 2-15,5-4-1 0,1-1-1 16,-6-6 1-16,6 1 1 0,0-8-1 16,-7 0 2-16,8-3 2 0,-7 0 2 15,0-4 71-15,-2-4 35 0,2-3 18 0,-1-4 55 16,-5-4 34-16,-1-3-56 0,7-5 1 15,-8-2 35-15,-4-1-27 0,4-3-25 16,-6-4 22-16,-6-4 5 0,7 1-36 0,-14-1-20 16,7-7-8-16,-12 4-37 0,-2-1-39 15,2 0-18-15,-8 4-8 0,0 5-4 16,0 3 34-16,-6 3 20 0,0 4 8 0,0 1 5 16,1 1-2-16,-2 6-34 0,-5 3-21 15,-1 3-11-15,0 1-3 0,-1 7-4 16,10 4-2-16,-2 3-2 0,6 0-65 0,7 8-137 15,6 0-182-15,7-1-213 0,7 5-93 16,-1-4 20-16,1-5 119 0</inkml:trace>
  <inkml:trace contextRef="#ctx0" brushRef="#br0" timeOffset="6093.0793">1661 13893 50 0,'0'3'119'0,"0"1"18"0,0-4 1 0,0 4-31 16,0-1-31-16,0-3-16 0,0 5-11 15,0 1 11-15,0-2 8 0,0 3-11 16,0 1-8-16,0 3-5 0,5-4-19 0,-5 8-9 16,9-4-6-16,-9 4-3 0,6-5-5 15,0 5 1-15,0-1-2 0,1 1 1 0,0 0-1 16,-1-4-1-16,1 1 1 0,-1 2 0 15,1-3-2-15,-7-4 2 0,7 0 0 16,-7 0 0-16,0-2 0 0,0-2 2 16,6 1 7-16,-6-4 28 0,0 0 29 15,0 0 36-15,0 0 23 0,0-4 3 0,0 1-23 16,0-5-28-16,0-3-37 0,0 0-22 16,6-4-11-16,-6 0-4 0,7 5-4 0,-7-1-2 15,7 3 2-15,-7 1 0 0,6 4-1 16,-6 3 1-16,7 0-1 0,-7 0-1 0,6 0 1 15,0 3 0-15,1 1 0 0,0 3 2 16,-1 1-2-16,0-1 1 0,2 0 1 0,-2 5 0 16,0-2-1-16,7 1 2 0,-6 0-1 15,0 3-1-15,-1-2 0 0,0 3 0 16,-6-5 0-16,8 2 2 0,-8 2 0 16,-8-2 1-16,8-2 1 0,-6 1 1 0,6 0 2 15,-13 1-1-15,6-2 1 0,1-3 0 16,-1 1 0-16,1 0-2 0,0-5-20 15,-2-3-77-15,2 0-164 0,0-7-104 0,-1 0-45 16,0-9-2-16</inkml:trace>
  <inkml:trace contextRef="#ctx0" brushRef="#br0" timeOffset="6326.8979">1675 13882 119 0,'6'-8'203'16,"0"0"8"-16,0 1-101 0,8 0-60 0,-8 0-27 16,7-1-10-16,1 5-8 0,-2-5 0 15,2 4-2-15,-1-3-18 0,-7 0-41 16,7-4-59-16,-6 4-54 0,-1-4-28 0,0 4 8 15</inkml:trace>
  <inkml:trace contextRef="#ctx0" brushRef="#br0" timeOffset="6693.6821">1811 13746 43 0,'-6'-4'193'0,"-1"4"26"16,-6 0-37-16,0 0-68 0,7 0-31 0,-14 0-14 15,7 4-5-15,-7-4 4 0,0 4 6 16,-7-1 8-16,8-3 6 0,-6 4-6 16,-1-4-14-16,0 4-15 0,7 2-16 15,-1 3-19-15,0 1-12 0,1 5-5 0,-1-1-2 16,7 8 0-16,0 5-1 0,0 2 1 15,5 0 1-15,8 7 1 0,0-2 0 16,0 3 1-16,8-1 0 0,5 1-1 0,0 3 1 16,0-2-1-16,7 5 0 0,-1-3 0 0,6 4 1 15,2-4 0-15,-1-3 0 0,7-3 0 16,-8-9-1-16,9-2 1 0,-2-6 0 16,1-5 2-16,0-2 0 0,-7-10 1 0,6 0 0 15,-5-7 6-15,-1 0 57 16,0-8 37-16,-1-3 17 0,-5-4 8 0,7-7 34 15,-7-2-11-15,-2-5-13 0,-5-4-10 0,1-1-5 16,-9 1-34-16,-5-4-48 0,0 0-22 16,-5 1 39-16,-9-2 85 0,1-2 38 15,-5 2 18-15,-9 1 7 0,-6 3-45 16,1 5-89-16,0 11-40 0,-2 3-21 0,-5 11-12 16,7 11-6-16,-1 7-18 0,-6 11-109 15,13 7-206-15,-8 5-284 0,15 3-125 0,-7 4-44 16,0-4 83-16,1-15 194 0</inkml:trace>
  <inkml:trace contextRef="#ctx0" brushRef="#br0" timeOffset="12049.2635">1896 15262 108 0,'0'-4'249'0,"-6"0"22"16,0 0-49-16,-2 1-90 0,2 3-42 0,-7-4-19 15,6 4-8-15,1 0-7 0,-7 0 10 16,7 0-2-16,-2 4-3 0,-4-1-6 16,-2 1-3-16,8 0-17 0,-7 3-13 15,0 1-6-15,0 3-5 0,7 0-3 0,-8 3-2 16,1-3 3-16,7 3 2 0,-8 2 6 16,8-1 0-16,0 3 2 0,-9-7 0 0,15 4-5 15,-5 0-5-15,-1-1-2 0,6 1 0 16,0 0 1-16,0-1-1 0,0 4 1 15,6 1-3-15,-1-1 1 0,4 0-2 0,-3 1 1 16,0-5-1-16,7 5 2 0,0-4-1 16,0 0-3-16,1-1 1 0,-2-3 2 15,2-4-1-15,-1 0 1 0,6-3 3 0,-6-1-3 16,1-3 2-16,-2 0 0 0,1-3 35 16,1-1 27-16,-8 1 14 0,8-4 7 15,-8-1 43-15,0 1 16 0,-6 0-1 0,0-4 1 16,0 0-2-16,0 3-39 0,0-3 0 15,-6-1-6-15,0 6-3 0,-2-5-2 0,-4 3-5 16,-2 4-48-16,1 4-25 0,1 0-12 16,-2 4-7-16,-6 7-2 0,8 0-4 15,-1 4-1-15,-1 0 2 0,8 0-2 0,0-1 0 16,6 1-69-16,0-4-117 0,6-4-144 16,0-4-237-16,8-3-108 0,-1-3 21 15,-1-4 95-15,2-4 135 0</inkml:trace>
  <inkml:trace contextRef="#ctx0" brushRef="#br0" timeOffset="12635.9005">1864 15250 128 0,'-20'-3'302'16,"1"-4"19"-16,-8-4-5 0,8 7-170 15,-8-3-78-15,8 2-37 0,-1 3-16 0,0-2-9 16,-7 4-3-16,8 0-3 0,0 4 0 16,-1 3 1-16,-5 0 0 0,5 1 0 0,-7-1 5 15,7 3 3-15,-4 5 1 0,4-4 1 16,0 8-2-16,1-5-2 0,5 5-2 15,1-1-4-15,0 5 0 0,0-2 0 0,7 5 2 16,0-1-1-16,-2 2 1 0,8-2 0 16,0 1 1-16,0 0-2 0,8 3 1 15,4-4 2-15,-5 4 2 0,6 1-2 16,6-5 1-16,1 9 1 0,0-5-1 0,-1 0 0 16,7 0 0-16,1 1-1 0,5-5 1 15,-6 2-3-15,7-5 3 0,0-4-1 0,-1-3 3 16,1-4 0-16,6-4-2 0,-7-3 1 15,2-4 0-15,-2 0 64 0,1-8 34 0,-1 2 14 16,-6-10 11-16,1 2 39 0,-8-4-2 16,7-1-4-16,-7-6-1 0,-5-5 34 15,-1 1 32-15,0-4-23 0,0-3-14 16,-13 2-6-16,0-3-39 0,0-3-74 0,-7 7-3 16,1-4 57-16,-7 5 28 0,-7-2 9 15,0 1 6-15,-6 3-33 0,1 5-77 0,-2 2-34 16,1 2-16-16,0 5-9 0,0 7-3 15,6-3-1-15,-5 8-2 0,11 0-2 16,1 4-4-16,0 4-87 0,7 4-128 0,6 3-147 16,6 1-174-16,0 2-248 0,14 1-25 15,0-1 77-15,6-3 128 0,7-4 164 16</inkml:trace>
  <inkml:trace contextRef="#ctx0" brushRef="#br0" timeOffset="13066.6353">2457 15537 18 0,'-12'0'163'0,"-1"0"27"0,-1 0-27 16,8 0-3-16,6 0 3 0,-6-4-7 16,6 1-17-16,-8-1-27 0,8 4-14 0,0-7-6 15,0 4-2-15,0-2-10 0,0 2-12 16,0-1-19-16,8 0-8 0,-2 1-13 0,0 3-8 16,8-4-5-16,-8 4-1 0,13 0 0 15,1 0-3-15,6 0 0 0,1 0 0 16,-1 0-2-16,-2 0 0 0,3 4-3 0,0-1-1 15,-1 1-3-15,-6 0-1 0,-1-1 0 16,1 5 0-16,-8-5 1 0,8 1 1 0,-13-4-1 16,6 0 0-16,-7 0 2 0,1 0-2 15,-7 0 28-15,6 0 50 0,-6 0 43 16,0 0 20-16,-6 0 10 0,6 0-25 16,-7 0-47-16,1 0-43 0,0 4-24 0,-1 3-77 15,0 1-185-15,1 2-203 0,-8-3-91 16,8 1-41-16,0-4 47 0</inkml:trace>
  <inkml:trace contextRef="#ctx0" brushRef="#br0" timeOffset="13773.7361">3202 15262 150 0,'-6'-8'322'0,"-1"-3"46"0,0 4 8 0,7 0-145 16,-6-1-71-16,-1 0-44 0,1 6-44 15,6-2-30-15,-7 4-14 0,7-3 11 0,0 3 6 16,-7 0 4-16,7 3-2 0,0-3-4 15,0 4-22-15,0 3-4 0,0 0 5 16,0 4 3-16,0 0 5 0,0 7 22 0,0 1 2 16,0 2-3-16,0 6-4 0,7-2-2 15,-7 1-20-15,7 3 32 0,-7-3 15 0,6 4 8 16,1-5 0-16,-1 1 2 0,1 0-40 16,-7-1-22-16,7-4-9 0,-1 6-4 15,0-5-1-15,-6-4-2 0,7 4 1 0,-7-7-2 16,0 3-1-16,7-2 0 0,-7-7 0 15,0 3-1-15,6-1-1 0,-6-4 0 16,0-2 0-16,0-3 0 0,0-2 0 16,5 0 1-16,-5-2-2 0,8-3-14 0,-8-5-57 15,6-5-107-15,0-4-120 0,-6-3-178 16,8-4-86-16,-8-6 13 0,6-1 88 0</inkml:trace>
  <inkml:trace contextRef="#ctx0" brushRef="#br0" timeOffset="14057.5622">3320 15262 47 0,'6'-12'259'0,"0"5"27"0,-6 0-4 16,0 4-114-16,0-1-67 0,0 4-36 15,0 0-22-15,0 0-9 0,0 4 4 16,0-1 3-16,0 4 3 0,-6 4-1 0,6 0-3 16,0 0-3-16,0 8-5 0,0-1-5 15,0 1 0-15,0-1 12 0,6 3 3 0,0 2-3 16,2 2 2-16,-2-3-3 0,0 0-18 15,1 1-8-15,0-1-5 0,-1 0-1 0,1-4-3 16,-1 4 0-16,-6-7-2 0,6 3 1 16,1-3-1-16,-7 0 0 0,7-1-1 15,-7-3-1-15,0 0 2 0,0-4-2 16,6 0 3-16,-6-3 1 0,-6 0 1 0,6 0-6 16,0-4-48-16,-7 0-92 0,0-4-167 15,-5-4-74-15,-1-2-29 0,-1-1 33 16</inkml:trace>
  <inkml:trace contextRef="#ctx0" brushRef="#br0" timeOffset="14713.6992">3189 15545 78 0,'-7'3'305'0,"7"1"20"0,-6-4 9 16,6 3-155-16,6 1-98 0,-6 3-46 15,7-3-19-15,6 3-7 0,-7-2-3 0,8 1-2 16,-3-3-1-16,9 2 1 0,-6-2-2 15,6-3-1-15,-1-3 1 0,1-2 0 16,0-1-1-16,-1-2 0 0,1-3-6 0,-1-3-17 16,0 3-29-16,-5-4-32 0,5-3-30 15,1 3-15-15,-7 0 9 0,7 0 23 16,-8 5 36-16,-4-2 47 0,-3 1 63 0,2 5 53 16,-7 1 48-16,0 2 39 0,0 3 15 15,0-4-15-15,0 4-22 0,-7 0-28 16,7 4-27-16,0-1-30 0,0-3-23 0,-5 7-21 15,5-3-18-15,0 4-9 0,5-1-7 16,-5 5 0-16,7-1-3 0,-7-1 2 16,6-2 0-16,2 3 0 0,-2 0 0 0,7-3 0 15,-7 2 1-15,8-6-2 0,-8 3 0 16,0-3 1-16,8 0-1 0,-8-4 2 16,7 0-2-16,1 0 2 0,-8-4-1 0,6 0-1 15,2-3 2-15,-8 3-2 0,8-6 1 16,-8 2-2-16,7-3 0 0,-7 0-1 0,2 0 0 15,-2 4 1-15,0 0 0 0,-6-1 27 16,0 4 32-16,7 0 19 0,-7 0 10 16,-7 4 3-16,7-3-12 0,0 3-16 0,-6 0-11 15,6 0-6-15,-6 0-5 0,-2 3-12 16,8 1-17-16,-6 4-7 0,6 2-5 16,0 5 1-16,-6 4-1 0,6 3-1 15,0 4 1-15,6 3 1 0,-6 0-1 0,0 5 2 16,6-2 2-16,-6 1 10 0,0 0 5 0,0 5 4 15,0-7 1-15,0 7-2 0,0-5-8 16,0 0-6-16,0 0-3 0,-6-4-1 16,6-4-2-16,-6-2 1 0,6-1-3 0,-7 0 0 15,7-7-1-15,-6-5 0 0,6-2 1 16,0-4 0-16,-7-1 0 0,7-3 0 16,0 0-1-16,0-7-2 0,0-1-10 0,7-2-40 15,-7-5-73-15,6-7-100 0,7 0-105 16,-7-8-131-16,8 1-92 0,-8-4 15 0,7 1 74 15,-6-5 95-15</inkml:trace>
  <inkml:trace contextRef="#ctx0" brushRef="#br0" timeOffset="15168.4657">3842 15463 254 0,'0'-33'369'16,"-7"-3"38"-16,1-1 12 0,-1 8-155 0,0 3-69 16,1 4-33-16,0 4-33 0,6 6-39 15,-7 2-24-15,7 6-14 0,-7 1-7 16,7 3-4-16,0 0-8 0,0 0-17 0,0 3-10 15,0 1-4-15,0 3-2 0,0 0-1 16,7 4 0-16,0 0 0 0,-1 0 1 0,0 4 1 16,1 0 2-16,0 2 3 0,6 3 0 15,-7-3 2-15,0 2-1 0,8 0 0 16,-8-2-3-16,0 2 2 0,-6-1-3 0,8-3 1 16,-8 0-2-16,6 0 2 0,-6-4 0 15,0-4-2-15,0 4 1 0,0-7 1 16,0 0 0-16,6-1 2 0,-6-3 2 0,0 0 1 15,0-3 0-15,0 3-1 0,7-8-3 16,-1 1 0-16,1-4-3 0,-1 0-2 16,1 0 0-16,-1 0-1 0,0 3 0 0,8 5 1 15,-7-4 0-15,-1 7 0 0,1 0 0 16,-1 0 1-16,7 2-1 0,-7 3 1 0,2-2 1 16,-8 9 2-16,6-5 1 0,-6 7 1 15,0-3 0-15,0 8-1 0,0-5 2 16,-6 5-1-16,-2-5 31 0,2 5 26 0,0-8 10 15,-7 4 4-15,6-8 3 0,-6 0-31 16,7 0-26-16,-8-3-11 0,8-4-7 16,-1 4-1-16,1-8-3 0,-1 4-1 0,7-4-1 15,-6-3-3-15,12 4-4 0,-6-4-19 16,7 3-65-16,-1-1-118 0,1-1-148 16,-1-2-179-16,8 5-63 0,-1-9 28 0,0 1 102 15</inkml:trace>
  <inkml:trace contextRef="#ctx0" brushRef="#br0" timeOffset="15479.2773">4167 15424 253 0,'0'-5'456'15,"0"-2"68"-15,0 0 35 0,-5 3-196 16,5-3-158-16,0 7-77 0,0 0-64 0,0 0-29 16,0 0-12-16,0 4-5 0,5-1-2 15,3 1 1-15,-8 7-5 0,6-3-3 0,-1 6-3 16,4 1 1-16,-3 0-1 0,0 3-1 15,0 0 2-15,2-3-1 0,-8 3-1 16,6-7 1-16,-6 3-2 0,6-2 0 16,-6-4-2-16,7-2 0 0,-7 2 2 15,0-5 33-15,0-3 69 0,0 0 86 0,-7-3 46 16,7-2 21-16,-6-1-24 0,6-9-65 16,-6 0-85-16,-2 1-46 0,8-8-22 0,-6 3-12 15,6-3-6-15,6 5-7 0,-6 1-4 16,8 1-19-16,4 4-82 0,1 1-104 0,1 6-125 15,-2-3-123-15,2 3-122 0,-1 0-69 16,0 1 40-16,0-5 96 0,-1 5 114 16</inkml:trace>
  <inkml:trace contextRef="#ctx0" brushRef="#br0" timeOffset="15656.1644">4416 15350 212 0,'0'0'371'0,"6"4"45"0,-6-4-46 16,0 0-119-16,0 3-82 0,0 5-66 15,7-4-29-15,-7 6 15 0,7 1 8 16,-7 0-13-16,6 0-5 0,-6 1-12 0,6 2-26 15,1 1 12-15,-7-5 6 0,6 5 2 16,1-3-1-16,-7-2-5 0,7 1-29 0,-1-3-14 16,-6-1-6-16,0-3-5 0,7-1-1 15,0 1-4-15,-7-4-6 0,6 0-65 16,-6 0-140-16,-6-4-221 0,6-7-98 0,-7 0-38 16,-6-10 45-16</inkml:trace>
  <inkml:trace contextRef="#ctx0" brushRef="#br0" timeOffset="15820.0651">4442 15218 319 0,'0'-5'496'0,"-6"3"80"0,-1-2 80 16,0 1-160-16,1-1-99 0,0-1-29 15,0 2-54-15,-2 3-69 0,2 0-77 0,6-4-74 16,-6 4-51-16,6 4-28 0,0-1-14 16,6 6-7-16,0 0-30 0,2 3-130 15,-2 3-200-15,6-1-260 0,2-3-150 0,5-3-38 16,-6-5 101-16,7-3 185 15</inkml:trace>
  <inkml:trace contextRef="#ctx0" brushRef="#br0" timeOffset="16291.778">4794 15115 176 0,'0'-3'304'0,"0"-1"14"0,0 0-34 16,0 4-144-16,0 0-59 0,-6 0-11 15,0 0 8-15,6 4 16 0,-7-4 10 16,1 4-2-16,-1-1-12 0,7 1-2 15,0-1-15-15,-7 4-12 0,7-3-2 16,0 4 16-16,0 3-10 0,7-5-7 0,0 9-4 16,-1 0-10-16,1 1-21 0,5 5-12 15,-4 4-4-15,4 1-5 0,-5 3 0 0,6 6-1 16,-6-4 1-16,5 3 0 0,-5-1 0 16,0-3 1-16,-1-1 1 0,0 0 48 15,1-7 25-15,-7 4 11 0,7-9 4 0,-7 3 2 16,6-6-47-16,-6-2-25 0,0-2-12 15,7-6-4-15,-7 3-4 0,0-7 2 0,0 0 33 16,0 0 43-16,0 0 20 0,-7-7 8 16,7-4 3-16,-6-1-32 0,-1-2-43 15,-6-4-19-15,0 4-12 0,0-6-2 0,0 6-4 16,0 3-1-16,0 0 0 0,-1 7 0 16,8 4-1-16,-7 4 0 0,0 3 1 15,6 5 1-15,-5-2-1 0,6 9 2 0,-2-2 0 16,2 6 0-16,6 0 0 0,0 2 1 15,6-7-1-15,-6 4 0 0,8-4 1 0,-2-3-1 16,0 0 1-16,7-4 0 0,-6-4 3 16,6-2-2-16,-1-3 3 0,2-2 0 15,5-2-1-15,1-6-1 0,0 1-3 0,-1-5-16 16,7-5-119-16,-6-3-302 0,0-2-186 16,-1-7-83-16,-6-4-26 0,6-10 102 15</inkml:trace>
  <inkml:trace contextRef="#ctx0" brushRef="#br0" timeOffset="1.33819E6">5468 15516 48 0,'-8'-5'309'0,"2"2"38"0,0-5 30 15,-8 5-102-15,8-4-95 0,-1-1-31 16,1 1-12-16,-8 0 6 0,8 2 7 16,0-1 0-16,0-2 6 0,-8 0 2 0,8 1-3 15,-1-1-13-15,1 1-16 0,-1 4-21 16,0-1-25-16,1 1-30 0,6-1-23 16,-6 0-11-16,6 4-8 0,0 0-5 0,0 4 0 15,0 3 0-15,6 0-1 0,0 4 2 16,1 0 0-16,6 1 1 0,0-4-2 0,-6 1 1 15,6 3 0-15,-1-1-2 0,2 0 1 16,-8 1 1-16,7-2-1 0,-6-3 2 16,0 1 1-16,-1-1 2 0,8 0 73 15,-8 0 55-15,-6-3 29 0,6 0 36 0,1-4 52 16,-1 0-42-16,1-8-26 0,0-2-9 16,5-5-28-16,1-11-50 0,0-3-29 15,7-4-29-15,7-7-20 0,-8 0-8 0,7-1-6 16,-1-3 0-16,2 7-3 0,-7 3 1 15,6 5-2-15,-8 3-2 0,2 5 1 0,-6-1 1 16,0 7 1-16,-2 1-1 0,1 3 0 16,-6 2 3-16,6 3-4 0,-7 6 0 0,-6 0 0 15,6 0 0-15,-6 6-1 0,0-1-55 16,0 2-88-16,-6 1-105 0,0 3-107 16,0-4-100-16,-1 1-58 0,-6-1-38 0,0 0-54 15,-1 0-34-15,-6 1 41 0,0-1 85 16,2 3 111-16</inkml:trace>
  <inkml:trace contextRef="#ctx0" brushRef="#br0" timeOffset="1.33856E6">5598 15250 174 0,'0'-3'335'16,"-6"-1"36"-16,6 4 7 0,-8 0-131 16,2 7-47-16,0-3-11 0,6 4-2 15,-7 3-14-15,7 0-9 0,-6 3-15 0,6 1-30 16,0 4-28-16,0-5-17 0,6 5 9 15,1-1-5-15,-1 4 1 0,0-3-2 0,8 2-4 16,-8 2-33-16,8-1-17 0,-8 4-9 16,7-1-4-16,0-4-3 0,-6 2-1 0,5-1-1 15,-5-7 0-15,0 0-1 0,6-5 56 16,0-3 90-16,-6-3 57 0,5-4 62 16,8-7 30-16,-7-4-42 0,-1-11-79 0,16 0-54 15,-9-12-58-15,7-2-29 0,0-8-15 16,7 0-9-16,-1-4 42 0,-6-2 20 15,7 1 11-15,0 1 5 0,-1 0 3 16,-6 8-44-16,7 0-21 0,-7 8-13 0,7-2-3 16,-13 8-4-16,-1 0-5 0,1 12 0 15,0-1-5-15,-14 8 1 0,7 7 1 0,-7 0 0 16,1 7 0-16,-2 4 1 0,-5 3-31 16,0 5-123-16,0-4-199 0,0-1-274 15,0 2-305-15,0-7-106 0,-5 0 60 0,5-6 169 16,0-3 260-16</inkml:trace>
  <inkml:trace contextRef="#ctx0" brushRef="#br0" timeOffset="1.35025E6">16122 10112 67 0,'0'-4'270'15,"0"2"25"-15,0-6-2 0,0 4-104 16,-7 4-55-16,7-5-13 0,-6 2 4 0,6 0 12 16,-7 3 11-16,1-4 10 0,-1 0 14 15,0 1 3-15,1-1 8 0,0 0 10 16,-8 4 19-16,8-4 22 0,-7 1 19 0,0-1 2 15,0 4-23-15,-1 4-39 0,-5-1-34 16,-1 1-27-16,1 4-16 0,6-1 3 16,-7 3 2-16,6-1-21 0,3 5-23 0,-3-3-21 15,8 3-9-15,-1 1 9 0,1 0 3 16,6 3 2-16,0-3 0 0,0 4-13 0,6-4-13 16,1 2 2-16,4 2 2 0,4-4 1 15,-2-1-2-15,0 1-6 0,0-4-14 16,7 4 16-16,-1-4 14 0,1-1 8 15,0-2 6-15,-1-1 8 0,-6 4-20 0,6-4-12 16,-5 4-7-16,-8 1-6 0,7-1-7 16,-6-4-7-16,-7 7-3 0,0-2-4 0,-7-1 0 15,0 3-1-15,1 1 1 0,-7 0 1 16,-7 0-1-16,8-4 1 0,-8 0-3 16,0-4 2-16,1-3-2 0,5 0 0 0,-5-4-1 15,6 0-1-15,0 0 1 0,6 0-1 16,1 0 1-16,-2-4-2 0,8 0-3 15,0-3-14-15,8 3-60 0,-2-3-132 0,8-1-214 16,-8 1-270-16,7-1-295 0,0-3-82 16,0 0 68-16,7 0 188 0,0-3 260 15</inkml:trace>
  <inkml:trace contextRef="#ctx0" brushRef="#br0" timeOffset="1.35055E6">16271 10174 310 0,'0'-10'468'0,"8"-5"44"16,-3 3 37-16,-5 6-209 0,7-2-71 16,-7 0 12-16,7 5 55 0,-7 3 37 0,0-4-3 15,0 8-7-15,0-1-39 0,0 5-52 16,0 4-42-16,0-3-21 0,-7 11-32 16,7 1-28-16,-7 5-31 0,2-1-21 15,5 4-19-15,-8 2-17 0,8-6-18 0,0 5-8 16,0-1-8-16,0-4-4 0,0 0-2 15,0-2-4-15,0 0-6 0,8-6-2 0,-8 2-3 16,5-4-3-16,-5-3-2 0,7-2 3 16,-7 1-4-16,7-3 2 0,-7-6-3 15,0 6-1-15,0-8-20 0,6 0-55 16,-6 0-95-16,-6-3-140 0,6-4-166 0,-7-5-151 16,7-2-116-16,-7-1-117 0,2-7 6 15,-3 0 104-15,2 0 139 0,-6 0 161 0</inkml:trace>
  <inkml:trace contextRef="#ctx0" brushRef="#br0" timeOffset="1.35108E6">16161 10343 165 0,'-7'-3'418'0,"1"-1"67"0,-1 0 33 16,7 4-169-16,0 0-131 0,7 0-83 0,-1 0-40 15,7 0-3-15,0 0 5 0,7 0 9 16,-6 0-8-16,5-4-24 0,7 4-21 16,-1-3-18-16,-5 3-11 0,6-4 13 0,1 1 9 15,5-1 5-15,-7 0 16 0,9-4 17 16,-8 5-6-16,0-4-7 0,1 3-5 15,-1 1-20-15,-7-5-17 0,-6 8-17 0,6-4-6 16,-11 4-4-16,-2 4 27 0,-6 0 57 16,0 3 52-16,-6 1 42 0,-8 3 44 15,1 0 8-15,-7-1-31 0,8 5-31 0,-8-1-32 16,7 5-33-16,0-1-31 0,0-2-23 16,0 2-19-16,6-4-8 0,1 5-8 0,0-4-5 15,6-1-4-15,0-3-2 0,6 0-1 16,0-4-1-16,8 1 0 0,-8-1 1 15,7-2-1-15,0-2-2 0,6-3 0 0,-5-3 1 16,5-2-2-16,-6-2-2 0,6-1 5 16,-5-3-1-16,-1-4-2 0,0 1 0 15,0-4 2-15,-7-1-2 0,2-3 0 0,-3 1 2 16,2-6 1-16,-7 6-3 0,0-5-1 16,0 3 1-16,0 2-3 0,0 5 2 15,0 7 0-15,-7 1 1 0,7 8-1 0,-5 3 1 16,-3 5 30-16,8 3 19 0,-6 0 15 15,0 7 28-15,6-3 16 0,-7 3-21 16,7 1-14-16,0-1-11 0,0 0-29 0,7-4-15 16,-1 2-6-16,0-5-6 0,2 0-1 15,4 3-1-15,-5-6 1 0,6 3-3 0,0-4-3 16,0-3-3-16,-6-1-25 0,5 1-58 16,2-4-90-16,-8 0-132 0,7-7-148 15,-7 0-130-15,2-1-106 0,-2-7-96 0,-1 1-25 16,-5-1 78-16,7-4 119 0,-7 5 150 15</inkml:trace>
  <inkml:trace contextRef="#ctx0" brushRef="#br0" timeOffset="1.35149E6">16840 10310 148 0,'6'-8'421'0,"-6"5"72"0,0 0 41 15,7-1-146-15,-7 0-137 0,0 4-80 16,0 0-39-16,0 4 0 0,7 0 27 0,-1-1 37 16,-6 8 21-16,6 0 9 0,2 0-6 15,-2 8-15-15,-6-1-25 0,6 4-19 16,1-3-20-16,-1 1-29 0,1-1-26 15,0 0-15-15,5-1-28 0,-7-3-14 16,4 0-9-16,-3 0-4 0,0-1-5 0,-6-6 0 16,7 3-2-16,0-7 0 0,-7-4 18 15,0 2 37-15,0-2 18 0,0-2 9 0,0-2 3 16,-7-7-20-16,7 0-37 0,-7-4-21 16,7 0-8-16,0-7-3 0,7 0-1 0,-7-4-3 15,7-3 0-15,6 0-2 0,-7 6-1 16,8-2 1-16,-8 7-1 0,7 2 2 15,-7 6-1-15,7-1 1 0,0 7-2 16,-6 0 0-16,6 8 0 0,-7 0-2 0,8 3 2 16,-2 1 1-16,-5 6 1 0,-1-3 0 15,2 8 1-15,-2-4-1 0,0 2 0 0,0-2 1 16,2-1 0-16,-2 2 0 0,-6-5 0 16,0-4 1-16,0 0-1 0,-6-2 0 15,-2-3-1-15,2-2 1 0,6-2 0 0,-6-3-1 16,6-7-1-16,0 2 1 0,0-5 1 15,0 1-2-15,0-5-5 0,0 4-44 16,0 1-153-16,0 3-231 0,0 0-339 0,-6 4-187 16,-2 3-42-16,-5 4 112 0,7 4 214 15</inkml:trace>
  <inkml:trace contextRef="#ctx0" brushRef="#br0" timeOffset="1.35311E6">15580 11143 109 0,'-20'-4'329'0,"8"-3"25"0,-2 4 9 16,1-1-156-16,-7 1-88 0,14 3-23 0,-6-4 7 16,4 4 13-16,2-4 8 0,0 4-13 15,-1 0-22-15,7 0-27 0,-7 4-23 16,7-4-19-16,0 0-13 0,0 4 15 15,7-1 12-15,-7 1 15 0,7-1 15 16,5 1 9-16,-4-1-11 0,4-3-3 0,8 4-8 16,-1-4 7-16,7 0 10 0,1 0 9 15,-1 0 11-15,6 0 17 0,1-4 23 0,0 4 20 16,5-3 20-16,2-1 15 0,-1 1 4 16,14-1-23-16,-8-3-28 0,7-1-32 0,7 1-35 15,0-3-27-15,-1-2-17 0,2 1-11 16,5 0 17-16,0-4 13 0,0 4 5 15,0-4 2-15,0 5 1 0,0-5-23 16,-6 4-15-16,7 1-5 0,-8-2-5 16,1-2-2-16,0 2 0 0,-7 4 1 0,7-1-1 15,-6 1 0-15,-8 0 1 0,1 1 1 16,-7 3-2-16,-1-4-1 0,-5 6-1 0,0-3 1 16,1 2-2-16,-9-1 1 0,7 0-1 15,-12 1 2-15,7-1-1 0,-1 0 0 0,-6 1 1 16,5-1-1-16,-5 1 1 0,0-1-2 15,-1 0 2-15,-6 1 1 0,6-2-1 16,-5 2-1-16,-8 0 0 0,7-1 0 0,-6 0 1 16,-7 4 0-16,6-3 1 0,-6 3 0 15,0-5 0-15,0 5-1 0,-6-3-1 16,6-1-1-16,-7 0 1 0,0 0 0 0,1 2-2 16,0-6 1-16,0 1 1 0,6-1 0 15,-8-3-1-15,2-3 0 0,6-1 2 16,-6-4-1-16,6-2 0 0,-7-4 0 0,7-2 0 15,-6-2 19-15,-1-5 14 0,1 3 7 16,-1-3 5-16,1-3 3 0,-1-1-21 16,7-1-13-16,-7 3-8 0,1-1-4 0,0 0-1 15,-1 0 0-15,7-3 1 0,-7 3 0 16,7 1-1-16,0-1 0 0,0 0 0 16,0 4 0-16,0 0-2 0,0 7 1 0,7 0-1 15,-7 1 0-15,0 3 0 0,7 4 0 16,-7 3 1-16,-7 0 0 0,7 1-1 0,0 2 1 15,-7 5 0-15,1-1-2 0,-7 6 2 16,7 2 0-16,-8 0 2 0,2 0-4 16,-2 2 4-16,1 2-2 0,7 0-2 0,-8 0 1 15,2-1 0-15,4 1 1 0,2 0 0 16,0 0 1-16,-7-2 0 0,6-2 1 0,1 5-2 16,-2-5 0-16,3 3 0 0,-10 1 1 15,4-4-1-15,-3 3 0 0,-5-3 1 16,5 4-2-16,-4-4 0 0,-2 0 1 15,-7 0 0-15,1 4-2 0,-7-4 2 0,1 0 2 16,-1 0-4-16,1 0 2 0,-1-4-1 16,-6 4 0-16,7 0 0 0,-1 4 1 0,1-4 0 15,-2 0-1-15,-6 0 2 0,2 4-2 16,6-4 0-16,-14 3 0 0,7 1 2 16,0-1-2-16,-8 2 2 0,9-3-1 0,-8 3-1 15,-6-1 1-15,-1-1 1 0,7 1-1 16,-5-4 2-16,-2 3-1 0,0-3 0 0,2 4-2 15,-1-4-1-15,-1 4 1 0,8 0 0 16,-7-1 0-16,4 1-1 0,4 0 2 16,-2 0-1-16,6-2 1 0,-4 2-1 0,-3 4 2 15,9-1-1-15,-2 1 0 0,1-1-1 16,0 0 0-16,0 0 1 0,7 1-1 16,-2-1 1-16,9 0-1 0,-10 1 2 0,17-4 0 15,-8-1 0-15,6 2 12 0,8-3 20 16,-3-2 16-16,10 0 8 0,-2 4 4 15,0-4-5-15,7 0-18 0,-5 0-12 0,5 0-9 16,0 0-6-16,0 0-5 0,5 4-4 16,-5 0-2-16,0-1 1 0,7 5 2 0,0-1-2 15,-7 0-2-15,0 4-2 0,5 4 1 16,-5-5 2-16,0 9 0 0,8 0 1 16,-8 6 1-16,0-3 3 0,0 8 1 0,7 0 17 15,-7 1 15-15,6 6 7 0,-6 1 3 16,6 2-1-16,-6-3-18 0,8 3-12 15,-8 0-7-15,0 2 7 0,0-3 51 0,6 6 23 16,-6-2 10-16,0 1 7 0,0 0-7 16,0 0-47-16,0 1-23 0,0 2-10 15,0-3-1-15,0-3-4 0,0-1-1 0,0 1 0 16,6-4-1-16,-6-5-3 0,6 1 1 16,-6-4-1-16,7-2-6 0,0-6 2 0,-7-6-4 15,6-5 1-15,1-2 1 0,-7 0 3 16,6-5-3-16,-1-3-1 0,4-3-2 15,-9-1-54-15,6-3-152 0,-1-4-300 16,-5-4-456-16,8-3-206 0,-8-9-41 0,7-5 106 16,6-5 283-16</inkml:trace>
  <inkml:trace contextRef="#ctx0" brushRef="#br0" timeOffset="1.35392E6">17571 9876 237 0,'-6'0'336'0,"-1"0"37"16,7 0-47-16,-6 0-85 0,-1 5-37 16,0-1-10-16,1-1-2 0,0 1 2 15,-1-1-3-15,0 1 1 0,1 0-8 0,6-4-22 16,0 4-31-16,6-8-35 0,1 0-39 15,0 0-27-15,5 1 18 0,8-4 18 16,0-4 9-16,5-1 8 0,8-3 33 0,-7 0-8 16,14-2 3-16,-7-2 16 0,6 1 21 15,-1-8-4-15,9 0-1 0,-2-3-4 0,1-3-2 16,-1-6-3-16,8-2-18 0,6 0-17 16,-7-4-21-16,7 3-24 0,-8-3-24 15,8 4-11-15,-6 3-5 0,-8 1-4 0,1 7-3 16,-1 2-3-16,-5 1-3 0,-7 4 0 15,-1 7-2-15,-5-2 2 0,-8 5-1 16,0 2 1-16,-5 3-1 0,-8 3 0 0,1 4-1 16,-1-5 0-16,-6 5-1 0,-6 5 0 15,6-1-2-15,-7 3 1 0,1 0-14 16,-2 4-101-16,-4-4-186 0,5 1-239 0,-6-8-323 16,7 0-135-16,0-4 40 0,6-3 153 15,0 3 228-15</inkml:trace>
  <inkml:trace contextRef="#ctx0" brushRef="#br0" timeOffset="1.35481E6">18734 8698 77 0,'-8'-14'353'0,"8"-1"69"0,-6 7 56 16,0 2-79-16,-1-2-72 0,1 5-20 15,6-1-10-15,-8 4-4 0,2 0-19 16,0 4-15-16,-1-1-23 0,1 9-15 0,6 2-31 16,-7 5-19-16,1 3-17 0,6 7-25 15,0-4-33-15,0 8-18 0,6 1 3 0,1 3 2 16,6-1 0-16,-7 0 3 16,8 1-2-16,-1 1-24 0,-1-1-29 0,2-1-12 15,-1 0-2-15,0 1 13 0,0-4 9 0,0-3 1 16,-1-1 1-16,-5-4-5 0,0-2-16 15,-1-2-11-15,-6-6-3 0,7 0-3 16,-7-3 1-16,0-2 0 0,-7-3 1 0,7-3 0 16,-6-4 1-16,6 4-1 0,-7-8 1 15,0 4-2-15,2-7-3 0,-2 3-2 16,0-6-8-16,1-2-60 0,0-3-145 0,-1-7-198 16,0 4-249-16,1-7-278 0,-1-5-66 15,7 1 83-15,-6-2 175 0,0-1 240 16</inkml:trace>
  <inkml:trace contextRef="#ctx0" brushRef="#br0" timeOffset="1.35546E6">18583 8644 325 0,'0'-12'449'0,"0"-5"24"16,0 5 12-16,7 5-266 0,5 0-120 15,8 7-55-15,7-8-25 0,5 4-10 0,1 1-1 16,12-1 14-16,-5 1 8 0,11-1 24 15,-5 1 16-15,13-1 7 0,-6-4 7 16,6 0 1-16,6 1-7 0,0-3-2 0,0-2-3 16,7 2-20-16,0-5-9 0,-2 0-16 15,10 1-13-15,-9-1-9 0,1 0-3 16,7 4-3-16,-8 0-1 0,-5 1 2 0,6 2 0 16,-13 0 1-16,-1 2-1 0,-6 1 3 15,-6 2-3-15,-7 3 1 0,0 0 11 0,-5 0 28 16,-2 3 21-16,-13 2 33 0,1-2 23 15,0 4 2-15,-7 0-2 0,6 1 22 16,-12 4-14-16,-1 2 19 0,0 4 35 0,2 4 1 16,-8 0-6-16,6 7-1 0,-6 1-33 15,0 2-18-15,0 2 2 0,0 2-13 16,0 1-5-16,0 3-5 0,0-3-27 0,6 1-27 16,1-2-21-16,-1 1-10 0,1-5-4 15,0 1-2-15,5-4-3 0,-4 1-2 16,4-4 0-16,-7-4-3 0,10-3 1 0,-9-1-1 15,1-5-1-15,-1 4 1 0,0-7-1 16,2 0 0-16,-8-1 0 0,0-6 1 16,0 1 1-16,-14-1 2 0,8 1-2 0,-7-1 1 15,-7-3-2-15,8 4-1 0,-15-4-2 16,1 4 2-16,-7 0-2 0,6-1-2 16,-11 1 1-16,6 0 0 0,-14 0 1 0,7 2-2 15,-7 2 0-15,-7-5 1 0,-5 9 1 16,-8-5-2-16,-5 5 4 0,-2-2-1 15,2 1-2-15,-8 0 1 0,7 1 1 0,-5-2-4 16,-2 1 1-16,1 4 1 0,-1-3 0 16,8-2-1-16,-1 1 1 0,6 0 2 0,1-4 1 15,13 0-3-15,0 1 1 0,0-4 0 16,6-1 0-16,7 1 0 0,0-4 1 16,-1 0-1-16,7 0-2 0,8 0-2 0,5 0-1 15,0 0-61-15,8-4-130 0,5-3-195 16,0-1-244-16,7 1-298 0,0-7-75 0,7 3 72 15,6-8 166-15,0 1 237 0</inkml:trace>
  <inkml:trace contextRef="#ctx0" brushRef="#br0" timeOffset="1.35581E6">19020 8806 282 0,'0'-7'453'0,"0"-2"57"0,7 2 36 16,-7 4-190-16,6-1-71 0,-6 0-19 16,7 4 18-16,0 0 31 0,-7 0 25 0,6 8-2 15,-6-1-34-15,6 5-49 0,2 2-49 16,-8 8-59-16,6 3-50 0,-6 5-25 0,6-1-22 15,0-4-25-15,-6 5-11 0,7-4-6 16,6-4-2-16,-6 0-2 0,-1-1 1 0,0 2-3 16,2-9 0-16,-2 5-1 0,-6-4 2 15,0-4-2-15,0-1 0 0,0 2 2 16,0-5-2-16,0-3-43 0,0 0-138 0,-6-4-184 16,-2-4-222-16,2-4-285 0,0 1-83 15,-1-8 79-15,1 5 157 0,-8-5 209 16</inkml:trace>
  <inkml:trace contextRef="#ctx0" brushRef="#br0" timeOffset="1.35616E6">18890 8996 264 0,'0'0'484'0,"-6"-7"47"0,6-1 22 0,6 1-186 0,0-1-145 16,1 2-66-16,5-2-12 0,2-3 8 16,-1 5-5-16,0-2-1 0,7 0-13 15,-1 1-24-15,7 3-23 0,-6 0-22 16,7 1-24-16,-2 3-11 0,7 3 14 15,-5 1 9-15,-1 0 4 0,-6-1 1 0,-2 5-4 16,2-1-26-16,1 0-13 0,-9 0-6 0,8 5-3 16,-7-2-3-16,1 5-1 0,-8-3 0 15,7 2 0-15,-6-2-1 0,-7 2 0 16,5-3 1-16,-5 1-1 0,0-5 1 0,0-1 2 16,0 2 6-16,0 0 54 0,0-5 55 15,-5 1 54-15,5-4 45 0,-7 0 25 16,-1-4-28-16,3-3-38 0,5-5-43 0,-6 1-41 15,6-3-28-15,0-1-25 0,6-4-18 16,-1-2-11-16,3-2-6 0,4 6-3 0,2-5-2 16,-1 7-4-16,6 0 1 0,1 4-4 15,0 4-31-15,-1 3-118 0,-5 1-195 16,5-1-242-16,-6 4-311 0,0 0-112 0,-7 4 58 16,8-1 164-16,-8 1 233 0</inkml:trace>
  <inkml:trace contextRef="#ctx0" brushRef="#br0" timeOffset="1.3566E6">19562 8981 36 0,'-6'4'378'0,"6"4"60"0,-7-5 40 15,1 1-57-15,6-1-119 0,0 1-74 0,-7 3-24 16,14-2-15-16,-7-2-32 0,6 0-26 16,1 1-19-16,-1-4-22 0,1 4-20 15,6-4-12-15,0 0-18 0,0 3-19 0,0-3-10 16,0-3-5-16,-7-1-1 0,8 0-3 16,-2 1 0-16,-4-5 0 0,-2 1 1 15,7 0-1-15,-7-4-1 0,1 0 1 0,-7-3-1 16,7 2 0-16,-7-3 3 0,0 5 41 15,-7-2 22-15,0 5 13 0,-6 0 5 16,1 3-2-16,-2 4-39 0,1 4-24 0,-7-1-10 16,8 8-5-16,-8 1-4 0,7-2 0 0,0 5 0 15,0-1 0-15,6 1 1 0,1 0 1 16,6-4 0-16,6 1 1 0,-6-6 2 16,13 2 0-16,-6 3 0 0,13-4 1 15,-8-2-2-15,8-3-1 0,-1 3-2 16,7-3-2-16,-6-2-28 0,0 4-99 0,-1-4-163 15,-6-4-213-15,6 2-187 0,-4-5-55 16,-3-1 57-16,2 0 148 0</inkml:trace>
  <inkml:trace contextRef="#ctx0" brushRef="#br0" timeOffset="1.35694E6">19876 8923 294 0,'6'4'455'0,"-6"-1"29"0,6-3 9 16,-6 5-235-16,7-3-144 0,0 2-43 15,-1-1-2-15,1-3 20 0,0 5 19 0,5-5 16 16,2 0-10-16,-1 0-23 0,-1 0-28 16,2-5-23-16,-3 2-18 0,10-3-10 15,-8-2-1-15,7 0 21 0,-7-3 13 0,0 0 8 16,0 0 5-16,-6-3-1 0,-1-1-22 16,1 1-13-16,-1-1-10 0,-6-4 13 15,0 4 32-15,-6 4 33 0,6-4 24 0,-13 8 12 16,6 3-11-16,-6 0-36 0,0 4-30 15,0 8-27-15,0 3-10 0,-7 4-8 16,8-1 16-16,-2 5 25 0,2-1 17 0,4 1 10 16,2-1 6-16,6 0-13 0,0-3-24 15,6 4-16-15,8-9-8 0,-3 5-4 0,4-7-3 16,11-2-2-16,-7-1-3 0,8-2 0 16,-1-3-5-16,0 0-65 0,-7-3-157 15,7-4-252-15,-6-5-258 0,0-3-114 16,-7 1 11-16,-1-8 131 0,-4 0 242 0</inkml:trace>
  <inkml:trace contextRef="#ctx0" brushRef="#br0" timeOffset="1.35801E6">17689 10864 195 0,'-13'0'286'15,"7"-3"28"-15,6-1-60 0,-8 4-77 0,2-4-28 16,6 4-1-16,-7-3 10 0,1 3 10 15,6-4 8-15,-7 4 0 0,0-3-8 16,1 3-22-16,0-4-20 0,6 4-12 0,-6-4-6 16,-2 4 2-16,8 0 22 0,-6 0 25 15,6-3 19-15,-6 3 19 0,6-5 13 0,0 5-8 16,0 0-25-16,0 0-29 0,0 0-37 16,0 0-34-16,0 5-30 0,0-5-5 15,0 3 15-15,0 1 11 0,0 0 27 16,6 3 16-16,0 0-4 0,-6 4-23 0,14 1 4 15,-8-2-11-15,7 1-10 0,7 5-3 16,0-3-4-16,6 3-10 0,-1-2 24 0,2 4 11 16,5 1 8-16,1-1 1 0,7 0-4 15,-9 0-39-15,9 4-19 0,-7 1 7 16,7-1 26-16,-2 3 11 0,1 0 6 0,0 1 3 16,1 3-16-16,-1-2-31 0,0 2-14 15,1 5-10-15,-1-5-3 0,-1 4-2 16,0-3 2-16,3 1 0 0,-2 0 2 0,0-2 0 15,-6 4 1-15,-1-4 16 0,2 5 14 16,-2-8 7-16,0-1 2 0,-5-4-1 0,-8 2-12 16,7-5-16-16,1 0-8 0,-8-2-3 15,0-2 0-15,1-3-2 0,-1 0-1 16,-5-1 1-16,-1-2-2 0,-6-4-3 0,-1-1 0 16,0 1 0-16,-6-4 2 0,7 0 8 0,-7 0 26 15,0 0 10-15,0 0 4 0,-7 0 0 16,7 0-8-16,0 0-22 0,0-4-13 0,-6 4-4 15,6-3-4-15,0-1-4 0,0 4-5 16,0-4-44-16,0 0-106 0,0 2-148 0,0-6-224 16,6 1-276-16,-6-5-336 0,0 2-74 15,0-1 68-15,0-1 188 0,-6 5 266 16</inkml:trace>
  <inkml:trace contextRef="#ctx0" brushRef="#br0" timeOffset="1.3585E6">18753 11892 205 0,'0'0'471'0,"-7"-7"71"15,1 7 40-15,0-4-163 0,6 4-151 16,0 4-87-16,0-4-39 0,6 4 7 15,0 3 30-15,1-3 36 0,6 2 16 16,6 6-6-16,0-5-31 0,8 1-46 0,-8 3-50 16,8-4-42-16,-1 4-27 0,-6-4-15 15,-1 0-6-15,-6-3-4 0,7 0-2 0,-7-4 2 16,0-4-2-16,0 0 2 0,-7-3 0 16,7 0 0-16,-13-4 0 0,7-4 10 15,-7 1 46-15,0-4 29 0,0-1 26 0,-7-6 16 16,1-2-4-16,6 2-43 0,-7 0-28 15,7 2-27-15,-6 2-17 0,6 5-9 0,-6 3-11 16,6 4-96-16,0 1-210 0,0 2-314 16,-7 2-251-16,7 0-107 0,0 1 44 15,-7-5 186-15,7 4 305 0</inkml:trace>
  <inkml:trace contextRef="#ctx0" brushRef="#br0" timeOffset="1.35924E6">19215 11951 218 0,'0'4'390'16,"-5"-4"42"-16,-2 4 11 0,1-1-141 15,0 0-66-15,6 1-18 0,0-4 10 0,-8 4 21 16,8-1 26-16,0 1 21 0,0 7 6 16,0-4-1-16,8 12-30 0,-8-1-51 0,6 8-36 15,0 0-36-15,1 7-39 0,-2 0-17 16,9 3 8-16,-8-3-19 0,8 0-4 15,-1 1 25-15,-7-5 10 0,1 4 4 0,6 1 3 16,-6-5-7-16,-1 3-31 0,8-6-20 16,-8-4-27-16,-1 0-16 0,3-3-7 15,-1-4-5-15,-2-5-1 0,2 1-3 0,-7-3 0 16,7-1-2-16,-7-3 2 0,0-1 2 16,0-3 2-16,0-3-1 0,-7 3 1 0,0-8-2 15,2 2-2-15,-2-6-4 0,-1-2-1 16,-3-1-7-16,4-4-51 0,-6-3-92 15,0 0-148-15,-1-7-168 0,2-4-170 0,-2 0-108 16,1-5-67-16,-1 2-14 0,2-1 98 16,0 1 142-16,-2 3 145 0</inkml:trace>
  <inkml:trace contextRef="#ctx0" brushRef="#br0" timeOffset="1.35994E6">19047 11918 58 0,'-7'-22'465'0,"0"7"93"15,7-3 55-15,0 3-46 0,7 0-232 16,6 4-136-16,7 4-90 0,6 0-54 15,-1-1-28-15,9 1-14 0,-1 3-8 0,-1 0 0 16,1 2 16-16,-1 2 12 0,1 0 10 16,-1 0 21-16,7 2 15 0,8 2-6 0,-2-4-2 15,7 0 12-15,7 0-7 0,6-4-12 16,8-3-6-16,-2 0-9 0,7 0-21 0,1-1 4 16,-1 0 24-16,0 2 14 0,1 3 8 15,-1-6 13-15,0 6 2 0,1-5-21 16,-7 5-10-16,-1-3-6 0,2 1-1 15,-8-2 5-15,0 2 1 0,-6-1 1 0,-7 2 5 16,-8-3 4-16,4 3-13 0,-3 0 4 16,-13 0 7-16,1 4-2 0,-1 0-14 15,-12 0-10-15,0 4-13 0,-7 0-7 0,-7 3 26 16,1 4 20-16,0 0 28 0,-7 7 18 16,0 2 3-16,-7 1-28 0,0 4-7 15,1 5-12-15,0-1-12 0,-8 2-2 0,8-2-4 16,6 0-13-16,-7 3 1 0,7-1 7 15,7 1 4-15,-7 5 2 0,6 3 3 16,8 1 3-16,-8-1 9 0,7 0 1 0,0 0 0 16,-1-6-4-16,2-1-17 0,-1-4-23 0,1 4-13 15,-2-7-5-15,1 3-2 0,1-3-3 16,-2-4-1-16,2 1 0 0,-2-6 0 16,-5 2-1-16,6-5 1 0,-6 1 1 0,-1-5 1 15,0 2-2-15,-6-5-1 0,8-3 0 0,-8-1 1 16,-8-3 4-16,2 0 1 0,0-3 0 15,-1-1-2-15,-6 1-3 0,-6-1-2 16,-1-3-1-16,0 2 0 0,-5 2 0 0,-2 0 1 16,-5-1 0-16,-8 0 0 0,1 4-1 0,-6 0 1 15,-1 0-1-15,-7 4 0 0,-7 0 1 16,-4-1 0-16,-1 0 2 0,0 6 0 0,-6-6 0 16,-8 4 0-16,7 0 0 0,-6 5-3 15,0-5 1-15,-1 1-3 0,0 2 1 0,1-3 1 16,0 1 3-16,0 0-2 0,6-2 0 15,0 6 0-15,1-5-2 0,4-3-2 0,9 3 0 16,-7-3 2-16,13-4 0 0,0 4 3 16,-1-4 0-16,8 0-1 0,5 0 2 0,1-4 0 15,6 4-3-15,1-4 0 0,12 0-2 0,1 1-8 16,5-5-59-16,2 5-102 0,4-4-149 16,8-4-234-16,8 0-292 0,-2-5-251 15,0 2-35-15,8-8 86 0,5-7 208 16,1-1 283-16</inkml:trace>
  <inkml:trace contextRef="#ctx0" brushRef="#br0" timeOffset="1.36064E6">19778 12072 393 0,'-6'0'590'0,"6"0"65"0,0 0 29 16,0 0-255-16,0 8-187 0,6-1-123 0,0 0-32 15,0 8-4-15,2-1 6 0,-2 1 15 16,0 4 9-16,1-1-19 0,0 4-21 16,-7-1-17-16,6 2-20 0,-6 0-15 15,0 2-9-15,7-4-7 0,-7-2-1 0,0-4-2 16,0-1 0-16,0-3 0 0,0 0 1 15,0-3-1-15,0-1 2 0,0-4 21 16,-7 1 43-16,7-4 28 0,-6-4 27 0,-1 1 21 16,0-4-1-16,1-4-34 0,0-4-21 15,-2 0-23-15,8-7-22 0,-6 0-18 0,6-3-11 16,6-5-8-16,-6 0-4 0,14 1-2 16,-8 3 0-16,8 1-1 0,5 7 0 0,-5-1-1 15,5 5 0-15,0 3 0 0,1 7 0 16,-1 0 1-16,8 4 0 0,-7 4 0 15,-3 4-1-15,11 2 1 0,-15 1 0 16,6 4 2-16,-5 3-2 0,-1 1 1 0,-7 0 0 16,1-2 1-16,-1 2-1 0,-6-5 1 15,-6 5-1-15,-1 0 2 0,-6-1-1 16,0 0 0-16,-6-4 1 0,-8 5 0 0,6-4 2 16,4-4-3-16,-3 0 0 0,0-4 0 15,7 0 0-15,0-2 0 0,6-2 2 0,1-3-1 16,6-3-1-16,0 3 0 0,6-5-2 15,8 2 1-15,-2-5-1 0,8 5 1 16,-1-1-1-16,1 0 1 0,0 1-1 0,-1 3 1 16,1-4-2-16,0 8 1 0,-1-1 0 15,1 5 0-15,0-1 1 0,-2 0 1 16,-4 1-1-16,-8 2 1 0,1-2-2 16,-1 3 1-16,-12 1-1 0,6-2 2 0,-13 1 0 15,-1 0 2-15,-4 0-1 0,-2 1-1 0,-6-2 0 16,6 1 0-16,-6 0 0 0,0 0-2 15,6-3 1-15,0-5 0 0,1 1-1 16,13-4-1-16,-8 0-5 0,14-4-77 0,-6-4-136 16,6 1-158-16,6 0-186 0,-6-8-242 15,14 1-48-15,-8-1 80 0,7-3 133 16,1 0 176-16</inkml:trace>
  <inkml:trace contextRef="#ctx0" brushRef="#br0" timeOffset="1.3613E6">20209 12175 221 0,'6'-3'464'0,"1"-6"41"16,-1 6 18-16,1-4-181 0,-7 3-177 0,6 4-90 16,-6-3-44-16,6 3-19 0,-6 0 5 15,0 3 25-15,0 1 28 0,0 0 28 0,0 2 20 16,0 6 4-16,0-1-15 0,0 0 6 16,0 3 13-16,8 1 15 0,-8 4 15 0,6-4 2 15,0-2-25-15,1 3-32 0,-1-2-34 16,8-3-26-16,-9 0-16 0,10 1-9 15,-3-5-6-15,2 0-4 0,-2-3-3 16,-5-1 0-16,6 1 0 0,0-4 0 0,-8-4 1 16,10 1 0-16,-10-5 0 0,3 0 1 15,-8 2 34-15,6-9 32 0,1 0 25 0,-1 1 20 16,-6-5 14-16,0 1-25 0,0-4-28 16,0 3-22-16,0 5-20 0,0-1-16 15,0 8-8-15,0 0-7 0,0 2-3 0,0 10-1 16,-6-1-1-16,-1 6 0 0,7 1 1 15,-6 4 1-15,6 3 1 0,0 1 1 16,0-4-1-16,0 3 0 0,0-3 0 0,6-5 2 16,1 5 0-16,6-4 1 0,-7-3-2 15,8 2-1-15,-8-6 1 0,7 3-5 16,0-7-3-16,0 0-62 0,7-3-109 0,-9-1-120 16,4-8-114-16,-2 6-103 0,-1-9-22 15,2 5 49-15,-1-5 81 0,0-5 97 0,0 2 100 16,1 0 83-16,-8-3 74 0,0 2 66 15,6-3 53-15,-4 0 52 0,-2 3 49 16,-6 1 45-16,6-1 37 0,1 9 34 0,-7-1 30 16,0 3-8-16,0 5-38 0,-7 3-57 15,1 0-65-15,0 7-72 0,-8 1-41 16,2 2-20-16,6 5-7 0,-2 0-4 16,2-1 0-16,6 1-1 0,0-1 0 0,0 2 0 15,6-2 3-15,8-3-1 0,-2 1 2 16,8-2 3-16,-7-3 21 0,7 5 29 0,6-5 23 15,-7 1 26-15,1-2 30 0,-6 1 11 16,-2 1-1-16,0 4 3 0,-4-2 2 16,-1 1-3-16,-1 0-13 0,-12 3-17 0,-1-6-19 15,-1 7-26-15,-11-4-29 0,0 1-21 16,-7-2-15-16,-7 1-67 0,7-3-228 0,-7-5-364 16,1-3-280-16,-7-3-126 0,6-5 6 15,1 0 195-15,-1-5 352 0</inkml:trace>
  <inkml:trace contextRef="#ctx0" brushRef="#br0" timeOffset="1.36251E6">16304 11228 127 0,'0'-5'353'0,"-6"-1"52"16,6-5 47-16,0 3-131 0,0 1-61 16,6-4-26-16,-6 4-9 0,0-4 0 15,0 0 0-15,0-1-5 0,0 5-7 0,-6-3-12 16,6 2-13-16,0 4-20 0,0 1-18 15,0-1-20-15,0 4-26 0,0 0-29 16,0 0-28-16,0 0-21 0,0 4-13 0,0-1 33 16,0 5 16-16,6-1 8 0,-6 4 4 15,0 0 28-15,7 0-19 0,-7-1-10 0,7 2 20 16,-1 2 24-16,-6 2-19 0,6 5-7 16,2-2 16-16,-2 7-16 0,-6 3-18 15,6 1-6-15,1 6 16 0,0 0-9 0,-1 5-6 16,0 0-2-16,7 2-2 0,-7 1 7 15,2 1 9-15,3 2 18 0,-3 4 20 16,5 1 11-16,-6 3-25 0,-7 0-16 0,6 0-12 16,1 0 5-16,0 0 2 0,-7 4 2 15,6-4-4-15,-6 1-14 0,6 1-26 0,-6 3-12 16,7-1 10-16,0-1 9 0,-7 1 3 16,6-1 1-16,0-3-5 0,1 1-18 0,-7-5-11 15,6 0-4-15,1 1-1 0,0-1-1 0,5 0 1 16,-4 1 0-16,4 3-4 0,-6-4 1 15,8 1-2-15,-1-5-3 0,-1 1 2 16,2-4-1-16,-1 1-1 0,0-5 0 0,0-4 1 16,6-3-3-16,-5-3 3 0,-1-1-3 0,0-3 0 15,0 0 2-15,0-5-2 0,0 2 2 16,-6-1-1-16,6-4 0 0,-1 0-2 0,-4 1 0 16,3-8-1-16,-4 3 0 0,1-3-1 15,4-3 0-15,-5 0-1 0,-7-1 2 0,6-7 2 16,-6 2 0-16,7-2 0 0,-7-2 0 15,0 4-6-15,-7-4-14 0,7 2-77 16,-6-7-123-16,-1-1-159 0,0 0-230 0,-6 1-279 16,6 0-303-16,-4 0-51 0,-3-5 80 15,1 5 199-15,-7-8 275 0</inkml:trace>
  <inkml:trace contextRef="#ctx0" brushRef="#br0" timeOffset="1.36335E6">16226 14120 109 0,'0'-15'329'0,"0"4"40"0,0 0 36 0,-6 4-135 15,6 3-59-15,0 1-22 0,0 3-6 16,-6 3 0-16,6 1 9 0,0 3 10 0,-8 4 18 15,8 0 1-15,0 9-10 0,0-3-27 16,0 5-28-16,8 0-26 0,-8 4-5 16,6 3-3-16,-6-3 2 0,6 4-2 0,-6-1-10 15,7-4-23-15,-1 0-20 0,-6 2-20 16,7-5-21-16,0 0-11 0,-7-3-7 16,6-2 7-16,-6-2 17 0,0-8 23 0,0 0 24 15,0-7 15-15,0 0-5 0,-6-7-17 16,6 0-22-16,0-4-26 0,-7-3-14 0,7-5-6 15,-7-3-3-15,7-7-1 0,0 0 2 16,0-5-2-16,0-2-3 0,7-5 0 16,-7-3-1-16,7 5-2 0,-1 1 3 15,0 5 0-15,0 7 2 0,-6 8-3 0,8 11 0 16,-8 3-1-16,5 8-1 0,-5 7 0 16,0-1 3-16,7 13 1 0,0 0 0 0,-7-2 1 15,6 4-1-15,1-2 0 0,0-1-1 16,-1-4 2-16,8 1 1 0,-8-5-1 15,7 1 1-15,-6-5 0 0,5-2-1 0,1-1 0 16,7-3 1-16,-7-4-1 0,0 0 0 16,0-7 1-16,1 3-1 0,-2-4 1 0,2-2 0 15,-8-2 0-15,7-3-1 0,-7 5-1 16,1-9 0-16,0 2 0 0,-1-6 0 16,-6 1 0-16,6 0 2 0,2 0-2 15,-8 7 1-15,6 1 15 0,-6-1 14 0,6 8 11 16,-6 3 2-16,0 1 2 0,6 6-6 15,-6 4 8-15,0 4 15 0,7 8 20 0,-7 4 22 16,0 2 12-16,0 5-9 0,0-1-7 16,-7-4-16-16,7 0-16 0,0 5-20 15,7-8-13-15,-7 4-14 0,0-4-5 0,0-5-7 16,7 2-2-16,-7-4-3 0,6-5 0 16,1 2-6-16,-1-5 1 0,0-3-3 0,2 0-9 15,-2 0-37-15,0-4-86 0,1-4-114 16,0-4-165-16,6 1-170 0,-7-7-148 15,0-1-101-15,7-4-82 0,-6-3 78 16,13-3 135-16,-7-1 169 0</inkml:trace>
  <inkml:trace contextRef="#ctx0" brushRef="#br0" timeOffset="1.36402E6">16813 14194 187 0,'8'0'531'16,"4"0"110"-16,-12 3 82 0,7 0-78 16,-7 6-155-16,0-2-124 0,6 0-90 0,-6 0-71 15,7 1-43-15,0-5-27 0,5 4-7 16,-4-2 1-16,4-3-1 0,1 2-29 0,1 0-34 15,-2-8-27-15,2 4-20 0,5-4-9 16,-6 2-4-16,0-3-1 0,1-2 0 0,-2 0-1 16,1-4-1-16,0 4 2 0,-6-9-2 15,-1 2 0-15,1-1-1 0,-7 1-1 16,0-4 0-16,0 4-1 0,-7 2 1 16,1 1 0-16,-1 3 0 0,-6 5-1 0,0 3 0 15,1 3 0-15,-2 5 0 0,-5 3 0 16,5 7 0-16,2 1 2 0,-8 2 22 15,7 5 25-15,0-4 24 0,6 4 23 0,-5-4 18 16,4-3-14-16,8-1-19 0,0-4-24 16,8 1-22-16,-2-3-18 0,0-2-8 0,7-3-3 15,1-3-2-15,3-4-2 0,4 4 0 16,6-8-1-16,-7 0-4 0,5 1-7 0,8-9-44 16,-8 2-79-16,8-1-124 0,-7-8-142 15,7 1-129-15,-7-4-83 0,6 0-29 16,-5 0 34-16,6-4 56 0,-7 0 55 15,7 1 94-15,-7-1 143 0,0 4 168 16,-6 0 158-16,-1 4 148 0,-5 0 104 0,-2 3 44 16,-7 4 5-16,-5-1 20 0,0 9 21 15,0 0 5-15,-5-1-24 0,-1 8-50 0,0-1-75 16,-2 4-81-16,-4 5-76 0,-1-1-53 16,-1 7-28-16,2 0-12 0,-8 0-4 15,7 4 18-15,-8 0 13 0,10-3 8 0,2-1 9 16,4-2 2-16,-1-6-20 0,6-3-12 15,0 5-8-15,6-9-8 0,-1 1-4 16,10-1-4-16,-2-3 0 0,6-3-2 16,-6-1-1-16,13 1 0 0,-6-1 22 0,-1 4 25 15,1-5 25-15,0 5 28 0,-1 5 19 0,-5-1-9 16,-2-1-22-16,-5 8-23 0,0 0 5 16,-7 8 5-16,0-2 4 0,0-1 2 15,-7 2 1-15,-6-4-28 0,0 5-24 0,0-5-15 16,-6 5-9-16,-1-5-4 0,6-3-2 15,-5 1-2-15,6-5-2 0,6-3-8 16,1-2-44-16,0-2-84 0,6-2-121 0,0-6-152 16,-8-3-144-16,16-4-108 0,-8-3-49 15,6-1-8-15,0-6 14 0,8-5 64 16,-8 1 109-16,7-4 119 0</inkml:trace>
  <inkml:trace contextRef="#ctx0" brushRef="#br0" timeOffset="1.36437E6">17499 14120 132 0,'27'-37'321'0,"-8"4"113"15,1 8 78-15,-7-4-41 0,0 6-41 16,-1 1-15-16,2 4-12 0,-2 3-13 0,-5 4-22 15,6 0-46-15,-13 8-67 0,7 3-57 16,-1 7-48-16,-6 0-30 0,0 12 0 16,0 3 8-16,0 3-7 0,0 1-8 0,0 4-13 15,0 3-10-15,0-4-10 0,0 5-15 16,0-9-10-16,0 5-9 0,0-10-14 16,8 3-13-16,-8-5-4 0,0-4-5 0,6 1-3 15,-6-7-2-15,0 3 2 0,6-8-3 16,1-3 1-16,-7 0-1 0,6-6 0 15,7-2 0-15,-6 0-1 0,5-7-2 0,1-2-2 16,7-2 1-16,-6-3-3 0,6 0 2 16,5 1 0-16,-5 1 2 0,0 6-2 0,-1 3 2 15,1 4-1-15,-8 3-1 0,8 8 0 16,-6-1-2-16,-2 5-1 0,1 4 4 16,-6-3 0-16,6 7 5 0,-13 2 13 0,6-3 8 15,2 2-1-15,-2-1 4 0,-6-2-6 16,6 1-10-16,-6-7-8 0,6-2-4 15,-6 2-5-15,0-5-7 0,0 2-66 0,-6-5-118 16,0 0-199-16,-8 0-242 0,2-5-284 16,-2-2-131-16,-5-1 32 0,-7 1 163 15,0-3 223-15</inkml:trace>
  <inkml:trace contextRef="#ctx0" brushRef="#br0" timeOffset="1.36577E6">16063 14069 163 0,'-7'-7'356'0,"1"-1"25"15,-7-3 12-15,7 3-171 0,-1 6-84 16,0-2-17-16,7 0 9 0,-6 0 21 0,6 4 8 16,0 0-3-16,0 0-18 0,0 0-20 15,0 4-7-15,6 0-6 0,1-4 2 16,6 4 5-16,0-2 5 0,7-2-17 0,6 0-19 16,7-2-23-16,5-6 6 0,15 1 35 15,-2-5 41-15,16-2 37 0,-2-1 35 0,13-4 2 16,0-2-22-16,14-2-22 0,-1 2-24 15,7-1-26-15,-2 3-21 0,10 4-28 0,-8-2-28 16,7 5-18-16,-2 1-12 0,-4 0-8 16,-1 1-3-16,0 1 2 0,-1-1-2 15,-5 3 0-15,0-1-1 0,-7-4 1 0,0 6-4 16,-8-2 0-16,-5 1 2 0,-6-1 0 16,-1 5 1-16,-13-1 2 0,0 1-1 15,-13 3 0-15,-5 0 1 0,-2 0 1 0,-13 3 1 16,-5 1 3-16,-1-1 15 0,-13 1 26 15,0 0 23-15,0 3 15 0,-7-2 6 16,-5-2-2-16,4 1-14 0,-4 3-13 0,5 0-2 16,-6 4 0-16,6-3 1 0,-5-2-2 15,5 6 3-15,0 2-1 0,1 1 0 0,0 3-4 16,-2 5-4-16,8-1-8 0,0 3 3 16,0-3 11-16,8 8 13 0,-8-1 15 15,6 0 11-15,0 0-5 0,-6 1-9 0,14 3-10 16,-14-4-17-16,12 5-14 0,-5-5-9 15,-1 4-13-15,1-3-10 0,6-1-4 0,-7-4-2 16,2 1 0-16,4-8-2 0,1 1 1 0,-6-1-3 16,6-7-1-16,-7 4-2 0,7-4-2 15,-6 0 4-15,-1 0-1 0,0-4 0 0,2 1 0 16,-8-4-1-16,0-2 2 0,6 3 0 16,-6-5 1-16,0 0 0 0,0 0 3 0,0 0-4 15,-6-5 1-15,6 5 0 0,-8 0-1 16,2 0-3-16,6 0 1 0,-6 0-1 0,-7 0-1 15,6 0 0-15,-5 0 1 0,-2 0 1 16,1 0 0-16,-7 0-1 0,1 5 0 0,-1-2 1 16,-6 4-2-16,0-3-1 0,-7 4 3 0,7-8 0 15,-6 3-2-15,-1 1 1 0,-6-1 1 16,7 4-2-16,-7 2 1 0,-1-6-2 0,1 5 3 16,-8-1-1-16,3 0 0 0,-3 0-1 15,2-2-2-15,-7 1 1 0,-1-2 0 0,-5 3 3 16,6 1 1-16,-8-1 1 0,2-3 0 15,-1 3 1-15,1 0-5 0,-1 1 1 0,-6-5-2 16,12 1 2-16,-7 0-1 0,2 2-2 16,6-1 2-16,-6-1 3 0,5-1-2 0,1-3 1 15,1 5 2-15,4-3 2 0,2 2-6 16,-1-1 1-16,1-3-1 0,-1 5 1 0,7-2-1 16,-7 5 2-16,7-1-1 0,0-3 1 15,-1 3-2-15,1 0 2 0,0 1-1 0,0-1 1 16,6 0 1-16,-6 1 1 0,6-5 1 15,1 1-1-15,-2-1 0 0,9 1 0 0,-1 0-1 16,7-1-2-16,-8 1-1 0,7 0 1 16,1-4 1-16,-7 3-1 0,6-3 0 0,7 0 0 15,-6 4 2-15,-1-4-1 0,1 4-1 16,5-4 0-16,-6 3 0 0,1 2 0 0,-1-3-1 16,8 2 4-16,-8 4-1 0,7-8 0 15,0 3-2-15,0 2 1 0,7-2 0 0,-8-3-1 16,8 0-1-16,-1 0 4 0,1 0-4 0,-1-3 4 15,0 3-4-15,1-5 4 0,0 5-2 16,6-3 0-16,-7-1 1 0,7 0 1 0,0 0 0 16,0 4-2-16,-7 0-1 0,7-2 1 15,0 2-1-15,0-5 2 0,0 2 0 0,7-1-1 16,-7-3 1-16,7 3 2 0,-1 0-5 16,0-3 4-16,-6 0-2 0,7 0 1 0,0-4-1 15,-1 0 0-15,1-1-1 0,-7-2 2 16,6-4-4-16,-6 4 0 0,0-9 2 0,0 0 1 15,5-2 1-15,-5-4-1 0,0-5 5 16,0-2-4-16,-5-1-4 0,5-3 2 0,-6 3-1 16,6 0-1-16,-7 5 0 0,7 2 1 15,-6 8 2-15,-1 0 1 0,7 4-2 0,-7 3-1 16,1 5 2-16,6-2-1 0,-6 8-3 16,6 1 6-16,0-1-1 0,-7 1-1 0,7 3-3 15,0 0 1-15,7 3-3 0,-7-3 0 0,12 0 3 16,-5 4 3-16,13-4 0 0,0-4-2 15,5 1-1-15,8-9-6 0,6 4-24 0,7-6-104 16,6-1-159-16,7-2-284 0,0-9-422 16,6-3-251-16,6-5-18 0,2-7 104 15,-2-3 263-15,8-4 412 0</inkml:trace>
  <inkml:trace contextRef="#ctx0" brushRef="#br0" timeOffset="1.36678E6">20470 8442 186 0,'-26'11'435'0,"6"0"55"0,1-4 30 16,4 1-142-16,-3-1-133 0,11-3-35 15,1 0-1-15,-1-1 16 0,7-3-5 0,-6 0-19 16,6-3-31-16,0 3-40 0,6-4-25 16,1-4-1-16,-1 1 13 0,14-4 13 0,0 0 11 15,6 0-6-15,7-7-21 0,6-1-30 16,6 1-30-16,1-8-20 0,13 0 1 16,0-3 5-16,-1-1 4 0,8 1-2 0,-8-4-1 15,8 1-14-15,-8-2-13 0,-5 5-7 16,-2 3-3-16,-4 1-3 0,-15 6 0 15,0 1 0-15,-11 7 1 0,-2 0-1 0,-6 4 0 16,-6 3-2-16,-1 0-2 0,0 4-1 16,-6 4-1-16,0 0-2 0,-6 0-89 15,6 3-175-15,-13 0-247 0,0 0-286 0,6 1-128 16,-5-1 31-16,4-3 151 0,2-1 234 16</inkml:trace>
  <inkml:trace contextRef="#ctx0" brushRef="#br0" timeOffset="1.36748E6">21233 7704 106 0,'-6'-7'340'0,"0"-4"48"0,-2-4 43 15,8 4-127-15,0 0-71 0,0 0-21 0,0 4-6 16,0-4 8-16,0 4 18 0,-6-1 32 16,6 0 41-16,0 5 27 0,-6-1-1 0,6 4-30 15,-6-4-57-15,6 4-72 0,-7 4-53 16,7 3-24-16,-7 1-8 0,7 7-3 16,-6 0-2-16,6 7-5 0,0 3 13 15,6 4 1-15,1 5 16 0,0-1 24 0,-1 3 9 16,0 0-34-16,8 1-16 0,-8 0-27 15,0 0-26-15,1 0-6 0,-1-4 11 16,2 0 2-16,-2 0 3 0,-6-4 0 0,0 1-7 16,0-4-18-16,0-1-9 0,0-4-3 15,-6-2-4-15,6-4 1 0,-8-7-2 16,8-2-1-16,0 1 2 0,0-7 4 0,-6 0 2 16,6 0 3-16,0 0 1 0,0-2-3 15,0-3-5-15,0 3-6 0,-7-7-14 16,7-2-80-16,0 2-106 0,0-8-145 0,-6 0-178 15,0-2-173-15,-2-3-113 0,2 0-140 16,0 0 33-16,-7 0 128 0,6-4 161 16,-5 1 182-16</inkml:trace>
  <inkml:trace contextRef="#ctx0" brushRef="#br0" timeOffset="1.36815E6">21096 7811 352 0,'-13'-16'488'0,"7"6"62"15,-7-5 28-15,6 1-228 0,7 3-115 16,0-1-81-16,7 1-59 0,6-3-46 0,0 3-25 15,13 0-14-15,0-1-5 0,7 2-4 16,5-1 0-16,9 0-2 0,-2 0 1 16,8 0-1-16,6-4 0 0,-2 4 2 0,3-4 0 15,-1 1 0-15,6-1 1 0,7-3-1 16,0-4 0-16,-1 0-2 0,8-1 1 16,-1-2-2-16,1 2 1 0,-8 2 0 15,2 3 2-15,-8 0 15 0,-6 3 11 0,-8 1 10 16,2 2 9-16,-7 1 5 0,-7-1-10 15,0 9-7-15,-7-4-9 0,0 3-8 0,-5 4-6 16,-7 0-4-16,-1 0-4 0,-6 4 0 16,6 3 31-16,-5 0 21 0,-1 1 28 15,-7 3 48-15,8 3 28 0,-9 1 9 0,10 4 4 16,-9 3-15-16,0-1-18 0,0 5-12 16,2 3-31-16,-2 1-19 0,0-1 36 15,7 4 2-15,-6 0-3 0,0 5 8 16,4-6 36-16,4 5-30 0,-2-1-19 0,0 1-9 15,-7 0-9-15,7-1-40 0,7 2-16 16,-14-9-6-16,14 1 40 0,-13-5 19 0,5 0 5 16,-4-2 1-16,4-5-4 0,-5 0-48 15,-1-6-22-15,-6-2-10 0,7 1-5 16,-7-3-1-16,6-5-1 0,-6 4 0 0,-6-3 2 16,6 3 3-16,-7-7-1 0,1 0 0 15,-7 4 0-15,-1 0-2 0,2-1-2 0,-8 1 0 16,-7 0 2-16,2-1-1 0,-1 2 0 15,-7-5 0-15,1 3 1 0,-9-3-1 16,3 3 0-16,-1-3-1 0,-7 4-1 0,-7 4 0 16,-12-5-3-16,0 5-1 0,-13-1 0 15,-7 1 3-15,-6 2 2 0,-8 1 0 16,8 0 0-16,-7 3 3 0,7 3-3 0,6-8-2 16,1 7-2-16,-2-3 4 0,8 3-1 15,5-5 2-15,9 3 1 0,5-3-1 0,7 1-1 16,13-2 0-16,0-2-3 0,6 0 1 15,7-5 0-15,0 0 2 0,12-3-1 16,2 0 0-16,5 0-29 0,0-6-97 0,7 1-151 16,0-9-211-16,7-1-247 0,0-4-280 15,5-2-57-15,2-2 79 0,-1-6 181 16,7-4 231-16</inkml:trace>
  <inkml:trace contextRef="#ctx0" brushRef="#br0" timeOffset="1.36869E6">21454 7793 366 0,'0'-12'580'0,"0"1"47"0,0-1 21 0,-5 6-223 15,5 3-236-15,-6 3-107 0,6 3-47 16,-7 3-22-16,7 6-6 0,-7 3 1 0,7 7 6 16,7 0 38-16,-7 3 21 0,7 2 9 15,-1-2 0-15,7 1-3 0,-6-4-36 0,-2 1 30 16,9-2 19-16,-7-4 8 0,0-1 3 15,5-1 0-15,-12-4-49 0,7-4-29 16,-7 0-10-16,0-3-4 0,0-1 49 16,0-3 53-16,-7-3 39 0,7-1 16 0,-12-3 5 15,-2-4-46-15,0-4-54 0,2-3-33 16,-1 0-18-16,-7-7-7 0,8 2-4 16,-1-7-2-16,6 1-3 0,0-4-2 0,7 0-1 15,0 4 0-15,7 7-3 0,0 0-1 16,-1 7-1-16,13 0 0 0,1 4 0 0,0 0-1 15,-1 7 0-15,7 4 0 0,0 0-3 16,-6 8 2-16,-1 4-1 0,1-3 0 0,0 11 0 16,-14-3 3-16,7 6 0 0,-7-1 2 15,-6-4 0-15,0 3 1 0,0-1-1 16,-6-5 1-16,-7-1 0 0,0 1 0 16,0-5 0-16,-7 6 3 0,1-10-3 0,-7 2 2 15,6-1 2-15,-6-3 1 0,7-4 39 16,4 0 25-16,4 0 11 0,-3 0 7 15,8 0-1-15,0 0-40 0,6 0-24 0,0 4-12 16,6-1-7-16,0 2-2 0,8 1-1 16,-3 1 1-16,9-3 1 0,8 4 1 0,-2-1 2 15,6-3-1-15,1 3 0 0,-7-4-3 16,7-3 1-16,-1 4-1 0,-5-4-3 16,-3 0-15-16,-4 4-94 0,7-8-179 15,-14 0-221-15,7 1-244 0,-14-4-203 0,8 0-5 16,-8-5 134-16,-6 4 200 0</inkml:trace>
  <inkml:trace contextRef="#ctx0" brushRef="#br0" timeOffset="1.36888E6">21788 7854 142 0,'0'-6'517'15,"0"1"94"-15,0 2 63 0,0 3-79 16,0-4-213-16,0 4-129 0,0 4-49 0,0-4-13 16,7 8 13-16,-7-2 3 0,7 2-9 15,-1 0-38-15,1 3-46 0,-1-1-52 16,1 1-30-16,0 1-17 0,-1-2-6 15,0 1-3-15,-6-3-3 0,7 3 0 0,-7-4-28 16,0-3-113-16,0 0-175 0,0-1-226 16,-7-6-244-16,1-1-82 0,0-4 60 0,-1 1 152 15,0-3 215-15</inkml:trace>
  <inkml:trace contextRef="#ctx0" brushRef="#br0" timeOffset="1.36899E6">21782 7745 253 0,'0'-12'519'0,"0"1"56"16,-6 0 25-16,6 4-175 0,0 3-220 15,0 1-111-15,0 3-52 0,0 3-25 0,0 1-81 16,0 0-149-16,0 3-221 0,0 0-99 16,0 0-46-16,0 1 51 0</inkml:trace>
  <inkml:trace contextRef="#ctx0" brushRef="#br0" timeOffset="1.36979E6">21945 7821 506 0,'7'4'634'15,"0"0"49"-15,-1-1 21 0,0 1-306 0,-1 0-206 16,4 4-104-16,-3-6-49 0,-1 6-21 16,3-4-7-16,-1 4-2 0,-1-1-1 15,1 1-1-15,-1-2 0 0,-6-2-3 0,6 3 0 16,-6-3-2-16,0 0 0 0,0 0 1 16,0-1 2-16,-6-3 1 0,6 0 0 15,-6 0 0-15,-1-3 28 0,1-1 25 0,-1-4 17 16,7 1 8-16,-8-3 5 0,8-5-26 15,8 3-28-15,-8-3-18 0,13 4-9 0,-6 4-6 16,5-4-2-16,2 8-1 0,-8-1-2 16,7 4 0-16,0 0-1 0,0 4-1 15,1 3 1-15,-8 0 0 0,7 4 1 16,0-4 2-16,0 4 1 0,-7-3-1 0,8 3 2 16,-2-3-1-16,-4-2 1 0,4 2 0 15,1-4 1-15,1-1 0 0,-2-3 2 0,8 0-2 16,-8-3 0-16,8-1 1 0,-7 0-1 15,1-2 1-15,-1-2 2 0,0 1 0 16,0-9 0-16,-7 5-1 0,2-3 0 0,-2-1-1 16,-1 1-3-16,-5-1 0 0,0 8-1 15,0-1-5-15,-5 8 0 0,-1 0-1 0,-2 8-1 16,-4 3 1-16,5 3 3 0,1 1 1 16,-1 3 2-16,0-4 0 0,7-2-1 15,0 3 1-15,0-5 1 0,7-2 0 0,-7-1 3 16,13-3 2-16,-6 0 1 0,5-4 1 15,2-4 0-15,-1 0 0 0,-1-3-2 16,2-3 1-16,-1-2-2 0,-6-3 2 0,5 0-1 16,-5 1-2-16,0-1-1 0,-7 1 0 15,6-8 0-15,-6 2-2 0,-6-1-2 16,6 4 1-16,-7-3 0 0,7 9-2 0,-7 0-3 16,1 11 1-16,0 0-3 0,-1 0 1 15,0 8 1-15,1-5 2 0,-1 5 2 0,7-1-1 16,-7 0 2-16,7-3 0 0,0 1 1 15,0-3 1-15,0 2 10 0,7-1 29 16,-7 1 28-16,7-4 35 0,-7 4 31 0,6-4 24 16,-6 4-1-16,7-4-18 0,0 4-25 15,-1 0-31-15,0-1-33 0,1 9-26 0,0-2-11 16,-1 1-9-16,7 11-2 0,-7 0 19 16,2 3 9-16,-2 8 12 0,0 4 32 15,-6 4 22-15,0 3 18 0,5 4 8 16,-5-5-2-16,0-2-25 0,9-8 3 0,-9-4-24 15,0-6-10-15,-9-2-6 0,-2-6-1 16,-3-1-26-16,-5-2-12 0,-1-9-6 0,1 1-7 16,-1-8 1-16,-7 1-1 0,8-9-2 15,7 1-4-15,-1-3-57 0,6-1-201 16,7 1-375-16,0-5-354 0,0 1-157 0,0-4-15 16,7 0 165-16,-1 0 359 0</inkml:trace>
  <inkml:trace contextRef="#ctx0" brushRef="#br0" timeOffset="1.37299E6">16383 15820 443 0,'0'-4'668'16,"6"0"131"-16,-6 1 72 0,0-2-235 15,0 5-234-15,0 5-133 0,0-2-107 0,0 8-38 16,6 8 8-16,-6 6 30 0,0 4 12 15,0 5-10-15,0 2-25 0,0 9-13 16,8-1-22-16,-2 0-19 0,-6 0-8 0,13 0 33 16,-6 0 0-16,-1 4 11 0,-6 2 18 15,7-2 12-15,-1 0-34 0,-6-4-20 0,0-2-28 16,0-6-31-16,0-3-18 0,7-4-8 16,-7-4-5-16,0-6-3 0,0-2 0 15,0 0 0-15,7-7 3 0,-7-6 0 0,0-1-4 16,6-6-2-16,-6-1-7 0,6-3-69 15,-6-5-113-15,0-5-155 0,7-3-212 0,-7-1-231 16,0-4-216-16,0-5-56 0,0-3 85 16,0-4 179-16,-7 0 221 0</inkml:trace>
  <inkml:trace contextRef="#ctx0" brushRef="#br0" timeOffset="1.37327E6">16579 15754 583 0,'0'-4'763'16,"6"0"107"-16,-6 1 49 0,0 6-304 15,7 1-259-15,-1 7-160 0,0 3-104 16,8 5-46-16,-8 3 32 0,8 7 34 16,-8 1 24-16,7 3 25 0,-7 0 9 0,2 0-44 15,-3 0-44-15,2 4-29 0,0-1-25 16,-2-3-12-16,3 4-8 0,-2 0 37 16,1-1 19-16,-1-3 8 0,1 1 2 0,0-5 3 15,-1 0-39-15,0-2-19 0,1-6-9 16,0 2-2-16,-1-9-5 0,-6 1 0 0,0-5-6 15,7 1-1-15,-7-3-3 0,0-5-8 16,0 1-52-16,-7-8-87 0,7 1-132 0,-6-1-155 16,-1-4-152-16,0-2-102 0,1-1-77 15,-7 0-33-15,0-3 82 0,0 2 127 16,-7 1 142-16</inkml:trace>
  <inkml:trace contextRef="#ctx0" brushRef="#br0" timeOffset="1.37398E6">16539 16375 19 0,'-12'2'351'0,"-2"-2"69"16,1 5 48-16,1-5-63 0,5 3-129 15,0-3-62-15,1 0-36 0,6 0-18 0,6 0-17 16,-6 0-22-16,7 0-28 0,6 0-33 16,0-3-28-16,0-2-16 0,6 3-8 0,7-7-4 15,-6 6-1-15,7-8-2 0,-1 0 0 16,-7 4-1-16,7 0 0 0,-6-1 0 16,-1 1 0-16,-5-5 0 0,5 5 1 0,-6 0 20 15,0 4 28-15,-7-5 28 0,8 4 35 16,-9 1 34-16,2 3 30 0,1 3 9 0,-8-3 2 15,5 8-14-15,-5-4-25 0,7-1-45 16,0 4-33-16,-7-3-31 0,6 3-19 0,-6 1-11 16,7 3-3-16,-7-5-4 0,0 2 2 15,7-1-2-15,-7 1 0 0,6-4 2 16,-6 3 11-16,6-7 27 0,2 3 11 0,4-3 5 16,-5 0 3-16,6-3-13 0,0-1-25 15,-7 1-11-15,8-5-6 0,-2-3-2 0,-5 1 1 16,6-2 6-16,-6 1 24 0,5 0 22 15,-4-3 19-15,-2-1 14 0,0 0 2 16,-6 1-14-16,7 2-15 0,-7 1-7 0,0 0-7 16,0 4 2-16,0-4-5 0,0 7-4 15,0-3-8-15,0 3-11 0,0 4-8 16,0-3-6-16,0 3-4 0,0 3 0 0,-7 1 1 16,7 3 6-16,0 5 9 0,-6-2 9 15,6 9 2-15,0-4 3 0,0 6-5 0,-6 2 5 16,6-2 8-16,0 6 2 0,0-2 2 15,6 0 2-15,-6 5-12 0,0 3-2 0,6 4 0 16,1 3 3-16,-1 8 24 0,1-1 12 16,-1 2-7-16,7-3-6 0,-6-1-5 15,6-4-26-15,-7-1-16 0,8-7-2 0,-8-1-7 16,7-1 0-16,-7-6 0 0,2-4 0 16,-2-2-5-16,0-4 3 0,-6-5-2 0,6 2 0 15,-6-9 1-15,-6 1 2 0,0-4-2 16,0-4-1-16,-2-2-1 0,2-3 2 0,-7-1-4 15,-1-5 0-15,2 1 1 0,-8-5 1 16,7-6-1-16,-6-1-1 0,0 0-1 0,-1 0 2 16,7 5-1-16,-7 2-1 0,0 0-1 15,8 5 2-15,-8-1-2 0,7 7 1 16,7-2 1-16,-8 6 2 0,14-3-1 0,-6 3-1 16,6 0-1-16,0 1 1 0,6-1 0 15,0-3-4-15,14 0 1 0,-7-1-5 0,7 1-8 16,6-8-75-16,0 3-100 0,1-2-157 15,-2-1-220-15,8-2-265 0,-8-2-214 0,8-6-27 16,-7 2 99-16,7-6 198 0,0-4 259 16</inkml:trace>
  <inkml:trace contextRef="#ctx0" brushRef="#br0" timeOffset="1.37411E6">17323 16044 21 0,'-13'-12'286'16,"0"-2"-30"-16,0-9-128 0,7 2-188 16,-8-1-154-16,8 3-61 0</inkml:trace>
  <inkml:trace contextRef="#ctx0" brushRef="#br0" timeOffset="1.37456E6">17237 15904 9 0,'-5'-10'255'0,"-9"-2"104"0,8-3 73 16,-1 0 13-16,1 5-109 0,0-5-73 16,6 8-33-16,-7-1-19 0,7 0-12 15,0 6-6-15,0 2-6 0,0 0-10 0,7 0 23 16,-7 2 22-16,0 6 20 0,6 3 12 15,0 8 15-15,1-2-32 0,-1 10-43 16,1 2-50-16,0 5-41 0,6 3-41 0,-6-1-28 16,5 0-16-16,2 1-7 0,-2-4-2 0,1 1-1 15,-6-2-3-15,6-3-1 0,-8 2 0 16,4-6-3-16,-9 0-1 0,6-2 2 16,-6-2-2-16,0-3 0 0,0 1 1 0,-6-8 0 15,6-3 3-15,-9-5 1 0,9-3 0 16,0-3 1-16,-5-5-1 0,5-3-5 15,-6-4 1-15,6-3-1 0,6-5-1 0,-6-2-1 16,5 0 1-16,10 0-1 0,-10-2 0 16,9 6 1-16,-1 2-2 0,0 4 3 0,1 5-1 15,-2 1 0-15,2 6 1 0,-1 3 0 16,-1 0-1-16,2 7 2 0,-3-2 0 16,4 5-1-16,-9 1 0 0,1 0 1 0,-1 3-2 15,1 5 1-15,-7-1 3 0,0-3-2 16,-7 8 1-16,1-6-1 0,-1 2 1 0,-5 3-2 15,-8-4 3-15,6 0-2 0,-5-3 1 16,-1 0-1-16,0-3 1 0,1-6-1 16,6-2-2-16,-6 0 1 0,4-4 0 0,10-4 0 15,-8 0-1-15,6 0 0 0,1-6-3 16,6-1-14-16,0-1-78 0,0-1-162 0,6-6-197 16,-6 0-234-16,7-3-230 0,0 4-33 15,-1 0 114-15,8-5 177 0,-8 2 224 16</inkml:trace>
  <inkml:trace contextRef="#ctx0" brushRef="#br0" timeOffset="1.37489E6">17603 16062 372 0,'8'4'565'0,"-2"-4"48"16,0 0 20-16,-6 0-240 0,6 0-205 16,1 4-105-16,0-1-45 0,-1 1-10 15,1 6 40-15,-7-2 66 0,6 6 60 0,2 1 53 16,-8 0 29-16,6 3-6 0,-6 1-39 15,6-1-48-15,1 0-42 0,-7-3-39 0,0 3-37 16,6-7-28-16,-6 4-16 0,0-3-6 16,0-2-5-16,0 1-2 0,0-7-4 0,0 3 1 15,7-7 3-15,-7 4 32 0,-7-4 17 16,7-4 11-16,0 1 1 0,0-5-5 16,-6-3-31-16,6 1-17 0,0-5-7 0,0-4-4 15,0 1-3-15,0-5-1 0,6 2 0 16,1-1-2-16,6 4 2 0,-7-5-2 15,8 5 1-15,-2-1 0 0,1 9 0 0,1-1-1 16,-8 0-1-16,8 7-2 0,-8 4-1 16,6 0-17-16,-5 4-89 0,-7-1-174 0,7 1-209 15,-7 0-231-15,0-4-202 0,0 0-7 16,0 4 131-16,0-4 190 0</inkml:trace>
  <inkml:trace contextRef="#ctx0" brushRef="#br0" timeOffset="1.37508E6">17878 16091 231 0,'7'4'630'0,"-2"3"133"0,-5-3 65 16,8-1-67-16,-2 1-203 0,-6 3-126 16,6 1-71-16,1-5-15 0,0 5-42 15,-1 0-51-15,-6-5-62 0,6 4-56 0,2 1-46 16,-2-1-31-16,0 4-30 0,1 0-16 16,-1 1-11-16,-6-2-10 0,7 1-76 0,-7-3-129 15,0-1-197-15,0-4-224 0,0-3-254 16,0 0-125-16,-7 0 38 0,7-3 155 15,-6-4 212-15</inkml:trace>
  <inkml:trace contextRef="#ctx0" brushRef="#br0" timeOffset="1.37521E6">17904 16040 414 0,'-6'-22'591'0,"-2"-4"71"0,3 0 31 16,-2 4-258-16,7 8-203 0,-8 3-111 15,8 3-71-15,0 5-75 0,0 3-99 16,0 0-123-16,-5 3-163 0,5 1-162 0,-6 4-35 15,6-1 52-15,0-4 104 0</inkml:trace>
  <inkml:trace contextRef="#ctx0" brushRef="#br0" timeOffset="1.37564E6">18211 15729 541 0,'7'-16'642'0,"6"-2"44"0,-7 3 20 0,7 4-328 15,-6 4-208-15,-1 7-96 0,0 4-42 16,2 3-18-16,-3 0 22 0,-5 8 54 0,-5 7 60 16,5 4 61-16,-8 6 48 0,8 5 12 15,0 1-8-15,-6-2-15 0,6 4-32 0,0-3-15 16,6 3-21-16,-6-3-40 0,0 0-39 16,8-1-28-16,-3 4-33 0,2 1-17 15,-7-4-11-15,7 3-4 0,-2-3-3 0,3-8-3 16,-1-3 1-16,-7-4 1 0,6-7-3 15,-6-4 0-15,6-3 1 0,-6-6 0 16,0-2-2-16,0-7 0 0,-6-3 0 0,6-6-2 16,-6-2 0-16,-1 0-1 0,-1-5-1 15,-4 2 2-15,5-1 2 0,-6 0 0 16,7 3 1-16,-7 5-1 0,0 3-1 0,7 7 0 16,-7 0-1-16,6 8-1 0,-6 0 2 15,7 7 0-15,-1 0 1 0,0 3-1 0,0 9 2 16,1-5-2-16,6 4 1 0,0 0 0 15,0-4 1-15,6 5-1 0,8-5-1 16,-7 1-5-16,5-5-38 0,8-7-95 0,-7 1-182 16,0-8-219-16,0 0-256 0,1-4-192 15,-2-4-6-15,8 1 132 0,-1-11 201 0,1-1 251 16</inkml:trace>
  <inkml:trace contextRef="#ctx0" brushRef="#br0" timeOffset="1.37619E6">15698 17350 634 0,'-20'15'779'0,"0"-3"62"0,7-10 26 16,13-2-323-16,0 0-299 0,19-2-138 16,1-6-62-16,13-3-25 0,7 0-10 0,5-5 15 15,14 6 57-15,0-5 46 0,12 0 43 16,14-3 38-16,12 0 8 0,1-5-33 0,14-2-27 16,12-4-18-16,0-4-19 0,7-1-17 15,6-3-19-15,6 1-16 0,1 0-24 0,7-1-19 16,-1-4-9-16,-1 5-6 0,1 0-2 15,0-1-2-15,-6 3 2 0,0-2-2 16,-7 7-1-16,-6 0-2 0,-13-2-2 0,-2 9 1 16,-18 0-4-16,-7 5 0 0,-5 2-3 15,-20 0 0-15,-15 4-3 0,-11 4-4 0,-15 0-32 16,-11 3-73-16,-20 4-119 0,-14 0-152 16,-19 4-161-16,-8-2-166 0,-5 3-190 15,-19-3-4-15,-21 6 101 0,-5 4 141 0,-21-1 186 16</inkml:trace>
  <inkml:trace contextRef="#ctx0" brushRef="#br0" timeOffset="1.37653E6">16676 17042 313 0,'-117'48'530'0,"13"-4"46"0,6-8 23 16,0-3-210-16,19-7-209 0,8 0-96 0,5-4-45 16,8-4-21-16,5 1 10 0,13-9 51 0,9 2 71 15,4-1 75-15,15-4 71 0,5-3 38 16,7-4-14-16,19-4-36 0,8-3-30 0,12-4-34 15,13-4-28-15,13-4-8 0,7-3-9 16,19-3-22-16,0-1-11 0,21-3-15 16,-1-1-14-16,7 0-14 0,12-2-14 0,0-2-18 15,8 2 9-15,-2 3-4 0,8-4 7 16,7-1 9-16,-8 5 3 0,0-4-19 0,-5 7-10 16,0 1-21-16,-8 0-16 0,0 2-12 15,-1 5 3-15,-10 3 1 0,-8 4 26 0,1 0 18 16,-15 7 6-16,-5 1-1 0,-14-4-3 0,0 7-25 15,-13-4-19-15,-6 4-9 0,-13 4-3 16,-7-1-6-16,-6 1-1 0,-13 3-3 0,-8 4-2 16,-5-4-5-16,-7 5-4 0,-7-2-53 15,-5 5-139-15,-8-7-194 0,0-2-341 0,-13-1-419 16,7-5-136-16,-13-11 53 0,7-5 156 16,-1-5 328-16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36:3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8216 13864 2 0,'0'-12'239'0,"-7"5"24"0,1-4-4 0,6-1-91 15,-7 2-59-15,0 3-22 0,7-5-3 16,-7 5 12-16,2-3 12 0,5 1 10 0,-7 3 8 15,-1-5 8-15,3 3 0 0,5-4-3 16,-7 3 2-16,1 1 2 0,0 0-3 0,-1 1-11 16,0 0-11-16,1 3-7 0,0 1-20 15,-2-1-19-15,2 4-11 0,0-4-10 16,-1 4-4-16,7 0 2 0,0 0-2 16,-6 4-1-16,6-4 2 0,0 4 6 15,0-1 4-15,-8 4 2 0,8 4 1 0,0 0 0 16,0 8 17-16,0-1 16 0,0 5 7 15,0-2 2-15,0 2 1 0,0 2-39 0,0 1-26 16,0-1-15-16,0 1-3 0,0 0-3 16,8-1-1-16,-8-2 0 0,0-1-1 0,0-5 0 15,0 2 0-15,0-1-2 0,0-2 0 16,0-2 0-16,0-3-3 0,0 1 0 16,0-6-2-16,0-3 2 0,0 2 1 0,0-2 57 15,0-3 67-15,0 0 57 0,0-3 24 16,0-2 10-16,0-4-50 0,-8-3-65 15,8-7-56-15,-6-6-26 0,6-4-11 16,-6-5-8-16,6-2-1 0,0-5-2 0,0-3 1 16,0 4-1-16,6 0-1 0,-6 7 1 15,6 3-1-15,8 4 1 0,-7 4 0 0,-1 4-1 16,8 3 0-16,-2 0 0 0,2 5-2 16,-2-1 2-16,0 3 0 0,3 0-1 0,-3 8 1 15,2-2-1-15,-1 4 0 0,-7 3 1 16,8 6 1-16,-2 0 0 0,2 3 1 15,-3 1-1-15,-3 7 2 0,4-4-2 0,-4 7 1 16,-2-2-1-16,-1 3-1 0,4 0 2 16,-3-1-1-16,-6-3 0 0,6 0 2 0,1 0 0 15,-1-4-1-15,-6 1-2 0,7-4 1 16,0-1 0-16,-1-3-1 0,0 0 1 16,0-3 0-16,-6-1-2 0,8 0 1 15,-8-3 0-15,0 4-2 0,0-5 1 0,6-3-2 16,-6 0-4-16,0 4-36 0,-6-4-98 15,6 0-136-15,-8-4-156 0,2 1-183 0,0-5-177 16,0-3-57-16,-8 4 69 0,8-4 124 16,-7 0 172-16</inkml:trace>
  <inkml:trace contextRef="#ctx0" brushRef="#br0" timeOffset="238.8561">8138 13984 79 0,'-7'3'365'0,"-6"-3"64"15,7 5 31-15,-2-5-121 0,2 4-141 0,0-4-72 16,6 3-52-16,0-3-19 0,0 3 16 16,6-3 12-16,0 4 26 0,8-4 11 15,-1 0 0-15,6 0-28 0,8-4-13 0,-8-2-36 16,1-3-19-16,0 3-12 0,6-2-5 16,-7 1-3-16,-7-4-3 0,7 4-1 15,-4 0-1-15,-2-1-1 0,0 1 1 0,-6-1-1 16,-1 4-2-16,0 2-9 0,-6 2-91 15,0 0-216-15,-6 2-175 0,-7 6-81 0,0-1-26 16,-6 1 77-16</inkml:trace>
  <inkml:trace contextRef="#ctx0" brushRef="#br0" timeOffset="1969.18">16141 13885 34 0,'-6'0'293'0,"0"-3"35"0,-1 3 26 0,7-4-116 15,-7 4-80-15,7 0-32 0,-6 0-13 16,6 0-2-16,0-4-2 0,0 4-9 15,0 0-14-15,0 0-18 0,0 4-20 0,6-4-16 16,-6 0-13-16,0 0 8 0,0 0 3 16,0 0 4-16,7 0 1 0,-7 4 2 0,7-4-2 15,-7 3 2-15,6 5-1 0,0-1 1 16,1 5 12-16,-1 2 12 0,1 3 4 16,-1 6 0-16,0 3-1 0,1-4-12 15,0 4-28-15,6-4-11 0,-7-1-6 0,2-2-3 16,-8-1-2-16,6-4 1 0,0 2-2 15,1-5 0-15,-7-1 0 0,6-1 0 0,-6-3-1 16,7 2 1-16,-7-2-1 0,-7 3 1 16,7-6 0-16,0 4 1 0,-6-3-1 0,-1-1 1 15,1 1 0-15,0-4 21 0,-2 0 86 16,2 0 40-16,0 0 20 0,-1-7 9 16,0-4-15-16,-6-4-85 0,7-2-38 15,-1-6-18-15,7-3-8 0,-6 0-3 0,-1-7 1 16,7 1-2-16,0-2-2 0,0-2-3 15,0 3 0-15,7 3-1 0,-1 1-1 16,1 3-1-16,5 4 0 0,2 0-1 0,5 4-1 16,1 4 0-16,0-1 0 0,-1 7-1 15,0-3 1-15,1 7 0 0,0 1 0 0,-6-2 0 16,5 10-1-16,-6-2 0 0,6 9 1 16,-13-1 0-16,8 4 0 0,-9 2 1 15,-5 5 0-15,0 4 0 0,0-1 0 0,-5 2 0 16,-1-2 1-16,-8 0-1 0,1 2-2 15,1-1 2-15,-8-4-1 0,6-5 0 16,2 2 1-16,-8-8 0 0,13 0 1 0,-5 1 0 16,4-9 2-16,2-3-2 0,6 0 1 15,0-3-1-15,6-6-1 0,2-1-1 16,11-1 1-16,-6-4-1 0,6 1-1 0,1-1 1 16,0 0-1-16,-1 8-1 0,6-4 2 15,-4 3 0-15,-1 5 2 0,-1 3-2 0,-5 0 1 16,5 7-2-16,-6 0 1 0,-6 5 0 15,5 2 0-15,-4 5 1 0,-2-5 0 16,-6 8 0-16,0-4 0 0,-6 4 0 0,-2 0 0 16,-4 1 0-16,-2-2-1 0,-5 5 0 15,-1-7 0-15,1-1 0 0,-7 1-1 16,0-9 1-16,6 5 0 0,-6-7-1 16,-1-2 1-16,8-1-2 0,-1-5-3 0,0 0-51 15,8 0-142-15,-8 0-237 0,7 0-233 16,1 3-104-16,-2-3 3 0,-6 4 121 0,7 3 228 15</inkml:trace>
  <inkml:trace contextRef="#ctx0" brushRef="#br0" timeOffset="2778.928">15247 16609 129 0,'0'-4'312'0,"0"0"25"0,-8-2-19 16,8 1-116-16,-5-2-82 0,5 4-29 15,-7-5-11-15,0 1 0 0,2-1 6 0,-3 0 4 16,2 1 4-16,-7 5 15 0,0-6 13 15,0 4 1-15,7 0-1 0,-14 4-10 16,7 0-9-16,-1 4-4 0,2 0 3 0,-8 0 11 16,7 7 5-16,-6-1-7 0,-1 9-15 15,7 0-23-15,-7 2-19 0,7 4 3 0,1 2 2 16,-2 2-2-16,8-3-1 0,0 3-2 16,6 0-25-16,0 1-11 0,6-4 10 0,0-5 14 15,8 2 7-15,-2-2 1 0,1-6 2 16,7-3-15-16,0-5-18 0,-1-4-8 0,1-3-6 15,6-7-3-15,-7-1 0 0,7-3-5 16,-6-4 1-16,6 1-2 0,-7-4-3 0,1-1-20 16,-8-3-89-16,-4 5-171 0,-1-6-296 15,-7 8-152-15,-7 5-52 0,-13 2 59 16,-6 4 157-16</inkml:trace>
  <inkml:trace contextRef="#ctx0" brushRef="#br0" timeOffset="3926.0612">9450 16661 7 0,'-6'0'277'16,"-8"-5"31"-16,8 2 25 0,-1-1-99 0,-6 4-81 16,6-4-28-16,7 0-7 0,-6 2-6 15,0-3 3-15,6 2-5 0,0-1-2 16,0-3-1-16,0 3 3 0,0-3 5 0,0-1-3 15,0 2-3-15,6-3-12 0,-6 6-17 16,0 0-24-16,6 3-5 0,-6 0-1 0,7 3-1 16,-1 4-3-16,1 8 1 0,0 0-14 15,-1 6-16-15,0 6-8 0,2 2-4 16,-2 4-1-16,7-1 58 0,-7 2 30 0,1-1 15 16,-1-4 4-16,1 1 3 0,-1-5-56 15,0-2-31-15,-6-5-12 0,7 1-7 0,-7-5-3 16,0-3-1-16,0 0-1 0,0-4-1 15,0-4 1-15,0 1-2 0,0 1-1 16,0-5 1-16,0 0-1 0,-7 0 0 0,7 0-1 16,0-5-2-16,-6-2 0 0,0-4-3 15,6-4-1-15,-7 0-2 0,7-2-3 0,-6-5 0 16,-7-1-4-16,6-2-22 0,1-1-30 16,-8-3-11-16,8-5-6 0,-7 2 3 15,0-5 24-15,0 0 31 0,-1 5 13 0,2-2 10 16,4 8 2-16,3 8 5 0,-2 4 2 15,1 6 2-15,6 1 0 0,0 2 0 16,0 3-1-16,0 2 1 0,6 0 1 0,1 2 1 16,6 3 2-16,7-2-1 0,-8 1 0 15,8 4-1-15,7-5-1 0,-8 5-2 0,7-5 0 16,0 0-3-16,0 1 0 0,1 1 0 16,-1-2-1-16,-1 4 0 0,1 0-1 0,-6 5 0 15,0-2-1-15,-7 5 1 0,7 0-1 16,-14 3 2-16,0 4-2 0,-6 0 0 15,-6 8 2-15,0-1-1 0,-2 4 0 0,-4-4 1 16,-8 5 3-16,0-5-3 0,0-3 1 0,1-4 1 16,6-5-2-16,1 2 0 0,-2-8-2 15,8-3-3-15,6-5-5 0,0 0-43 0,0-3-183 16,6-3-272-16,-6-4-124 0,6-4-53 16,2-12 18-16,-2-2 172 0</inkml:trace>
  <inkml:trace contextRef="#ctx0" brushRef="#br0" timeOffset="4994.7726">12120 11254 234 0,'-6'-4'329'16,"-2"4"33"-16,-4-4-39 0,6 4-88 0,6 0-20 16,-8 0 0-16,2-3 16 0,6 3 3 15,0 0-10-15,0 0-32 0,-7 3-39 0,7-3-40 16,0 0-44-16,7 0-33 0,-7 4-19 15,0-4 3-15,6 7 14 0,-6 4 7 16,8 4 1-16,-2-1 3 0,0 4-13 0,-6 5-16 16,6 3-8-16,-6-1-4 0,8 5-2 15,-2-1 1-15,0 1-1 0,-6 3-1 16,7-4 1-16,-1-4 0 0,1 2-2 0,0-6 2 16,-2-2-1-16,2-1-1 0,0 0 1 15,-7-7 0-15,6 0 1 0,-6-8 3 16,0 2 63-16,7-2 79 0,-7-3 92 0,-7-3 67 15,7-2 27-15,-6-1-52 0,-1-5-68 16,7-4-94-16,-12-3-64 0,5-4-29 0,-6-4-12 16,6-4-11-16,-5-6-3 0,-2-1-2 15,2 0-3-15,-2 1 2 0,1-1 0 16,7 7 0-16,-8 1 1 0,8 11 1 0,-1-1-2 16,7 9 2-16,-7 2-2 0,7 8 1 15,-6-3 0-15,6 3-2 0,0 3 2 0,6-3 1 16,-6 4 1-16,7 0-1 0,0 3 2 15,5-7 0-15,2 3-1 0,5-3 1 16,-5-3-1-16,12-4 1 0,-7-1 1 16,0-3-2-16,8 0-2 0,-7-4 4 0,-1 5 0 15,1-5-1-15,-1 3 1 0,1-2-1 16,-6 2-1-16,5 2 0 0,-6-1-1 16,-7 0 0-16,1 4 1 0,-1 3-1 0,0 1 1 15,2-1-3-15,-8 4-2 0,0-4 1 16,0 8-23-16,-8-4-74 0,8 4-120 0,-12 3-147 15,5 3-172-15,1 2-156 0,-7-1-140 16,5 3 28-16,-3-3 104 0,-3 8 154 16</inkml:trace>
  <inkml:trace contextRef="#ctx0" brushRef="#br0" timeOffset="5218.6247">12158 11442 51 0,'-5'9'311'15,"5"3"33"-15,0-8 22 0,0 2-117 0,0-6-67 16,0 5-14-16,0-5 28 0,0 0 30 15,0-5 16-15,5 3-11 0,2-2-38 16,-7-4-53-16,13 0-49 0,-6 1-41 0,0-3-25 16,6 2-12-16,-7-3-8 0,7 1-3 15,1-2 1-15,-2 1-3 0,1 0-1 0,1 0-2 16,-3 3 0-16,4 0 0 0,-2 2-2 16,-7-2 1-16,7 5-3 0,-6 3-8 15,-7 0-49-15,6 8-86 0,-12-1-102 16,6 7-109-16,-7 1-143 0,1 3-39 0,-7-2 47 15,5 5 84-15</inkml:trace>
  <inkml:trace contextRef="#ctx0" brushRef="#br0" timeOffset="5613.4099">12238 11621 75 0,'-8'26'272'0,"2"-9"33"0,0 2-18 0,-1-4-79 16,1-1-47-16,6-3-27 0,-7-4-16 16,7 2-12-16,0-6-4 0,0 1-10 0,0-2-17 15,0 3-14-15,0-2-9 0,7 5-19 16,-7-4-14-16,0-1-7 0,0 1-2 15,6-1 29-15,-6 2 18 0,0-3 11 16,0 2 2-16,0 0 2 0,0 3-28 0,0-3-19 16,0 0 7-16,0 0 18 0,0 3 8 15,0-4 5-15,-6 1 2 0,6 0-16 16,0-1 3-16,0-3 12 0,0 4 23 0,0-4 26 16,0 3 17-16,-7-3-13 0,7 0-20 0,0 0-27 15,0 0-28-15,0 0-21 0,7 0-9 16,-7-3-3-16,6 3 0 0,1-7-1 15,-1-1 3-15,8-2 48 0,5-9 33 0,-7 1 14 16,7-4 8-16,1-1 2 0,1-2-49 16,4-1-29-16,-5 1-15 0,0-1-4 15,-1-1-2-15,1 10-2 0,0-2-2 16,-7 5-4-16,0-1-3 0,0 5-3 0,0-2 0 16,-6 1-2-16,-1 4 0 0,1 3-1 15,-7 1-1-15,6 3-2 0,-6 0-1 16,-6 3-3-16,6 1-3 0,-7 7-73 0,1 0-177 15,-1-3-314-15,0 2-194 0,1 1-86 16,0-7 32-16,-1 3 161 0</inkml:trace>
  <inkml:trace contextRef="#ctx0" brushRef="#br0" timeOffset="29704.3289">8934 3872 19 0,'0'0'216'0,"0"-4"22"15,0 2-26-15,0 2-81 0,6-6-42 16,-6 4-19-16,7-2-12 0,-7 4-4 0,6-4-10 16,1 4-9-16,0-4 2 0,5 4-4 15,2-3-3-15,-2-1-3 0,2 0-2 16,5 0-11-16,1 1-2 0,6-1 19 0,1-3 10 15,-2 3 3-15,1 1 0 16,0-1-2-16,7 0-21 0,-1 4-11 0,1-3-5 16,0 3-1-16,0-4-3 0,0 4 0 0,6 0-1 15,-7 0-1-15,7 4 1 0,-7-4 1 16,9 3 1-16,-3-3 1 0,1 4 2 0,1-4 0 16,-1 4-1-16,5-4 1 0,10 0 3 15,-8 3 31-15,5-3 15 0,8 0 6 16,-7 0 0-16,1 0 0 0,6 0-33 15,-1-3-14-15,-6 3-6 0,6 0-2 0,-4-4-2 16,-9 0 2-16,7 4-3 0,-5-3-1 16,-2-1 1-16,1 4-1 0,6-4 0 0,-6 4-1 15,-1-3 2-15,7 3-2 0,1-4-2 16,-2 0 0-16,2 0 2 0,-1 4 1 16,-6-2 0-16,6-4 3 0,-6 0 0 0,0 3 0 15,-8-1-3-15,9 0 0 0,-8 0-1 16,-1-4 1-16,2 6-1 0,-7-3 0 15,6 3 0-15,-7 2 1 0,1-5-1 0,-1 5 0 16,-5-4-1-16,5 4 1 0,-5 0 0 16,-1 0 0-16,6 0 0 0,-5 0-1 15,-7 0 1-15,6 0-1 0,-7 0 0 0,-6 4 0 16,6-4-1-16,-5 5 2 0,5-5 0 16,-5 7 0-16,-2-5-1 0,2 2-30 15,-8 0-111-15,7 0-175 0,0-4-78 0,-6-4-36 16,-1-4 15-16</inkml:trace>
  <inkml:trace contextRef="#ctx0" brushRef="#br0" timeOffset="30701.7165">12680 3768 187 0,'7'-6'252'0,"-7"-1"16"0,0 3-102 16,0 0-75-16,0 0-25 0,8 4-18 16,-8-4-9-16,5 4-2 0,-5-2-2 0,7 2-9 15,0 0-10-15,0 0-2 0,-1 2-6 16,-6-2-3-16,7 4 2 0,-1 0 2 15,0 0-1-15,2 0 3 0,-2 0-1 0,0-1 1 16,7 1-5-16,0-2 1 0,5 4-2 16,-3 0-3-16,5-2 0 0,-1-4 0 0,7 4 2 15,0-4-1-15,1 0 0 0,5 0 29 16,1 0 15-16,6-4 7 0,6 4 2 16,7-4 3-16,1 0-29 0,-1-4-13 15,1 6-8-15,6-5-3 0,-8 3-3 0,8-4-2 16,0 4-1-16,6-2-1 0,-7 1 0 15,8 3 0-15,0-3 1 0,5 1 0 0,-5 1 1 16,-1-1 0-16,0 4 1 0,1-4 0 16,-9 4-1-16,10 0 0 0,-8-3-2 15,6 3 0-15,0 0 1 0,0 0-2 0,0 0 0 16,8 0 3-16,-9-4-1 0,8 4 1 16,0 0 1-16,-6-4 0 0,-1 4-2 15,7-3 0-15,-8-1 0 0,2 4 0 0,-2-3-1 16,9 3 2-16,-1-5 0 0,-7 5 0 15,7-3 0-15,-6 3 1 0,-2 0-2 0,2 0 0 16,-1 3 0-16,-6-3 0 0,6 5 0 16,1-5-1-16,-1 3 1 0,0-3 0 15,-6 0 0-15,6 4 1 0,-7-4 2 0,2 0-1 16,-1 0-2-16,0 0 1 0,-1 3-1 16,1-3-1-16,0 0 0 0,-7 0 1 15,6 0-1-15,0 0 1 0,2 0 2 16,-1 0 1-16,0 0 0 0,-7 0 0 0,-1 0-2 15,2-3 0-15,0 3-2 0,-9 0 1 16,9-4 0-16,-6 4 0 0,4-3-1 0,-5 3 1 16,7-5 0-16,-8 2 0 0,7 0 0 15,-7-1 0-15,8 0-1 0,-8 1 1 16,-5 3-1-16,5-4 2 0,-5 0-1 0,-2 0 0 16,2 1 0-16,-1 3 0 0,1-4 0 15,-1 1-1-15,0-1 0 0,1 4-1 16,-2-3 2-16,1-1-1 0,0 4 0 0,7-4 0 15,-7 4 2-15,1 0 1 0,-1-4 1 16,0 4-1-16,0 0 0 0,-7 0-1 16,8 0-1-16,-7 0-1 0,-7 0 1 0,0 0 0 15,0 0 0-15,-7 0-1 0,-5 4 0 16,-1-4 0-16,-1 4 0 0,-4 0 0 0,-8-1-1 16,0 4 2-16,-14 0-41 0,1 1-199 15,-1-1-89-15,-11-7-42 0,-1-3-18 16</inkml:trace>
  <inkml:trace contextRef="#ctx0" brushRef="#br0" timeOffset="35863.5008">19079 10614 154 0,'0'-17'422'0,"0"-5"69"0,0 0 54 15,0 0-113-15,0 3-152 0,6 0-56 16,1 5-51-16,0 3-45 0,-1 0-34 0,1 7-16 16,-1 4-19-16,8 4-5 0,-8 3 16 15,7 5 6-15,0 2-8 0,0 4-8 16,-7 8-9-16,8 4-26 0,-8-5-11 0,6 9-6 16,-4-5-3-16,-8 4-2 0,6-4-1 15,0 0 1-15,-6-3-2 0,0-5 0 0,7 2 0 16,-7-4-1-16,0-5 0 0,0-3 1 15,0 0 1-15,-7-4 29 0,7-2 99 16,0-5 67-16,0-5 30 0,-6-2 13 0,6-4-21 16,-6-7-98-16,6-4-67 0,0-5-30 15,0-5-13-15,6-5-7 0,7-3-2 0,-6-4-1 16,12-4-1-16,-5 4-1 0,5 0-1 16,1 7 1-16,0 8 0 0,-8 4 0 15,8 6 0-15,-1 4-1 0,1 4 1 0,0 7 0 16,-1 4-1-16,1 4 1 0,0 3 1 15,-1 8 0-15,-5-1 1 0,5 9 2 16,-6 0 2-16,0 2 0 0,0 0 1 0,0 0 2 16,-7 6 0-16,1-6-1 0,0-3-2 15,-1 4 1-15,-6 0-3 0,0-9-1 16,6 6 1-16,-6-5-1 0,0-3-1 0,0 0 0 16,0-4 0-16,0-4 0 0,0 0-1 15,0-3 0-15,0-4 0 0,0 0-1 0,7 0-5 16,-7 0-24-16,6-4-168 0,-6-3-318 15,7 3-283-15,0-7-123 0,-7 0-36 16,12-3 142-16,2-5 306 0</inkml:trace>
  <inkml:trace contextRef="#ctx0" brushRef="#br0" timeOffset="51110.7069">19998 10380 123 0,'-5'4'271'0,"-1"-1"31"0,0-3-48 16,-2 0-60-16,2 4-36 0,6-4-9 16,-6 0 3-16,-1 0 2 0,1 0 2 0,6 0-5 15,-7 0-8-15,7 3-10 0,-7-3-14 16,7 0-15-16,0 0-14 0,7 0-12 0,-7 0 0 15,7-3-1-15,-1 3-4 0,7-4-4 16,-7 1-9-16,8-1-18 0,-3 0 19 16,10 0 9-16,-8-3 1 0,7 3 0 15,-7-2-5-15,7 2-33 0,-1-4-18 0,-6 1-7 16,7-1-3-16,-8 1-4 0,2 0-1 16,-1 3-1-16,1 1 1 0,-8-2-2 15,0 2-1-15,1 0 0 0,-1 3-2 0,1 0 1 16,-1 3-3-16,-6-3-58 0,7 0-142 15,-7 3-197-15,0-3-199 0,-7 0-88 0,7 5 20 16,-6-2 122-16</inkml:trace>
  <inkml:trace contextRef="#ctx0" brushRef="#br0" timeOffset="51352.5564">20098 10637 218 0,'0'0'371'0,"0"3"34"0,0-3-26 16,0 0-125-16,0 0-74 0,6 0-23 0,-6 0-4 15,7-3-4-15,-7 3-15 0,6-4-30 16,0 0-36-16,2 1-32 0,4-5-18 0,1 4-11 16,0 1-5-16,0-1 0 0,1 1-4 15,-1-1 1-15,0 1 0 0,0 3-1 0,7-4-6 16,-8 0-82-16,1 4-146 0,1-7-196 15,-9 3-88-15,10 1-33 0,-3-4 63 16</inkml:trace>
  <inkml:trace contextRef="#ctx0" brushRef="#br0" timeOffset="52010.711">20698 10035 223 0,'-7'-4'357'15,"1"1"38"-15,-8-1-23 0,14 4-137 0,-6 0-71 16,6 0-53-16,0 0-31 0,0 4-14 15,0 3-11-15,0 1-10 0,6-1-3 0,2 7-3 16,-2 1-11-16,0 4-2 0,8-2 2 16,-7 3-3-16,-1 1-1 0,7 1-7 15,-13 4-5-15,7-4-6 0,-7 0-2 16,0-5 0-16,0 6-3 0,0-4 0 0,0-1 1 16,0-7-1-16,0 0 0 0,0-3 2 15,-7-2 1-15,7-2 47 0,0-4 43 16,0 4 51-16,0-8 38 0,7 4 15 0,-7-4-38 15,6-6-40-15,1-1-51 0,5-4-37 16,2 0-17-16,-2-3-10 0,1-4-4 0,1 8 0 16,-1-6-1-16,6 10 0 0,-5-1 0 15,-2 0 0-15,2 3-1 0,-1 5 1 0,-7 3-1 16,8 0 0-16,-3 3 0 0,4 1 1 16,-9 7-1-16,7 0 2 0,1 1-1 15,-8 5 1-15,6 2 0 0,-5-1-1 16,0 8 1-16,-1-4-1 0,1 3 1 0,-1 1-1 15,0-3 0-15,-6-3 0 0,0-1 0 16,0 4 0-16,-6-9 0 0,0 1 0 16,-1 0 2-16,-6 0-2 0,0-4 1 0,1-4 0 15,-2 0 0-15,1-3 1 0,0-4 0 16,5-4 2-16,-3 1-1 0,2-1 2 16,4 0-2-16,-1-2 2 0,6-2-2 0,0-4 0 15,0 1 1-15,6 4-1 0,-1-4-2 16,4 0-2-16,2 4 0 0,-3-1-2 0,5 1-2 15,-6 7-1-15,5-4 0 0,-4 4-16 16,-2 0-74-16,0 0-128 0,0 0-150 0,-6 0-209 16,0 0-79-16,7-4 32 0,-7 2 109 15</inkml:trace>
  <inkml:trace contextRef="#ctx0" brushRef="#br0" timeOffset="52411.0478">20770 10083 110 0,'-13'-4'247'0,"7"0"32"0,-7 4-50 16,-1 0-65-16,8-3-32 0,-7 3-8 0,6 0-3 15,0 0 5-15,1 0 7 0,0 0 3 16,-2 0-5-16,8 0-9 0,0 0-19 0,0 0-22 16,0 3-20-16,0-3-1 0,0 0-1 15,8-3 9-15,4 3 12 0,-5-4 6 16,13 0 3-16,0 0 7 0,-1-3-8 0,13 0-12 16,-5-4-8-16,5 0-21 0,1 1-18 15,-2-2-11-15,10-3-4 0,-8 5-5 0,-1-2-4 16,-5 1-3-16,-1 4 0 0,-7-1-1 15,-6 5-2-15,6-1-2 0,-11 4 1 16,4-4-1-16,-12 8-1 0,7 0 0 16,-14-1 0-16,1 9-42 0,0-2-176 0,-8 1-263 15,-6 4-118-15,7-5-54 0,-6 2 19 16,-8-5 166-16</inkml:trace>
  <inkml:trace contextRef="#ctx0" brushRef="#br0" timeOffset="54700.245">10271 12310 77 0,'0'0'122'0,"0"0"13"0,8 0 9 16,-8 0 2-16,0 0-7 0,0 0-8 15,0 0-21-15,0 0-23 0,0 0-23 0,-8 0-11 16,8 0-9-16,0-2-7 0,0 2-5 16,0 0 1-16,0 0-5 0,0 0-8 0,0 0-3 15,0 0-2-15,0 0-3 0,0 0-4 16,0 2-4-16,0-2-2 0,0 4 1 15,0 0 2-15,0 0 3 0,0-1-1 16,0 5 4-16,8-4-1 0,-8-2-1 0,0 3-3 16,0-2 1-16,0 1-2 0,0 3 0 15,6-3 1-15,-6 0 1 0,0 3 1 0,0-3 1 16,0 4 0-16,5-1-2 0,-5-1 1 16,0 6-2-16,0-5 0 0,0 1-3 15,0-2 0-15,0 2 0 0,9-1-2 0,-9 1 0 16,0-1 0-16,-9 0-1 0,9-3 1 15,0 3 0-15,0-2 1 0,0-2 0 16,0 0 0-16,0 1-1 0,0-4 1 0,0 0 2 16,0 0-1-16,0 0 3 0,0 0-1 15,0 0 1-15,0 0-3 0,0 0-1 16,0 0 0-16,0 0-2 0,0-4-2 0,0 4 1 16,0 0 0-16,0 4-4 0,0-4-91 15,0 0-165-15,0 0-74 0,9-7-34 0,-9-1-12 16</inkml:trace>
  <inkml:trace contextRef="#ctx0" brushRef="#br0" timeOffset="56044.0823">10344 13625 77 0,'0'-4'233'15,"0"4"24"-15,0-4-54 0,0 1-54 0,0-2-39 16,0 3-21-16,0-3-9 0,0 3-8 16,0-2-7-16,0-4-7 0,0 4-6 0,6-3-9 15,-6 3-9-15,7-3-10 0,-7 0-8 16,7 2-5-16,-1-1-3 0,0-2-1 16,2 5 0-16,-2-1 0 0,0 0-2 0,1 0-1 15,-1 4-2-15,1 0 0 0,-7 0-1 16,7 4-1-16,-1-4 1 0,-6 4-1 0,6 0 1 15,0-1 1-15,2 1-1 0,-8 3 0 16,6 1 0-16,-6-1-1 0,6 4 1 16,-6 0-1-16,0 3 1 0,0-2 0 15,0 3 0-15,0-5 2 0,-6 1-2 0,6 0 0 16,0 0 0-16,0-3 0 0,-6-1-1 16,6 0 0-16,0-3 0 0,0-1 1 0,0-3-1 15,0 4 1-15,6-4 3 0,-6 0 0 16,0 0 3-16,0 0 1 0,6-4-1 15,1 4-2-15,0-3-1 0,-1-1-3 0,1-3 0 16,5 4-1-16,-4-1 1 0,4 0-2 16,1 0 1-16,7 1-25 0,-7-5-133 0,0 2-135 15,-1-3-59-15,2 2-28 0,-7 0 11 16</inkml:trace>
  <inkml:trace contextRef="#ctx0" brushRef="#br0" timeOffset="56956.0375">10180 14297 139 0,'-5'0'237'0,"5"-5"18"15,0 5-70-15,-8-3-54 0,8 3-37 16,0-3-22-16,0 3-17 0,0-4-24 16,0 0-13-16,8 1-5 0,-8-2 1 0,5 2-1 15,2-5 2-15,0 4-2 0,6 2-4 16,-6-3-1-16,-1 2-2 0,0-1-2 0,2 4 0 16,-8 0-2-16,6 0 0 0,0 0-1 15,0 4 2-15,-6-4-2 0,7 3 0 0,-7 4-1 16,7 1 1-16,-7 4-1 0,0-1 0 15,0 0 0-15,0-1 1 16,0 1-1-16,0 4 1 0,0-8 0 0,0 4 1 16,0-3-4-16,0-1 2 0,0-3 0 15,0 0-1-15,0-2 2 0,5-2 1 0,-5 0-1 16,0 0 1-16,0 0-1 0,8-2 2 16,-8-2 0-16,6 0 0 0,-1 0-2 0,4 4 1 15,-9-3 0-15,6-1-1 0,-1 4-1 16,3-4 0-16,-1 4 1 0,-1-4-1 0,1 4-1 15,-1 0 2-15,0 0-1 0,1 0 1 16,0 4-1-16,-7 0 0 0,6 0 0 0,0 3 1 16,-6 1 0-16,0-6 0 0,0 6 2 15,0 3-3-15,-6 1 0 0,0-1 0 16,-1 3 0-16,0 1 0 0,1-4 1 0,-7 4 0 16,0-1 1-16,5 1-8 0,-3-5-45 15,-3-1-159-15,0-3-71 0,2 2-33 16,-1-8-10-16</inkml:trace>
  <inkml:trace contextRef="#ctx0" brushRef="#br0" timeOffset="57905.4654">9044 15119 6 0,'0'-4'243'0,"-6"4"30"16,0-3 1-16,6 3-91 0,0-4-61 0,0 4-38 16,0 0-23-16,-6 0-22 0,6 0-13 15,0 0-8-15,0 0-6 0,0 4-5 0,0-1 1 16,0 4 1-16,0 4 0 0,0 0 0 15,0 0 0-15,0 4-1 0,0-1 0 16,0 2 0-16,0-3-1 0,0 3-3 0,0-5 1 16,0-1-2-16,6 2 0 0,-6-1 0 15,0-4-1-15,6 0-1 0,-6-3-1 0,6 3 1 16,2-3-1-16,-2-1 1 0,0 1 2 16,1-4-1-16,0 0 0 0,-1 0 0 15,6-4 3-15,-5 1-3 0,6-1 0 16,-6 1-1-16,0-5 1 0,-1 5-1 0,1-5-1 15,-7 5 0-15,6-1 1 0,-6 0 0 16,0 1 1-16,7-5 0 0,-7 1 1 0,0 0-1 16,-7-4 0-16,7 3 0 0,0-2 1 15,0 3 5-15,0 3 24 0,0-4 17 16,0 4 11-16,-6 0 8 0,6 4-3 0,0 0-23 16,0 0-16-16,0 4-11 0,0 0-6 15,6 8-4-15,-6-3-3 0,0 3 1 0,0 3-1 16,0-1-1-16,0 1-1 0,0 0 1 15,0-1-2-15,7 1-2 0,-7 0 1 0,6 3 0 16,-6-3-1-16,7 0 1 0,0-1 1 16,-7 1 0-16,6-1-47 0,0-3-181 15,-6 0-116-15,7 1-51 0,-7-4-22 16,7-6 35-16</inkml:trace>
  <inkml:trace contextRef="#ctx0" brushRef="#br0" timeOffset="59166.2014">11896 13254 168 0,'0'-7'228'0,"0"-4"-9"0,0 3-59 16,0 5-30-16,0-5-17 0,0 4-15 16,0 4-17-16,0 0-18 0,0 0-22 0,0 4-16 15,0 1-8-15,0-2-4 0,0 4 0 16,-5 0-2-16,5-3 0 0,0 4-2 0,0-1-1 16,0 0-2-16,0 0-2 0,0 1 1 15,5-1-2-15,-5-3 0 0,0 2 0 16,9 2-1-16,-9-4-1 0,6-1 0 15,-6 5-1-15,6-4 0 0,-6-4 0 0,7 4 1 16,-7-4 0-16,0 0 4 0,6 0 1 16,-6 0 0-16,7-4 2 0,-7-4 0 0,7 4 1 15,-1-3 0-15,-6-1 0 0,6 6-2 16,2 2-2-16,-8-4-2 0,6 4-1 16,0 0-1-16,-6 0 0 0,7 4 0 0,-1-4-1 15,1 2 0-15,-7 6 0 0,6-4 0 16,-6 3 0-16,0-3 1 0,7 4-1 0,-7-5 2 15,0 5-2-15,-7-1 1 0,7 0-1 16,-6 0 0-16,6 1 0 0,-7 3-1 16,7-1 1-16,-6-2 1 0,6-1 0 15,-7 1-2-15,7-1-34 0,0-3-92 0,0-4-135 16,0 0-61-16,0 0-25 0,-6-4 22 16</inkml:trace>
  <inkml:trace contextRef="#ctx0" brushRef="#br0" timeOffset="59368.0778">11839 13210 118 0,'7'-5'235'16,"-1"-1"17"-16,1-2-69 0,-1-3-67 15,8 0-26-15,-2 1-18 0,8-5-12 0,-7 4-12 16,7-1-15-16,0 2-14 0,-1 3-10 15,7-1-5-15,-7 4-55 0,0 1-146 16,1-2-65-16,-7 5-30 0,1-2-14 0</inkml:trace>
  <inkml:trace contextRef="#ctx0" brushRef="#br0" timeOffset="60487.809">13034 13046 63 0,'0'-5'225'0,"-6"-2"27"16,6-1-49-16,0 5-48 0,-8-1-34 15,8 0-18-15,0 1-12 0,-6-1-11 0,6 4-12 16,-6-4-10-16,6 4-16 0,-7 4-11 16,7-4-10-16,-6 4-10 0,6 3-2 0,-7 0-3 15,7 5 0-15,-7 2 0 0,7-3-2 16,0 3 2-16,-6 1 1 0,6 0-3 16,0 4 2-16,6-5-3 0,-6 1 0 0,0-4-2 15,7 3 0-15,0-3 0 0,-1 1-1 16,1-2 1-16,-1-1 0 0,0-3 1 15,2 2 2-15,-2-5-1 0,7-3 2 16,-7 4-1-16,8-4 0 0,-8-4 0 0,7 4 4 16,-7-7 26-16,1 3 12 0,5-2 7 15,-4-6 3-15,-2 1-1 0,-6 0-21 0,7 3 21 16,-7-3 11-16,0 4 4 0,-7 0 1 16,1-1-4-16,-2 5-33 0,2 3-19 0,-7 7-10 15,0 4-3-15,-6 1-1 0,6 5-2 16,0-3-2-16,7 6-7 0,-8-6-76 15,14 1-188-15,-6-4-136 0,6-4-63 16,0-7-17-16,0 0 62 0</inkml:trace>
  <inkml:trace contextRef="#ctx0" brushRef="#br0" timeOffset="61328.2826">14457 12333 109 0,'-6'0'177'0,"6"0"-26"15,-7 4-19-15,7-4-2 0,0 0 6 16,0 0-3-16,0 0-18 0,-7 0-27 0,7 0-31 16,0 2-29-16,0-2-13 0,7 0-10 15,-7 0-2-15,0 0-1 0,0 5 0 16,7-2 2-16,-7 1 0 0,6-4 1 0,1 4 2 15,-1-4 4-15,0 0 2 0,8 0 3 16,-8-4 1-16,7 0 0 0,0 1-5 16,-6-2-1-16,6 5-4 0,-6-2-3 0,5-2-1 15,-6 0-1-15,2 4-1 0,-8-4 1 16,6 4 1-16,0 0 11 0,-6 0 6 0,0 0 4 16,0 0 1-16,0 0 0 0,7 4-4 15,-7-4 3-15,0 4 0 0,0 0 3 16,0 3 0-16,0 0-8 0,6 4-6 15,-6 0-4-15,0 1-4 0,8 1-1 0,-8 3-2 16,0-1-1-16,6 2 1 0,-6 5 0 16,0 0-1-16,0 1 0 0,0-6-1 0,-6 3-1 15,6-6 2-15,0 1-1 0,0-1 1 16,0 1-2-16,0-4 1 0,0 0-1 16,0 0 1-16,0-1-3 0,0-2-46 0,0-4-120 15,0-4-131-15,-8 0-60 0,2-4-26 16,-1-4 36-16</inkml:trace>
  <inkml:trace contextRef="#ctx0" brushRef="#br0" timeOffset="61476.5605">14431 12571 218 0,'6'0'323'16,"1"0"16"-16,0-4-57 0,6-3-130 0,-1 0-79 15,8-4-37-15,6-1-18 0,-6 3-10 16,5-3-7-16,2 1-135 0,-7 3-123 15,0-3-54-15,-8 4-28 0,1-7-6 16</inkml:trace>
  <inkml:trace contextRef="#ctx0" brushRef="#br0" timeOffset="62491.2455">16291 15313 97 0,'0'-4'180'15,"7"0"-20"-15,-7 4-27 0,0-3-25 16,0 3-12-16,0 0-8 0,0-4-2 0,0 4-5 15,0 0-11-15,0 0-7 0,-7-3-12 16,7 3-11-16,-7 0-5 0,7-4-2 16,-5 4 0-16,-3 0-1 0,2 0-3 0,0 0-4 15,0 0-9-15,-8 0-5 0,8 0-6 16,-7 4 0-16,7 3 4 0,-8-4 3 16,8 5 3-16,-8-1 0 0,7 5 1 0,-5-4-5 15,5 2-5-15,1 1-3 0,-1-1-1 16,7 2-1-16,-6-1 0 0,6 0 0 15,0 0 0-15,6-1-1 0,-6 2 0 0,7-5 1 16,-1 1 0-16,1 0 3 0,5-1 1 16,-5-5 2-16,7 6 1 0,-2-8 1 0,2 4 2 15,-1-4 5-15,0 0 0 0,0 0 1 16,-7 0-3-16,8 4-1 0,-9 0-6 16,9-1-3-16,-8 1-1 0,1 3 1 0,0 0-2 15,-7 1 0-15,6-1-1 0,-6 0 0 16,6 1 0-16,-6-1 1 0,0 0-1 15,0 4 0-15,-6-3-1 0,6 3 1 0,-6 0-1 16,-1 0 0-16,0 0 1 0,1-1-1 16,-8-1 0-16,1-2 1 0,1 0 0 15,-1-4 2-15,6-3 0 0,-6 0 1 0,7 0 1 16,0-7 8-16,-2-3 21 0,8-2 10 16,0-6 9-16,8-1 14 0,-8-7 0 0,12 1-17 15,-5-1-9-15,6-3-10 0,-6 4-16 16,5-2-9-16,2 9-5 0,-2 0-3 15,-5 7-15-15,6 4-117 0,-6 0-200 0,-1 3-90 16,-6 4-40-16,0-8-4 0</inkml:trace>
  <inkml:trace contextRef="#ctx0" brushRef="#br0" timeOffset="63573.1465">13203 17061 78 0,'0'-4'247'0,"0"-4"20"0,0 4-49 0,0 1-82 16,0-1-56-16,0 0-37 0,0 1-16 16,7 3-9-16,-7-3-2 0,0 3-2 0,7 0 1 15,-7 0-1-15,5 3-1 0,-5 0 1 16,7 1-1-16,-7 0-1 0,8 3-2 16,-3 1-2-16,-5 0 0 0,7-1-3 0,-7 3 0 15,0-2-3-15,0 3 0 0,0-4-1 0,0 5-1 16,-7-2 0-16,2 0 1 0,-3 6 2 15,1-6-1-15,-5 2 2 0,-1-4 1 0,0-1 47 16,0-5 24-16,0 3 12 0,-1-5 5 16,2-5 4-16,-1-1-28 0,-1-2-11 15,8 1-6-15,-1-8-3 0,1 1-2 0,-1-1-22 16,7-4-12-16,7 2-6 0,-7 2-5 16,6-3-2-16,7 2 0 0,-7 5-1 0,8 0 0 15,-1 1 1-15,7 2-2 0,-7 1 4 16,7 7-2-16,-1-4 2 0,0 4-1 0,1 4 0 15,0 0 2-15,-1 3-1 0,1 0-1 16,-7 8 0-16,-1-4 0 0,2 8 0 0,0-6 0 16,-8 7 1-16,0 1 1 0,1-2-2 15,-7 3 1-15,-7 3-1 0,1-3 0 16,0 4 0-16,-8 3 2 0,8 0-2 0,-7-2 1 16,-7 2-26-16,0-3-69 0,8-4-129 15,-8-7-140-15,1-1-62 0,4-7-3 0,3-7 55 16</inkml:trace>
  <inkml:trace contextRef="#ctx0" brushRef="#br0" timeOffset="64510.359">11186 16116 145 0,'-6'-3'234'16,"6"-1"8"-16,0 1-77 0,-6-1-60 15,6 1-26-15,0-1-7 0,0 0-4 16,0 0-4-16,0 4 0 0,0-3-5 0,0 3-18 16,0 0-10-16,0 3-10 0,0 1-6 15,0 7-4-15,0 0 2 0,6 4 0 0,-6 4-2 16,0-1-1-16,0 0-2 0,6-3-2 16,-6 3-1-16,7-3-1 0,-1-4-1 0,-6 1-2 15,7 2 0-15,-7-7 2 0,7 4-2 16,-1-4-1-16,-6 0 1 0,5 5-1 15,-5-5 1-15,7 1-1 0,-7 2 1 0,8-3-1 16,-8 1-21-16,0-4-83 0,0-4-143 16,0 0-66-16,0-4-30 0,5-7 9 15</inkml:trace>
  <inkml:trace contextRef="#ctx0" brushRef="#br0" timeOffset="64820.1669">11335 16044 249 0,'-5'-4'285'0,"-2"0"19"0,7 4-118 16,-6 0-72-16,-1 4-43 0,7 0-31 16,-6 3-17-16,6 4-13 0,-6 0-5 0,6 3-3 15,0 1 0-15,0 3-1 0,6-2 1 16,0-2 0-16,-6 1-1 0,13-4 0 0,-6 4 1 16,-2-8-1-16,9 1 0 0,-8-2 2 15,8-2-1-15,-1 0 0 0,0-4 0 0,-6 0 3 16,5-8-3-16,2 4 0 0,-2-6 1 15,-4 3-1-15,4-5 0 0,-5 1 0 16,-1 0 1-16,1-3 0 0,-7-1 23 0,0 0 14 16,0 1 6-16,0-1 3 0,-7-3-2 15,1 7-21-15,-1-4-15 0,-5 4-4 0,-2 4-4 16,2 3 0-16,-2 4-1 0,-5 0-2 16,5 4-23-16,2 3-61 0,-2 0-166 15,0 4-75-15,2-3-32 0,6-1 6 16</inkml:trace>
  <inkml:trace contextRef="#ctx0" brushRef="#br0" timeOffset="72373.4613">19876 11815 4 0,'6'-11'275'0,"-6"0"45"0,6 3 31 0,-6 6-116 16,0-3-74-16,0 5-53 0,7 5-37 15,0-3-24-15,-1 10-8 0,8 3-5 16,-8 3-4-16,7 0-7 0,0 3-6 0,0 6-4 16,1-5-4-16,-2 0-4 0,2 0-3 15,-2 0 1-15,-5-3-2 0,-1 3 0 16,1-8 0-16,-7 4-1 0,0-3 1 0,0 0 0 15,-7-1 2-15,1 1-1 0,-1-8 1 16,-5 1 1-16,3-5 39 0,-2-3 58 16,5 0 23-16,-8-8 13 0,8 2 3 0,-7-9-36 15,6-3-56-15,0-4-25 0,1-4-13 16,6 0-5-16,0 1-2 0,6-4-2 0,1 3-1 16,0-1 1-16,-1 6 0 0,1 3 1 15,5 3 0-15,2 3 3 0,-3 2-2 16,4 2 0-16,-2 5 0 0,0 3-2 0,6 3 0 15,-5 5 0-15,5-1-1 0,-6 4 1 16,6 1-2-16,-5 3 1 0,5-5 0 16,-6 5 1-16,0-1 1 0,1 1-1 0,-1 3 0 15,-7-3-1-15,1 3 1 0,-1 0-1 16,1-3 1-16,-1 4 0 0,-6-5-1 0,0-3 0 16,0 0 0-16,0-3 0 0,0-1 0 15,0-3 0-15,0-1 0 0,0-3 0 16,0 0 0-16,0 0 0 0,0 0-1 0,0-3-2 15,6-1-46-15,2 1-104 0,-8-5-182 16,6-3-130-16,0 1-57 0,1-2 18 16,-1 5 93-16</inkml:trace>
  <inkml:trace contextRef="#ctx0" brushRef="#br0" timeOffset="72729.2441">20372 11815 111 0,'-7'-3'160'0,"1"3"-48"16,6 0-58-16,-7 3-29 0,7-3-16 15,0 0-70-15,0 0-58 0,7 4-24 16</inkml:trace>
  <inkml:trace contextRef="#ctx0" brushRef="#br0" timeOffset="73391.832">20456 11654 219 0,'-6'-11'287'0,"6"0"29"0,0 0-94 16,-6-1-51-16,6-2-32 0,0 6-35 15,0 1-27-15,0 3-24 0,0 4-18 16,0 4-17-16,0 3-8 0,0 4-2 0,0 9-1 16,0 1 1-16,-7 8 1 0,7 1 0 15,-6 2 1-15,6 2 0 0,0-1 0 16,0-4-2-16,6 0 0 0,1-7-3 16,-1 1 1-16,8-1-2 0,-2-4 0 0,1-3-2 15,7-1-1-15,0-3 0 0,-9 0 0 0,10-4 1 16,-2 0-2-16,-5-2 1 0,6-2 0 15,-7 1 0-15,-1-4-2 0,2 0 1 0,-8 0 0 16,6 0-1-16,-4-4-40 0,-8 4-103 16,0 0-151-16,0-3-69 0,-8-4-30 15,2 2 24-15</inkml:trace>
  <inkml:trace contextRef="#ctx0" brushRef="#br0" timeOffset="73799.5772">20503 11815 31 0,'6'-11'255'0,"0"0"22"0,8-4 15 16,-3 5-139-16,10 2-65 0,-8 1-20 0,7 0-13 15,0 3-5-15,-7 4-7 0,-1 0-5 16,2 6-10-16,-2 2-11 0,-6 7-6 0,2-1-4 16,4 5-3-16,-5-1-1 0,0-3-1 15,-7 3 0-15,7-4-2 0,-1 2 1 16,-6-5-1-16,0-1 1 0,0-2 0 0,0-4 0 15,0 0 3-15,0-1 45 0,-6-3 24 16,6-3 14-16,-7-1 4 0,7-3 1 0,-7-4-42 16,7-4-22-16,0-3-10 0,0-1-5 15,7-3-1-15,0 0-7 0,5 1 0 16,-5-2-3-16,6 5-1 0,0-1-1 0,0 6 1 16,0-4-1-16,1 11-1 0,-2-2 1 15,0 8 0-15,-4 0 1 0,5 4-1 16,1 3 1-16,-8 1 2 0,0 4-1 0,7 1-1 15,-6-1 1-15,-1-1-1 0,1-1-1 16,-1 2-1-16,-1-2 1 0,4 1-1 16,-3-3 1-16,-6 3 1 0,5-4-1 0,3 0-1 15,-8 4 1-15,0-7-18 0,0 3-55 16,7-3-87-16,-7-4-165 0,0 0-73 0,0-8-17 16,0 1 39-16</inkml:trace>
  <inkml:trace contextRef="#ctx0" brushRef="#br0" timeOffset="74012.4476">21012 11657 23 0,'6'0'297'0,"1"-3"36"0,-7 3 18 0,6 0-107 15,-6-4-96-15,6 1-54 0,8-1-21 16,-1 0-10-16,0-3-8 0,6-1-12 16,1 2-9-16,0-3-14 0,-1 1-10 0,1 5-6 15,-7-3-3-15,6 1 0 0,-5 2-1 16,-2-5 0-16,1 4 1 0,-5 4-1 0,-2-3 1 15,-6 3 1-15,6-4 0 0,-12 4-14 16,6 0-38-16,-6-3-55 0,-2 3-85 16,2 0-131-16,-1-4-45 0,1 1 12 0,0-1 42 15</inkml:trace>
  <inkml:trace contextRef="#ctx0" brushRef="#br0" timeOffset="74247.3001">21305 11434 217 0,'0'-8'302'0,"0"1"34"0,7 3-78 0,-7 0-69 16,0 0-55-16,0 2-40 0,0 2-30 16,7 2-23-16,-7 2-14 0,5 4-4 0,2 3 0 15,0 1-1-15,-1-3-3 0,1 7-3 16,0-3-3-16,-1 3-4 0,0-1-2 0,2 0-3 16,-2-1 1-16,0-3-3 0,1 3-1 15,6-3 0-15,-6 0-2 0,-1-3 0 16,0 3 0-16,1-4-1 0,0 1 1 15,-1-5 1-15,-1 5 0 0,3-5-5 0,-8 5-66 16,0-8-168-16,0 0-104 0,0-8-47 16,0 1-15-16</inkml:trace>
  <inkml:trace contextRef="#ctx0" brushRef="#br0" timeOffset="74498.1484">21436 11290 113 0,'-7'-7'323'0,"7"0"34"15,0-1 15-15,7 5-169 0,0 3-84 16,4 0-39-16,9 3-24 0,8 1 7 16,-2 3 7-16,-1 4 26 0,1-4 9 0,7 4-3 15,-7 0-15-15,0 8-16 0,1-1-34 16,-7 8-19-16,-1-1-10 0,0 4-4 0,-13 2-2 16,8-2-1-16,-7 1-1 0,-7 2 0 15,-7 2 0-15,-7-5-1 0,2 4 2 0,-8-8 0 16,0 1 0-16,1-4 0 0,6-3 0 15,0-5-1-15,-1 1-29 0,2-7-109 16,-1-2-212-16,6-2-97 0,-6-4-42 16,7-4 8-16</inkml:trace>
  <inkml:trace contextRef="#ctx0" brushRef="#br0" timeOffset="75153.2753">20078 12682 52 0,'-6'-4'263'16,"-1"0"14"-16,14-4-4 0,-1 1-124 15,7-1-70-15,0-2-25 0,6-5 1 0,7 1 15 16,7-5 11-16,0 2 11 0,7-6 6 15,4-3 0-15,9 0 1 0,0-3-8 0,6 0-12 16,6 0 13-16,6-5 12 0,8 1-9 16,-1 0-5-16,1-3-1 0,6-1-1 0,6-3-15 15,0 2-9-15,7-2-5 0,6 4-3 16,-5 3-29-16,-1 0-15 0,-1 3-6 16,-5 1-3-16,-7 3-4 0,-7 4 0 0,-6 4-1 15,-2 3-1-15,-10 1 1 0,-1 2 2 16,-20 5 0-16,1-1-1 0,-15 5 1 15,-11 3-1-15,-8 0 0 0,-6 3 0 0,-13 5 0 16,-7 4-1-16,-6-5-7 0,0 7-45 16,-7-3-86-16,1 3-122 0,-1 2-195 15,-6-2-80-15,7-3 6 0,-8 4 69 0</inkml:trace>
  <inkml:trace contextRef="#ctx0" brushRef="#br0" timeOffset="75659.9601">20960 12567 149 0,'-7'-3'357'0,"7"-1"41"0,0-3 22 16,0 0-178-16,0-1-98 0,7 0-57 0,-1 5-37 15,0-3-22-15,2 1-12 0,-2 5-8 16,0 0-5-16,0 0-2 0,-6 5-2 0,7-3 1 16,-7 2-1-16,7-1 1 0,-7 5 0 15,6-4-1-15,-6 0 1 0,0-4 1 16,0 4 1-16,0-4 3 0,0 0 0 16,0-4 0-16,0 0 0 0,0-3 0 0,7-5 29 15,-1 2 14-15,0-2 10 0,2 1 27 16,-2 0 14-16,0 4-22 0,8-4-11 15,-8 8-9-15,0-1-23 0,1 0-17 0,-1 4-9 16,1 4-4-16,0 3-2 0,-1 4-1 16,0 1 1-16,2-2-1 0,-8 5 0 0,0 3 0 15,0 1-1-15,0 2 1 0,0-2 0 16,-8 7 0-16,2-4 2 0,0 3-1 16,-1-2 1-16,-6 2 1 0,6-3-1 15,-5-4 0-15,5-3 1 0,0 0-2 0,7-3 0 16,0-6 2-16,7-2 1 0,0 0 3 15,5-4 2-15,8-8 1 0,7 2-3 16,-2-6-2-16,8-3-4 0,6 0-2 0,0 1-1 16,0-5-1-16,0-2-8 0,1-1-86 15,-1-8-173-15,7-3-174 0,-13-4-78 0,5-4-28 16,-5 1 69-16</inkml:trace>
  <inkml:trace contextRef="#ctx0" brushRef="#br0" timeOffset="75966.7775">22566 11643 250 0,'-7'-4'413'0,"7"-11"37"0,0 0 23 15,13 1-228-15,0-1-104 0,7 0-61 16,6 1-38-16,-6 3-20 0,5 0-14 0,-5 4-6 16,6-1-8-16,-13 5-94 0,7 3-215 15,-14 0-97-15,-6 0-44 0,-6 3-14 0</inkml:trace>
  <inkml:trace contextRef="#ctx0" brushRef="#br0" timeOffset="76086.6973">22592 11716 19 0,'6'7'345'0,"1"-3"54"16,6-4 39-16,-6-4-81 0,5 0-141 0,2-3-87 16,4 5-52-16,2-7-38 0,7 1-21 15,-8-2-15-15,7 3-107 0,0-5-206 0,1-2-90 16,-7-4-43-16,-2-5-15 0</inkml:trace>
  <inkml:trace contextRef="#ctx0" brushRef="#br0" timeOffset="76695.3344">23003 10699 142 0,'6'-7'277'16,"-6"-4"34"-16,0 4-45 0,0 2-61 0,0-2-29 15,0 7-28-15,0 0-21 0,-6 0-18 16,6 4-20-16,-7 4-24 0,7 7-15 16,0 2-8-16,-6 6-15 0,6-1-11 0,0 7-4 15,0-4-4-15,6-3-4 0,1 4-2 16,6-7 2-16,-6-1-2 0,5-3 1 16,8-3 1-16,-7-3 0 0,7-5 0 0,0 0 0 15,6-4-1-15,-7 0 1 0,7-4-2 16,-6-3-1-16,-1 1-1 0,1 0 0 15,-7 0 0-15,-6 2 0 0,-1 4 0 0,1 0 1 16,-7 4 0-16,-7 2 3 0,1 6-1 16,-1 3 2-16,0 0-2 0,-6 4-1 15,7-5-1-15,-1 3-1 0,0-5-1 0,7-1 1 16,-6 0-1-16,6-1-1 0,0-1-3 16,0-3-67-16,0-1-158 0,-6-2-144 15,-1-3-63-15,0-3-28 0,-5-2 54 0</inkml:trace>
  <inkml:trace contextRef="#ctx0" brushRef="#br0" timeOffset="76849.2388">23003 10732 191 0,'13'-11'248'16,"6"-4"13"-16,1 5-117 0,0-1-60 15,-1 0-36-15,7-1-24 0,-6 10-12 0,7-6-48 16,-2 4-129-16,-6 0-59 0,1-3-27 15,0-1-12-15</inkml:trace>
  <inkml:trace contextRef="#ctx0" brushRef="#br0" timeOffset="77381.8361">23525 10798 42 0,'-7'-8'166'0,"7"6"2"0,0-2-101 16,-6 0-90-16,6 0-58 0,0 1-23 16,-6-1-8-16,6 0 20 0</inkml:trace>
  <inkml:trace contextRef="#ctx0" brushRef="#br0" timeOffset="77577.7153">23500 10761 7 0,'-8'-3'62'0,"8"-1"38"16,-6 1 38-16,6-1 21 0,-6-3 16 0,-2 2-6 16,8-1-14-16,-5 2-22 0,5 0-12 15,-7-3-12-15,-1 3-5 0,8 4-3 0,-5-4-8 16,5 4-14-16,0-3-18 0,0 6-18 15,5 1-15-15,-5 0-8 0,15 0-3 16,-2 3-1-16,-1 0-2 0,2 1-4 0,-2-1-3 16,8 4-4-16,0-8 0 0,-7 5-3 15,0-1 1-15,0-3-1 0,6 4 1 16,-5-6-1-16,-8 2 0 0,8 4-1 0,-2-5-1 16,-5 2-37-16,-1-5-57 0,-6 3-77 15,0-6-104-15,-6-2-95 0,6 2-7 16,-7-5 38-16</inkml:trace>
  <inkml:trace contextRef="#ctx0" brushRef="#br0" timeOffset="77724.6235">23604 10710 54 0,'-13'-18'238'0,"6"-5"43"0,0 9-26 16,1-1-39-16,6 8-25 0,-6 0-30 0,-1 4-26 15,0 3-27-15,1 3-28 0,-1 4-28 16,1 4-19-16,-1 7-13 0,0 5-8 16,1 2-6-16,0 0-3 0,0-2-2 0,-2 3-1 15,8-5-1-15,0 1-2 0,0 1-28 16,0-5-119-16,8-4-156 0,-8-2-71 15,0-5-31-15,-8-3 15 0</inkml:trace>
  <inkml:trace contextRef="#ctx0" brushRef="#br0" timeOffset="77887.5228">23532 10652 92 0,'6'-15'288'0,"-6"4"30"0,0 3-11 15,0 4-137-15,0 8-64 0,0 1-51 16,0 5-28-16,0 5-15 0,0 3-5 15,0 5-2-15,0-6-3 0,0 6-1 16,0-5 0-16,7 0-2 0,-7 1 1 0,6-1-31 16,-6 1-154-16,0-5-88 0,-6-6-39 15,-1 2-19-15</inkml:trace>
  <inkml:trace contextRef="#ctx0" brushRef="#br0" timeOffset="78021.4386">23441 10824 91 0,'0'-7'316'0,"6"-5"29"0,-1 1 15 0,3 5-162 15,4-6-92-15,2 5-53 0,6-4-28 16,6 0-14-16,0 4-6 0,0-4-9 16,0 0-97-16,0-1-148 0,-6 2-66 0,-7-1-31 15,7-5-7-15</inkml:trace>
  <inkml:trace contextRef="#ctx0" brushRef="#br0" timeOffset="78415.1928">23715 10476 81 0,'0'-12'245'0,"0"5"29"0,0-1-30 0,0 1-97 16,0 0-45-16,6 2-31 0,-6 5-25 0,0-2-16 15,0 2-7-15,0 0-1 0,0 2 3 16,0-2 2-16,0 5 1 0,0 2-1 16,6 0-3-16,-6 5-2 0,0 3-1 0,0-5-2 15,6 5-2-15,-6 0-3 0,8 3-4 16,-2-3-4-16,7 4-1 0,-7-5-3 15,8 1-1-15,-8-1 0 0,7-2-1 0,1-6 0 16,-8 2 1-16,7-5 0 0,0 1 0 16,-7-4 3-16,7-4-2 0,-6-3 0 0,0 0 1 15,5-5 16-15,-4 2 34 0,-2-5 15 16,0 1 26-16,-6-1 21 0,7-3 1 16,-7 3 0-16,7 4 2 0,-7 0-11 0,0 3-18 15,6 4-16-15,-6 4-31 0,0 0-21 16,7 4-10-16,-7 7-2 0,0 3 3 15,-7 3 0-15,7 4 0 0,-6-3 1 0,-1 4-4 16,0 4-4-16,7-8-1 0,0 4-3 16,0-3 0-16,0 2-2 0,7-2-4 15,0-1-19-15,-1-3-146 0,1 0-235 0,-1 0-106 16,-6-5-47-16,6-6 1 0,-6-1 133 16</inkml:trace>
  <inkml:trace contextRef="#ctx0" brushRef="#br0" timeOffset="78836.9362">23231 11507 285 0,'-13'0'357'16,"6"0"29"-16,7-7-77 0,0 3-120 15,14-7-64-15,12-3-32 0,6-6-6 0,7-1 14 16,7-9 7-16,7 1 16 0,12-4 0 15,0-4-8-15,0 1-24 0,-6 2-18 16,7 1-28-16,-8 0-21 0,-6 0-9 0,1 4-8 16,-8 4-4-16,0 3-2 0,2-1 0 15,-14 5-2-15,0 4-2 0,-8-1 0 16,-5 7 0-16,-7 2 0 0,0 6-3 0,-13 0 2 16,0 3-11-16,-6 4-75 0,-14 4-115 15,0-1-198-15,1 5-106 0,-7-3-39 16,-1 2 55-16,-5 4 105 0</inkml:trace>
  <inkml:trace contextRef="#ctx0" brushRef="#br0" timeOffset="79233.2352">23727 11451 24 0,'-12'8'294'0,"5"-4"46"15,0-4 41-15,-5 0-87 0,5 0-60 16,0 0-17-16,7-4-6 0,-6 0-13 0,6 4-21 16,-7-4-21-16,7-3-29 0,0 5-34 0,7-6-25 15,-7 4-17-15,6-4-24 0,-6 5-14 16,7-1-7-16,0 0-1 0,-1 0-4 0,7 2 0 16,0-3 0-16,7 5-1 0,-1-3 0 15,1 3 0-15,-1 3-1 0,-5 2 0 16,5-3 0-16,-6 10-1 0,0-1 0 0,-7 1 1 15,1 1-1-15,-7 5 0 0,-7 1 0 16,1 3 1-16,-7 0 1 0,0 0-1 16,-6 0 2-16,5-4-1 0,-5 2 1 0,5-6 2 15,1-3-1-15,7 0 1 0,0-4 0 16,6-4 11-16,0-3 20 0,12-3 8 16,1-1 4-16,14-10 1 0,-1 3-12 0,6-8-19 15,0 1-11-15,2 3-4 0,-2-3-4 16,2-1-25-16,-9 2-121 0,8-6-199 15,-14 0-192-15,8-2-85 0,-15 0-13 0,8-5 103 16</inkml:trace>
  <inkml:trace contextRef="#ctx0" brushRef="#br0" timeOffset="79494.0726">24341 10850 123 0,'0'-7'288'16,"7"-1"33"-16,-7 0-30 0,7 5-95 0,-1-4-52 15,0 0-39-15,8-1-28 0,-9 0-23 16,14 2-18-16,-4 2-14 0,-3-4-13 15,8 5-6-15,0-1-5 0,-7 0-92 0,-1 0-168 16,2 1-76-16,-9-1-36 0,-5 1-12 16</inkml:trace>
  <inkml:trace contextRef="#ctx0" brushRef="#br0" timeOffset="79644.9801">24386 10890 105 0,'-5'11'339'0,"5"-3"34"16,0-6 26-16,0 4-148 0,5-6-95 0,-5 0-58 15,14 0-32-15,-1-6-23 0,0 4-19 16,7-6-13-16,-7 4-10 0,7-3-114 0,-8-1-180 16,2-2-82-16,-3-5-37 0,-3-3-12 15</inkml:trace>
  <inkml:trace contextRef="#ctx0" brushRef="#br0" timeOffset="80128.6808">24694 10457 194 0,'0'-10'287'15,"0"-2"33"-15,0 5-76 0,0-4-53 16,0 4-28-16,0-2-18 0,0 2 5 0,0 0-4 15,0 0-4-15,0 3-17 0,0 4-21 16,6-4-34-16,-6 8-22 0,6 0-10 16,2 3-7-16,-8 5 2 0,6 6-1 0,7 0 1 15,-13 8-11-15,6-1-4 0,1 1-3 16,0 4-1-16,-1-4-4 0,0-1-2 0,2 0-4 16,-2 1-2-16,-6-4-1 0,6 1-1 15,1-6 0-15,-2 2 0 0,3-1-1 16,-1-7 0-16,-2 0-2 0,2-3-2 0,-7-1-1 15,6-3-17-15,-6-4-75 0,8 0-110 16,-8-8-182-16,-8 1-102 0,8-8-31 16,0-4 54-16,0-2 102 0</inkml:trace>
  <inkml:trace contextRef="#ctx0" brushRef="#br0" timeOffset="80392.5171">24928 10428 57 0,'7'-15'306'15,"0"1"53"-15,-7 2 37 0,0 5-133 0,0 7-81 16,-7 0-48-16,7 7-45 0,-7 7-24 15,7 5-8-15,-6 0-9 0,6 6-9 16,0-3-6-16,6 4-11 0,-6-4-7 0,14 0-4 16,-9 0-3-16,10-3-2 0,-3-2-2 15,2-5-1-15,-1-1-1 0,-1 0 0 0,2-7 1 16,6-4 0-16,-9 0-1 0,10-8 0 16,-8 1 2-16,1-7-2 0,-2-5 2 15,-5 0 46-15,-1-6 34 0,-6-1 16 16,0-3 7-16,-6-4 3 0,-1 3-47 0,1-2-32 15,-8 6-18-15,2 3-8 0,-2 5-4 16,0 11-4-16,9 3-8 0,-1 12-129 0,-3 3-254 16,4 3-114-16,-1 1-50 0,0-1-18 15,-2-3 120-15</inkml:trace>
  <inkml:trace contextRef="#ctx0" brushRef="#br0" timeOffset="85734.6648">2739 9312 103 0,'-8'-4'212'15,"2"1"-11"-15,0-1-48 0,-2 0-21 0,3 4-32 16,-2 0-24-16,-1 0-15 0,3-4-6 16,-1 4 0-16,-1 0-8 0,7 0-2 0,-7 0 4 15,7 0-9-15,0 0-7 0,0-3-4 16,0 3-9-16,7 0-11 0,-7 0-5 15,13 0-3-15,-8 0 0 0,10 0-1 0,-2 0 1 16,-1 3-1-16,8 1 2 0,0-4 1 16,6 4-3-16,-7 3 1 0,8-3 1 15,-1-1 0-15,0 1 1 0,7 1 2 0,-1-3 2 16,0 2 2-16,1 0-2 0,0 0 1 16,0-4-3-16,6 0-1 0,0 0-1 15,0 3-1-15,6-3 0 0,-5 0 1 0,5 0-2 16,8 0 1-16,-7-3 1 0,6 3 1 15,0 0 0-15,1 0 3 0,-2 0 1 16,-5 0-1-16,1 3-1 0,4 1 0 0,-5-4 0 16,-1 4-2-16,8 0 0 0,-1-1-1 15,-6 1-1-15,6-4-1 0,1 3 2 16,-3-3-2-16,4 0 1 0,-2-3 0 0,7 3 2 16,-6-4-1-16,-2 1 0 0,8-1 0 15,0 0-1-15,-7-3-1 0,7 3 1 0,0-4 2 16,-8 1-1-16,2 3-1 0,6-3 2 15,-7 4-2-15,-1-1 0 0,9 0 0 16,-9 4 3-16,3-4-2 0,3 4 1 0,-3 0-3 16,-3 0-1-16,2 0-1 0,6 0 1 15,-7 0-2-15,0-3 2 0,-6 3 2 16,6-4-1-16,0 4 0 0,-1-4-1 16,-3 0 2-16,3 4 3 0,-5-2-3 0,-1 2 1 15,2 0 1-15,-3 0-4 0,-4 0 1 16,0 2-2-16,-1 2-1 0,-1-4 2 0,-4 4-1 15,5 0 1-15,-13-1 0 0,7-3 1 16,-1 0-1-16,1 0 3 0,-1 0-3 0,1 0 1 16,0-3-1-16,-1-1 0 0,1 0 0 15,-1 0 1-15,1 2-2 0,-7-6 2 16,0 4-1-16,7-3-1 0,-7-1 1 0,0 5 0 16,1-4-1-16,-8 0 0 0,1 3 1 15,-2-1-2-15,-4 5 0 0,-8 0 1 16,2 5 1-16,-2-5-1 0,-6 7 1 0,0-3-46 15,-6 3-192-15,-2 0-84 0,-4-3-40 16,-1-8-18-16</inkml:trace>
  <inkml:trace contextRef="#ctx0" brushRef="#br0" timeOffset="88368.6713">16173 9370 50 0,'-6'-7'212'0,"6"4"22"16,-6-4-59-16,6 3-57 0,0 0-25 16,-7 4-29-16,7-4-18 0,0 4-10 15,0 0-16-15,0 0-10 0,0 0-4 0,0 0-4 16,0 0 5-16,0 4 3 0,0-4 1 15,0 4 0-15,0 0 1 0,0-1-3 0,7 1-4 16,-7-1 1-16,6 2 0 0,0-3 6 16,8-2 4-16,-1 0 2 0,7 0-1 15,-1 0 1-15,1 0-7 0,5-2-2 16,2-3-1-16,6 2 3 0,-7-1 4 0,7-3 3 16,6 3 0-16,-7 0-2 0,14 4-2 15,-1-3-6-15,2-1-4 0,-2 4-1 0,7-4-2 16,1 0 0-16,6 2-1 0,-8-7 0 15,8 6 1-15,0-4 2 0,0-5 2 16,-1 5-1-16,-5-3 0 0,-1-2 0 0,-6 5 0 16,6-4-1-16,-6 4 3 0,-8 0-1 15,-4 3 1-15,-9-1-1 0,0 2 0 0,-4 3-2 16,-8 0 0-16,-6 0-2 0,-7 3 0 16,7-3 0-16,-14 5-1 0,7-1 0 15,-13 3 0-15,6 0-1 0,-5 0 1 16,-8 1 1-16,6 2 1 0,-5 1 0 0,-7 0 1 15,6 4-24-15,-6-4-124 0,1 0-115 16,-2-7-51-16,1-4-26 0,-6 0 15 0</inkml:trace>
  <inkml:trace contextRef="#ctx0" brushRef="#br0" timeOffset="88775.4376">16259 9433 3 0,'0'0'195'0,"0"-4"17"0,6 1-32 0,0-5-66 16,-6 4-33-16,8 1-13 0,-3-1-8 15,-5 1-8-15,7 3-8 0,0-5-11 0,-1 5-9 16,1-2-10-16,6 2-5 0,1 2-3 15,-2-2 1-15,2 0 0 0,11 0-2 0,-5 0 3 16,6 0-2-16,7 0 0 0,-1 0 3 16,7-2 16-16,7-2 7 0,0 0 3 15,-1 0 2-15,8-3-3 0,-7 3-19 16,5-2-7-16,9 1-3 0,-10-2-3 0,10 4 1 16,-7-5 2-16,-1 4-1 0,1 4 1 15,-2-3-2-15,2-1 0 0,-1 4-2 0,-6 0-1 16,6 0-1-16,-7 0 1 0,-5 0-2 15,-7 0 2-15,-1 4 0 0,-12-4 2 16,-7 3-1-16,-1-3 1 0,-12 4 1 0,0 0 1 16,-6 0-9-16,-7 3-49 0,-6-4-152 15,-1 2-75-15,1-5-34 0,-14 0-8 16</inkml:trace>
  <inkml:trace contextRef="#ctx0" brushRef="#br0" timeOffset="89020.3002">16129 9521 111 0,'0'0'75'0,"0"-3"-34"16,6 3-11-16,13 0 17 0,7 0 31 16,8-4 22-16,5-4 18 0,-1 1 5 0,15-3-8 15,-8-2-26-15,8 1-22 0,-1-3-21 16,1 2-13-16,-8 1-16 0,7 4-8 15,-13-1-4-15,7 1-2 0,-7 4-2 0,-1 3 0 16,2-5-1-16,-6 3 0 16,-9 2-1-16,-5 2-36 0,-9-2-140 0,-11 0-60 15,0 0-30-15,-11-2-11 0</inkml:trace>
  <inkml:trace contextRef="#ctx0" brushRef="#br0" timeOffset="89629.9342">16214 8405 153 0,'-8'-3'244'15,"8"-1"20"-15,-6 4-92 0,0-3-65 0,-1 6-46 16,0-3-24-16,0 7-20 0,1 0-10 15,0 1-3-15,-1 7-3 0,1-4 3 16,-1 3 5-16,1 5 2 0,-7 3 2 0,0 0 2 16,0 3 0-16,-1 4-6 0,2-3-4 15,-2 7 1-15,1-3-2 0,7-1 1 0,-7 0-4 16,6 0 1-16,1 1-1 0,6 0-2 16,0 0 1-16,6-1 1 0,1-4-1 15,6 1 1-15,0-5 2 0,7 1-1 0,6 1-1 16,0-5 1-16,13 0-2 0,-6-3 1 15,6 1 1-15,7-3 1 0,-7 3 1 16,0-2-1-16,-7-2-30 0,1-6-153 0,0-2-70 16,0-4-31-16,-8-7-14 0</inkml:trace>
  <inkml:trace contextRef="#ctx0" brushRef="#br0" timeOffset="90127.1734">17284 8379 68 0,'6'-14'195'0,"-6"3"-10"16,0 0-26-16,0 0-24 0,7 3-28 0,-7 4-23 15,0 2-27-15,0-2-16 0,0 8-9 16,0-4-17-16,6 2-8 0,1 6-1 0,-7 3 2 16,7 0 2-16,-1 4 1 0,8 3 3 15,-8-3 0-15,13 7 2 0,-6-3 0 0,0 2 3 16,1 5 2-16,-2-4 1 16,2 3 1-16,-8 5 2 0,1-1 1 0,-1 4-3 15,-12 3-3-15,6 1-4 0,-13 4-5 16,-1 0-4-16,-6-1-2 0,-5 0-1 0,-1 1 1 15,-14-1-1-15,7 0 2 0,-5-2 0 16,5-1-43-16,-6-5-173 0,7-3-78 16,-1-3-36-16,0-12-17 0</inkml:trace>
  <inkml:trace contextRef="#ctx0" brushRef="#br0" timeOffset="90921.3576">17754 9429 112 0,'-7'4'136'0,"0"-4"-12"16,7 0-14-16,7 3-15 0,0-3-5 15,6-3-3-15,0 3-18 0,7-4-18 16,6 4-11-16,0-3 6 0,0-1-3 0,6 0-2 16,8 0-1-16,-1 1 16 0,7-1-8 15,6 4-6-15,0-3-2 0,7-2-4 16,6 3-17-16,7-2-8 0,0 0 13 0,6-3 13 15,7 3 4-15,0-4 4 0,0-2 0 16,13 3-18-16,-2-5-14 0,10 1-6 16,-2 0-1-16,8 0 2 0,-8 4-1 0,1-4 0 15,-1 3-1-15,7-3-3 0,-7 4-1 16,0-4 1-16,1 0 1 0,-7 1-1 0,1 1 2 16,-9-1-3-16,2-2 6 0,-8 5 28 15,0-3 14-15,3 2 7 0,-9 4 2 16,0-3-4-16,-5 3-28 0,-8 0-14 0,-6 4-8 15,-2-3-4-15,-4 3-1 0,-13 0 0 16,-1 0-1-16,-13 0 1 0,-8 0-1 16,-4 0 0-16,-14 0 1 0,0 0 0 15,-14 3 1-15,-4 1-1 0,-8 4-18 0,-7-1-75 16,-7 1-186-16,-5-2-98 0,-8-2-42 16,-5-8-1-16</inkml:trace>
  <inkml:trace contextRef="#ctx0" brushRef="#br0" timeOffset="91397.0641">17552 9452 34 0,'-14'-5'260'0,"8"-2"18"0,6 0 10 16,0 3-148-16,13 1-71 0,7-1-35 0,-1 4-19 15,8 0-7-15,5-4 2 0,1 4 6 16,6-4 8-16,6 1 8 0,7-1 12 16,6-4 0-16,8 6-1 0,1-2-7 0,10 0-4 15,2 0-10-15,12 4-7 0,7-3-3 16,6 3 0-16,1 0-1 0,6-4-3 15,0 4-1-15,0-4-2 0,13 0-3 0,-6 4 1 16,-1-2 0-16,0 2 0 0,1-5 2 16,-1 5-1-16,1 0-2 0,0-3 1 0,6 3 0 15,-7 0 1-15,-5 0-1 0,4 0 0 16,-12 0-1-16,9-4-1 0,-9 4 40 16,0 0 27-16,-14-3 12 0,10-1 4 15,-16 0 5-15,-6-3-40 0,-6-1 13 0,-6 4 5 16,-8-3 2-16,-6 0 1 0,-13 3-1 15,1 1-35-15,-14-1-18 0,-13 0-8 0,0 4-7 16,-6 0-2-16,-2 0-1 0,-10 8-28 16,-2-1-154-16,-6 0-191 0,-7 0-89 15,1-9-39-15,-7-14 12 0</inkml:trace>
  <inkml:trace contextRef="#ctx0" brushRef="#br0" timeOffset="102042.261">19752 14083 113 0,'-7'-7'346'15,"7"-4"56"-15,-7-4 47 0,2 0-128 16,5-2-80-16,0 1-37 0,0 6-32 16,5-5-32-16,2 4-30 0,0 3-20 0,-2 1-18 15,10-1-20-15,-3 8-13 0,2 5-9 16,-2 2-15-16,8 8-7 0,-7-1-4 15,1 4-2-15,-3 5-1 0,3 2 0 16,-8 1 0-16,1 3 0 0,0-3-1 0,-1 0 1 16,-6-3 1-16,0-3-2 0,0 3 0 0,0-8 1 15,0 2-2-15,0-5 1 0,0-1 1 16,0 0 0-16,-6-8 16 0,6 2 49 16,0-2 41-16,0-6 19 0,-7-2 8 0,7-5-10 15,0-5-47-15,-7-4-40 0,14-3-18 16,-7-4-8-16,7-3-5 0,-7-8-1 15,13 5-1-15,-6-8-1 0,5-1-2 0,8 4 0 16,-7 8-1-16,7 0 1 0,-9 10-1 16,10 5 0-16,-8 6 1 0,7 8-1 15,-7 8 1-15,0 3 10 0,0 7 9 0,7 8 2 16,-8-1 3-16,2 1 0 0,5 4-9 16,-6-5-4-16,8 0-6 0,-9 1 0 0,8-4-1 15,-7 1-2-15,-7-5-1 0,0 0-1 16,-6 5 0-16,8-9-1 0,-16 4 2 15,8-6-2-15,-6 2 1 0,6-3-1 16,-6-3 0-16,-7-2 0 0,13-1-1 16,-7-2-1-16,1-3 0 0,-1 0-2 0,7 0-26 15,0 0-107-15,0-3-216 0,0-2-249 0,-6 2-110 16,6-4-28-16,-6 0 86 0,6-1 206 16</inkml:trace>
  <inkml:trace contextRef="#ctx0" brushRef="#br0" timeOffset="103259.2012">19778 14719 95 0,'-6'0'321'16,"-1"-4"44"-16,-1-3 27 0,3 3-133 16,5 0-79-16,0 0-32 0,0 1-24 15,0 3-1-15,0-4-4 0,0 1 2 16,0 3 4-16,5 0 6 0,-5-4-8 0,8 4 0 15,-1 0-10-15,5-3-14 0,2 3 1 16,5 0 1-16,1-4-16 0,6 0-13 16,13 0-9-16,-7-4-22 0,15 1-21 0,-9 0-9 15,8-5-5-15,0 2-1 0,-1-1-3 16,1 0 0-16,-7 0 0 0,7 4-2 0,-7-4 0 16,-6 3 0-16,-2 5-1 0,3 0-1 15,-14-2-1-15,6 2-1 0,-13 3 0 16,0 0-1-16,-6 3-2 0,-7 2-2 0,0-2-34 15,-14 4-64-15,1-3-80 0,-7 3-84 16,-5 4-87-16,-1-4-66 0,-7 0-72 16,1 1-4-16,-14-1 49 0,7 1 74 0</inkml:trace>
  <inkml:trace contextRef="#ctx0" brushRef="#br0" timeOffset="103534.032">20058 14675 85 0,'-51'11'277'0,"11"-1"45"0,1 5 16 16,6-4-107-16,1 0-65 0,12 4-27 0,1-4-13 15,-1 0 6-15,6-1 8 0,8-6 19 16,6 0 25-16,6 0 29 0,8-4 24 15,6-4 29-15,5-4 26 0,8-2 15 0,7-5 5 16,5-3-13-16,7 0-18 0,1-1-44 16,-8 1-54-16,1 0-54 0,0 4-40 15,0 2-44-15,-7 1-22 0,-7 0-13 0,1 7-5 16,-7-4-3-16,-1 5-1 0,-11-1-1 16,-1 4-1-16,0-3 1 0,-13 3 0 15,6 0 0-15,-6 0 0 0,-6 3 0 0,6-3-2 16,-6 4 1-16,-1-1-2 0,1-3-2 15,-7 8 0-15,5-4-2 0,3-4-3 16,-2 3-36-16,-6 1-121 0,7 0-161 0,-8-4-209 16,8-4-269-16,-7 4-124 0,7-4 47 15,-2 1 133-15,-4-5 193 0</inkml:trace>
  <inkml:trace contextRef="#ctx0" brushRef="#br0" timeOffset="105593.4886">20019 15334 220 0,'0'-9'465'16,"7"-7"90"-16,-7 2 66 0,0 6-163 15,0 1-158-15,6 3-93 0,1 8-88 16,6 3-65-16,-7 8-29 0,8 0-13 0,-1 2-8 16,0 6-1-16,-7-1-2 0,7 0 0 15,-13 3-1-15,6-2 1 0,2-2 0 16,-8 2 0-16,6-5-1 0,-6-3 1 0,0 0-1 15,0-4 2-15,-6-1-2 0,6-2 1 16,-8-4 0-16,2-1 1 0,0-3 1 0,-1-3 0 16,1-5-1-16,-1-3 0 0,1 1 0 15,6-9-2-15,-7-7 0 0,7 1 0 16,0-9-1-16,7 2-1 0,-1-6 3 0,1 7 0 16,-1-4 0-16,7 3 3 0,1 9 0 15,-8 2-1-15,6 5-1 0,2 10 0 0,-1 3 16 16,1 3 9-16,-2 7 10 0,1 3 24 15,0 5 13-15,0 7-7 0,7 0-7 16,-14 3-5-16,7 4-21 0,1-2-10 16,-2-1-6-16,-4-1-5 0,4-3-3 0,-6 1-4 15,2-2-4-15,-2 1-1 0,0-3-2 16,1-5 0-16,-7 1-2 0,6-1-2 0,-6-6-1 16,0-1-3-16,0 1-25 0,0-8-78 15,0 0-125-15,0-3-158 0,-6-9-207 16,6-3-69-16,0-3 36 0,0-3 108 0</inkml:trace>
  <inkml:trace contextRef="#ctx0" brushRef="#br0" timeOffset="105842.3316">20529 15309 387 0,'0'11'523'15,"0"-11"48"-15,-6 5 14 0,6-5-265 16,6 0-141-16,-6 0-83 0,6 3-38 15,-1-3-11-15,3-3 18 0,5 3 16 0,0-5 6 16,1 2 1-16,5-1-9 0,-6 0-27 16,6-3-23-16,-5 3-13 0,4 1-9 0,-4-1-4 15,-1 0 0-15,-6 4-2 0,0-3 0 16,-1 3 0-16,-6 0-2 0,6 0 0 16,-6 0-2-16,0 3-1 0,0-3-1 0,0 4-1 15,0 3-37-15,0-3-116 0,0-1-191 16,0-3-201-16,0 0-89 0,0 0-5 15,0-10 99-15</inkml:trace>
  <inkml:trace contextRef="#ctx0" brushRef="#br0" timeOffset="106103.1925">20966 15001 133 0,'6'-4'535'15,"2"4"85"-15,-2-6 38 0,-6 1-62 16,6 5-302-16,0 7-140 0,8 1-82 15,-8 7-40-15,1-1-3 0,-1 8 13 0,0-3 25 16,-6 3 28-16,0 4 17 0,0-4-3 16,0 3-20-16,0 4-25 0,0 1-30 0,0-1-18 15,-6 4-5-15,0 0-7 0,-1 1-1 16,1-9 0-16,-1-3-1 0,7-4-2 0,-7-3-1 16,7-4-1-16,0 1-3 0,0-8 1 15,0 3-3-15,0-7-4 0,0 0-46 16,0-7-113-16,0-1-187 0,0-4-250 0,-6-3-108 15,0-6-6-15,0-1 92 0,-2 0 177 16</inkml:trace>
  <inkml:trace contextRef="#ctx0" brushRef="#br0" timeOffset="106432.0049">20026 15112 321 0,'-33'0'473'0,"7"0"51"16,-7 3 24-16,1 8-244 0,6 4-114 15,-1 10-74-15,8 9-49 0,-1 9-23 16,8 1-21-16,-8 9-11 0,14 5-5 0,-9-3 31 15,10 3 16-15,5-3 8 0,0 1 1 16,5-9 1-16,3-3-33 0,11-3-17 0,7-8-8 16,1-4-5-16,12 0-4 0,0-7-1 15,7 1 1-15,6-9-4 0,0-3-15 16,6-7-93-16,1-4-175 0,0-11-199 0,6-7-88 16,1-13-26-16,6-5 76 0</inkml:trace>
  <inkml:trace contextRef="#ctx0" brushRef="#br0" timeOffset="106662.8573">21338 14862 73 0,'26'-8'599'15,"-12"-6"88"-15,-2-5 37 0,2 5 17 16,5 2-402-16,7 12-187 0,-1 5-85 0,-4 4-36 16,-2 11-12-16,1 2 21 0,-7 3 37 15,0 6 30-15,0 0 17 0,-13 10 5 16,6 0-27-16,-6 5-36 0,0 3-30 0,-6 2-18 15,-7 1-9-15,0-1-6 0,-13-3-2 16,0 6-3-16,-7-1-3 0,0-2-3 16,-6 0-3-16,7-7-28 0,-2-3-112 0,3-8-190 15,4-11-287-15,-6-5-138 0,7-5-36 16,0-9 83-16,7-6 179 0</inkml:trace>
  <inkml:trace contextRef="#ctx0" brushRef="#br0" timeOffset="107825.7223">21854 15083 22 0,'-7'-8'385'0,"1"4"83"15,0-4 64-15,-8-3-29 0,8 4-158 0,6-1-71 16,-7 5-66-16,7-1-59 0,0 4-45 16,0 0-43-16,7 7-22 0,-7 1-6 0,6 7-2 15,8 3 2-15,-8 4 0 0,7 0-3 16,-1 0 0-16,2 0 6 0,6-4 2 15,-8 2 1-15,2-3-3 0,-1-2-11 16,0-1-12-16,0-2-6 0,-7-1-4 0,8-4-2 16,-8 0 0-16,-1-3-1 0,3 0 1 15,-8-1-1-15,7-6 1 0,-7-1-1 0,0 0 0 16,0-7 2-16,-7-3-4 0,7-1 2 16,-8-7 2-16,8 1-4 0,-5-6 4 15,-1 2-1-15,6-8 0 0,-9 3 0 0,4 1 0 16,5 3-1-16,-6 8 1 0,6 3 0 15,0 5 2-15,0 5-1 0,-6 5 0 0,6 5 0 16,-7 1-1-16,0 9 1 0,1 7-1 16,-7 4 0-16,-1 3 1 0,2 1-1 15,-3 3 0-15,3-4 0 0,0-3 1 0,5 3-2 16,-6-3 1-16,7-4-2 0,-1-4-1 16,0-3 0-16,1-4 1 0,6 1 0 15,-7-6 0-15,7-2 1 0,-6-4 0 0,6-4 1 16,-7-2 0-16,7-6 0 0,0-7 1 15,-7-3 1-15,7 0-1 0,0-7 1 16,0 0 0-16,0-5-1 0,0 2-2 0,0 3 1 16,7 3-1-16,-7 3-1 0,7 9 1 15,-7 6-1-15,6 4 1 0,1 8-1 0,-7 4 1 16,6 3-2-16,1 4 4 0,0 3 1 16,5 1 18-16,-5 2 28 0,5-2 10 15,2-5 8-15,-1 1 0 0,-6-1-18 0,5-5-26 16,-4 0-13-16,4-1-5 0,-5 0-3 15,-1-4-2-15,-6-4 0 0,0 3-1 16,0-3-1-16,0 0-2 0,-6-3 1 0,-7 3-2 16,-7-4 0-16,-1 4-1 0,2-4 3 15,-6 0-1-15,-1 4 1 0,6 0 1 16,-6 0 2-16,6 4-1 0,1 4 2 0,0-1 1 16,5 0 3-16,1-4-2 0,7 5 1 15,-1-8 2-15,7 4 1 0,0-4 1 0,0 0 21 16,7 0 23-16,-1-4 13 0,7-4 6 15,7 1 3-15,-2-3-20 0,2-2-22 16,1-2-13-16,5 2-6 0,0-2-3 0,0 3-2 16,0-1-1-16,-6 2-3 0,0 3-2 15,-8 3-6-15,-5 4 0 0,6 0-4 0,-6 4 0 16,-7-1 0-16,6 5-10 0,-12-5-79 16,6 5-131-16,-7-1-207 0,0-4-265 15,1 5-108-15,-1-8 23 0,1 0 111 16,0-4 197-16</inkml:trace>
  <inkml:trace contextRef="#ctx0" brushRef="#br0" timeOffset="108286.4586">22115 15034 181 0,'-6'-11'396'0,"-8"-4"29"16,1 0 14-16,0 1-182 0,7-4-139 16,-7 2-62-16,-1 3-31 0,8-3-3 0,-7-1 27 15,0-2 28-15,-6 4 27 0,-1 1 33 16,7 3 18-16,-13 3-7 0,6 5-6 15,-6 6-14-15,0 8-20 0,0 8-14 16,-7 10-18-16,0 4-4 0,1 8-2 0,5 2-5 16,2 6-11-16,5-2-9 0,6 1-19 15,2 0-14-15,5-5-5 0,14-2-5 16,-7 0 0-16,12-5-1 0,8-3 0 0,0-8 1 16,13 1 0-16,-1-8 1 0,7-3 0 15,1-7-1-15,5-4 3 0,2-4 58 16,-8-8 83-16,6-4 81 0,1-5 71 0,-7-6 42 15,0-6-37-15,-13-7-73 0,0-9-71 16,-6-2-71-16,-7-5-41 0,-13 1-22 16,-13 0-20-16,-20-2-42 0,-13 10-255 0,-19-1-476 15,-20 8-211-15,-13 0-95 0,-13-2-7 16,-13 1 234-16</inkml:trace>
  <inkml:trace contextRef="#ctx0" brushRef="#br0" timeOffset="109608.1586">19888 16220 23 0,'-12'0'298'0,"-1"-4"43"0,7 0 38 16,-8 0-91-16,8 4-74 0,-1-2-25 0,1 2-7 16,6 0-8-16,-7 0-15 0,14 0-11 15,-1 0-14-15,1-5-6 0,13 2 0 0,5-4-2 16,8 3 0-16,13-4-4 0,6-3-21 16,13 0 1-16,6-3 12 0,15-1-11 15,5-4-4-15,7-3 30 0,18 1-9 0,3-5-18 16,5-7-7-16,0 4 22 0,0-5-9 15,7 5-7-15,-7 0-1 0,-6 0 7 16,-1 3-14-16,-13-1-16 0,-6 6-13 16,-6 3-8-16,-22 3-11 0,4 0-23 0,-22 9-13 15,-7-3-5-15,-12 6-3 0,-13 3-2 16,-14 0-2-16,-6 3 1 0,-20 6-3 0,-6 0 1 16,-7 3-3-16,-12 6-4 0,-7 1-21 15,-7-2-80-15,-6 6-122 0,-7 0-121 0,-13-2-130 16,-13 2-127-16,-8-2-90 0,-4 1-17 15,-7 0 61-15,-7 5 106 0,1 2 135 16</inkml:trace>
  <inkml:trace contextRef="#ctx0" brushRef="#br0" timeOffset="109899.9759">20614 16106 100 0,'-111'33'270'0,"6"-7"51"0,13 3 24 0,1-7-103 15,13-1-58-15,6-2-14 0,14-4-5 16,5 0 10-16,14-4 7 0,6-4 13 16,8-3 18-16,5 0 36 0,7-4 29 0,6 0-9 15,14-4-33-15,6 0-50 0,7-7-64 16,18-3-39-16,8-5-14 0,11-4-7 15,17-2-2-15,10-4 23 0,7-4-3 0,8-4 1 16,11 4 28-16,8 0 22 0,-1-3-15 16,13 3 0-16,-4-1 7 0,-2 5-25 0,0 0-24 15,-7 0-12-15,0-1-21 0,-6 5-18 16,-7 2-13-16,-13 5-5 0,2 0-4 16,-15 4-2-16,-13-2-3 0,0 5 1 0,-12 4 2 15,-14-1-2-15,-7 4 1 0,-6 1 0 16,-12-4 2-16,-1 7-1 0,-13-4 1 15,0 4 0-15,-7 0-1 0,1 0-2 0,-8 4-1 16,-5-1-3-16,6 4-5 0,-6-3-42 0,-1 4-157 16,-6-1-235-16,0-3-355 0,-1-1-171 15,2 1-37-15,-1-8 122 0,0 1 222 16</inkml:trace>
  <inkml:trace contextRef="#ctx0" brushRef="#br0" timeOffset="114661.4393">20078 16348 204 0,'-20'4'279'0,"-6"0"28"16,7-4-76-16,-1 3-82 0,8-3-32 16,-2 4-11-16,-5-4-2 0,12 3 10 0,-6-3 14 15,0 4 11-15,6-4 9 0,1 5-5 16,6-5-19-16,0 0-26 0,-7 0-30 0,7 0-28 15,7 0-17-15,-7 0-12 0,6 0-6 16,1 0-3-16,6 0 0 0,0-5 0 0,13 5 2 16,0 0 4-16,7-4 11 0,-1 1 7 15,14-4 2-15,-1-1 3 0,8-3-3 16,6 1 0-16,0-2 10 0,6-6 3 0,0 4 1 16,14-5-2-16,-8-3-12 0,8 0-12 15,5 0-5-15,1-4 28 0,-1 1 15 16,2-2 9-16,-1-2 1 0,0 4 0 0,0-5-27 15,0 5-13-15,-7 0 14 0,0-2 10 16,-5 5 9-16,-2 0 24 0,-6 3 12 0,-6 2-15 16,-6 5-10-16,-8-3-8 0,-5 8-28 15,-8 0-16-15,-8 3-9 0,-4 1-3 0,-5 3-2 16,-2 0-1-16,-7 3-1 0,-6 1 0 16,0-4 0-16,0 4 0 0,0 4 1 15,0-6-1-15,-6 5 1 0,-1-3-1 16,1 4 1-16,-9-4-1 0,4 3 0 0,2-3 0 15,-2 0-2-15,-2 0 0 0,0-4-3 16,0 2-1-16,7 3-3 0,-8-2-48 0,1-3-118 16,0 0-206-16,-1-3-246 0,2-2-111 15,-7-5-2-15,5-5 97 0,1-4 195 16</inkml:trace>
  <inkml:trace contextRef="#ctx0" brushRef="#br0" timeOffset="115131.6956">23062 14858 365 0,'0'-15'492'16,"0"-3"66"-16,0 0 43 0,0 6-252 0,6 1-104 16,1 7-61-16,-1 8-51 0,1 4-26 15,5 7-15-15,-4 3 0 0,4 4-6 16,-5 3-5-16,0 4-19 0,-7 2-12 0,6-2-17 16,1 1 8-16,-7-1 10 0,6 0 3 15,-6-3 1-15,6-4-3 0,2 0-22 16,-8-4-16-16,6 0-10 0,-6-3-6 0,0-4-4 15,0 0-3-15,0 1-38 0,0-9-123 16,-6 3-212-16,-2-6-244 0,-4-6-107 0,5-1-13 16,-6-9 101-16,6-2 207 0</inkml:trace>
  <inkml:trace contextRef="#ctx0" brushRef="#br0" timeOffset="115294.5871">22892 14858 461 0,'-7'7'554'0,"1"-3"62"0,-1-4 26 0,14 0-311 16,-1 0-145-16,8 3-78 0,5-3-60 0,14 0-26 16,0 0-11-16,-1 0-8 0,1-3-3 15,-1-1-10-15,1 4-99 0,-7-3-221 16,1-5-183-16,-9 5-81 0,8-5-28 0,-12 1 80 16</inkml:trace>
  <inkml:trace contextRef="#ctx0" brushRef="#br0" timeOffset="115493.4658">23029 15243 160 0,'-13'26'479'0,"0"-4"54"0,0-8 26 16,7-6-119-16,-2-1-231 0,8 1-107 0,14-4-52 16,-8-2-25-16,14-2-11 0,-7 0 18 15,7-2 8-15,-1-2 4 0,1-4 2 0,0 5-1 16,-1-5-22-16,1 1-19 0,0 0-66 15,-2-1-145-15,-4-3-231 0,-2-3-105 16,8-1-43-16,-7-7 38 0,7 1 133 16</inkml:trace>
  <inkml:trace contextRef="#ctx0" brushRef="#br0" timeOffset="115770.2923">23467 14715 245 0,'0'-33'524'0,"5"1"89"0,-10-2 69 16,5 5-115-16,0 6-215 0,0 9-97 15,0 7-81-15,0 10-66 0,0 4-40 16,5 12-14-16,-5 10 5 0,0 3 25 0,0 10 19 16,-5 5 30-16,-2 4 27 0,-6 5 3 15,-1-1-22-15,2 4-15 0,-1-5-45 16,6 6-38-16,-6-5-20 0,7-1-9 0,0-7-6 16,-2 5-4-16,8-8-2 0,-6 1 1 15,0-1-3-15,-1-1 0 0,-1-2 0 16,3-4-1-16,-2-8-1 0,7-7 1 0,-7-4-2 15,7-7-2-15,-5 1-2 0,5-9-7 0,0-3-30 16,0-3-127-16,5-5-169 0,-5-7-211 16,7-3-249-16,0-4-85 0,6-7 77 15,0-8 147-15,1-4 205 0</inkml:trace>
  <inkml:trace contextRef="#ctx0" brushRef="#br0" timeOffset="116103.1369">23721 14943 353 0,'20'-19'477'15,"-8"-4"47"-15,-5 2 24 0,-1 3-267 0,-6 7-132 16,8 3-62-16,-8 5-46 0,0-1-22 16,-8 4-11-16,2 7-4 0,-1 1 7 15,-5 3 11-15,-2-1 7 0,2 9 5 16,-2 3 14-16,2-3 5 0,5 6 2 0,-6 1 11 16,6-1 3-16,1-3-10 0,0 5-13 15,6-1-12-15,6-5-18 0,0 1-10 0,1 0-2 16,6-4-3-16,0-3-1 0,7-1 0 15,-2-5 1-15,2-6 1 0,7 1-1 0,-1-8 3 16,-7-3-2-16,7-9 0 0,1 2 3 16,-1-4 28-16,-6-8 52 0,-1 0 44 15,1-3 39-15,-9-1 29 0,-2-3-9 0,-9 1-30 16,0-1-25-16,-9-1-25 0,-2 9-25 16,-3 3-19-16,-5 7-20 0,-1 4-24 15,-7 7-12-15,8 8-9 0,-6 3-8 0,5 4-79 16,0 7-223-16,1-3-357 0,-1-1-158 15,1 1-69-15,-1-3 45 0,7-8 211 16</inkml:trace>
  <inkml:trace contextRef="#ctx0" brushRef="#br0" timeOffset="181568.1577">1994 13023 131 0,'-6'-11'359'0,"6"-1"74"0,-13 5 69 0,13 0-122 16,-7 0-64-16,0 3-52 0,7 4-66 16,0 0-66-16,0 8-46 0,0 2-36 15,0 9-15-15,0 3-7 0,0 7-4 16,7 4-10-16,-7 4-8 0,7-4-1 0,-7 4-3 15,6-1 0-15,1-3 1 0,-1 0-1 16,0 1 2-16,2-5-1 0,-2-4-2 16,0 1 1-16,0-4-1 0,1-4 0 0,-1-3 1 15,1 0 0-15,0-4 0 0,-7-3 1 16,5-6 2-16,3 6 0 0,-1-8 2 0,-1 4 1 16,0-8 1-16,1 4 1 0,-7-8 0 15,7-2-3-15,-1-1-4 0,1-7-6 0,-7-8-14 16,0 0-38-16,-7-6-41 0,7-5-33 15,-13-4-29-15,6 0-7 0,-5-2 24 16,-3-6 38-16,3 3 34 0,-1 0 36 0,0 3 21 16,7 2 19-16,0 9 18 0,6 3 21 15,0 7 16-15,-8 3 8 0,8 8-3 16,8 3-10-16,-8 5-21 0,12 3-13 0,-6 3-10 16,7 9-1-16,1 2 1 0,6 4 4 15,-8 5 3-15,8 6 2 0,-1 0-2 16,1 5-2-16,0-1-3 0,-1 3-3 0,1-3 0 15,6 1 33-15,-6-3 12 0,-1 0 4 16,-5-6 4-16,5-3-5 0,-6-3-30 16,0-1-16-16,0-4-7 0,-6-2-4 0,-1-1 0 15,0-4-1-15,1-3 1 0,-7 0 3 16,7-1 2-16,-14-3-13 0,7 0-74 0,-7-3-126 16,1-5-153-16,-7 1-173 0,-6-4-67 15,-1-4 39-15,1 0 110 0</inkml:trace>
  <inkml:trace contextRef="#ctx0" brushRef="#br0" timeOffset="181727.5682">1948 13280 212 0,'-13'15'352'0,"0"-8"24"16,7 0-16-16,-1 0-187 0,7-3-83 15,7 0-24-15,-1-4 7 0,7 0 41 0,7-8 46 16,0 1 36-16,5-7 5 0,1-1-17 16,6-4-48-16,-5 1-47 0,6 0-42 0,-7-2-26 15,7 6-12-15,-1-3-6 0,-6-2-27 16,7 4-108-16,-13 1-158 0,6-5-191 15,-7 1-86-15,1 0-17 0,0-5 91 16</inkml:trace>
  <inkml:trace contextRef="#ctx0" brushRef="#br0" timeOffset="182045.3712">2627 12898 324 0,'-12'7'474'16,"4"-3"36"-16,-4-1 14 0,5 2-250 0,7-2-132 15,-8-3-66-15,8 0-30 0,0 3-11 16,8-6-1-16,-1 0-4 0,5-2-3 16,2-6-1-16,12-3-3 0,0-1-5 0,7-7-5 15,0-3-4-15,-1-1-2 0,7-1-1 16,-6 2 0-16,-1 0 0 0,1 3-1 15,-1-4 1-15,-5 3-2 0,-2 6 1 0,-5-2-3 16,-7 9 0-16,1 1 1 0,-8 3-3 16,-6 2 1-16,0 4-1 0,0 4 0 0,-6 2 0 15,-8 6 1-15,8-1-54 0,-8 7-144 16,1-6-218-16,8-2-98 0,-2-6-46 16,0-4 33-16</inkml:trace>
  <inkml:trace contextRef="#ctx0" brushRef="#br0" timeOffset="182329.6446">3411 12087 420 0,'6'-4'582'0,"-6"1"42"16,0-1 19-16,0 0-265 0,0 8-208 16,0 3-94-16,0 7-42 0,6 5-17 0,-6 3-5 15,7 3-1-15,-7 9 2 0,7-1-1 16,-1 1-1-16,7 2-1 0,-6-3-3 15,6 3 24-15,0 1 11 0,0-4 7 0,-1-4 1 16,3-3 1-16,-10 1-24 0,8-10-14 16,-5-2-5-16,-2-4-3 0,0 1-3 15,-6-9 1-15,7 4 0 0,-7-7 1 0,0 0 4 16,0 0 1-16,0-7 0 0,-7 4-2 16,1-13-26-16,0 2-87 0,-8-5-139 0,2-7-168 15,-8 1-176-15,0-8-56 0,-6 0 45 16,0-4 121-16</inkml:trace>
  <inkml:trace contextRef="#ctx0" brushRef="#br0" timeOffset="182664.4349">3169 12179 94 0,'-6'0'347'0,"6"0"26"15,6-4 14-15,1-3-142 0,13-1-132 16,-1-3-60-16,7 0-24 0,6-1-9 16,1-2 0-16,-1-1 5 0,2 5 7 0,5-1 0 15,0 0-2-15,0 0-6 0,1 8-8 16,-8 3-8-16,1 0-2 0,-7 10-3 0,-7 1 1 15,-5 4 3-15,-3 3 3 0,-11 3 33 16,0 10 17-16,-5-6 7 0,-9 9 2 0,2-5-2 16,-1-4-32-16,-7 5-17 0,7-8-9 15,6-5-4-15,1-1-3 0,-1-2-1 16,7-6-1-16,7 0 1 0,-1-8 1 16,8 0 1-16,6-5 0 0,-1 2 2 0,1-1-2 15,-2-3 0-15,2 3 2 0,-6 4 21 16,5 4 12-16,-5-1 7 0,-2 5 3 15,-5 0 2-15,-7 2-22 0,0 5-2 0,-7 0 15 16,-5 6 8-16,-2-2 3 0,-5 0-2 16,-1-2-10-16,6-2-21 0,-4 4-9 0,-2-4-6 15,1 2-78-15,5-5-167 0,-6-1-213 16,7-5-96-16,-7-1-44 0,7-5 57 16</inkml:trace>
  <inkml:trace contextRef="#ctx0" brushRef="#br0" timeOffset="183759.7606">2654 13019 23 0,'-14'4'276'0,"8"-4"30"0,-7 0 14 15,7 3-117-15,6-3-75 0,-8 0-23 0,8 0-14 16,0 0-8-16,0-3-9 0,0 3-17 16,0-4-24-16,8 0-9 0,-2-3-3 15,0-1 0-15,1 1-2 0,6 0 0 0,0 0 10 16,7-8 5-16,-1 5 0 0,7-5 5 15,0-4 29-15,13 0-3 0,-6 1-3 16,6-3-2-16,0-6-3 0,8 6-30 0,-15-2-14 16,7 2-6-16,-6-2-5 0,-1 5-1 15,-6-4 0-15,1 3 1 0,-1 2 0 0,-7 5 0 16,-5-3-1-16,-8 8 0 0,0 4 0 16,1-1 20-16,-14 8 9 0,1-1 4 15,0 4 1-15,-8 4 1 0,-5 8-19 0,-1 0-10 16,-6-1-3-16,0 4-3 0,-1 3-1 15,-5-3-1-15,-1 4 2 0,1 0-1 16,-7 4 1-16,6-5 1 0,-6 0 2 0,6 5-2 16,-6-4-1-16,6-1 1 0,1 1-3 15,-1-4 0-15,7-4 0 0,6 0-1 16,1-3-1-16,5-7 2 0,7-1 1 16,2-3 0-16,5 0 3 0,0-4-3 0,0-4 1 15,5-3 0-15,10-5 0 0,4 2-2 0,-6-9 3 16,6-3 0-16,6 0 3 0,3-4 0 15,4 1 9-15,7-4 3 0,1-9 2 16,-1 6 1-16,6-2 0 0,-5 2-6 0,5-1-4 16,-5 6-4-16,-7-2-2 0,-2 8-2 15,-4 2 0-15,-1 0-1 0,-6 5-1 16,-7 3 0-16,-6 3-1 0,-1 8 1 0,-6 0 0 16,-6 4-2-16,-1 4 4 0,-13 2-2 15,7 5 1-15,-13 0-1 0,6 4 0 16,-12-1 0-16,6 0-1 0,-7 0-1 0,1 5 2 15,-7-4 2-15,5 2-1 0,1-3 1 16,1 1 0-16,-1-2 0 0,7-2 0 0,7 4-1 16,-1-5-1-16,0-3 0 0,14 0 1 15,-8-3-2-15,9-4 1 0,5-1-1 16,0-3 1-16,5 0 0 0,3-7 0 0,4-1 1 16,2-3 0-16,-1-3 0 0,6-4 0 15,1-1 1-15,-1-3-1 0,8 0-1 16,-8 0 0-16,8 0-1 0,-8 0-1 15,7 1 1-15,-6 2 1 0,-1 0 0 0,-5 4 0 16,-9 5 0-16,2 3 0 0,-1-1 0 16,-6 8 0-16,0 0 1 0,-6 3-2 0,-6 5 1 15,-8 6 0-15,-7 1 1 0,1 8 0 16,1-2 1-16,-8 2 1 0,0 2-2 0,-6 1 0 16,0 0-1-16,5 3-1 0,-4-4 1 15,5-3 0-15,8 1-1 0,-2-9 2 16,1 1-1-16,13 0-1 0,0-8 0 0,0 4-1 15,6-7 0-15,7-1 0 0,7 1-4 16,0-4-102-16,5-4-269 0,2-3-120 16,-2-4-56-16,8-7-21 0,-1-5 92 15</inkml:trace>
  <inkml:trace contextRef="#ctx0" brushRef="#br0" timeOffset="189406.3198">2797 12901 145 0,'0'-3'159'0,"7"3"-42"0,-1-4-27 16,0 1-4-16,1-1 3 0,-7 0 4 16,7 0-8-16,-7 4-8 0,0 0-4 0,0 0-7 15,0 0-2-15,0 0-2 0,0 0-3 16,0 0-8-16,0 0-7 0,-7 0-13 15,7 0-12-15,0 0-9 0,0 0-5 16,0 0-3-16,0 0-1 0,0 0 3 16,0 0-2-16,0 0 2 0,7-3 1 0,-1-1 1 15,-6-4-1-15,7 6 0 0,-1-6-3 16,1 1 0-16,6-1-1 0,-7 1-1 0,0 0-1 16,8 0 1-16,-1-1-1 0,0-3 1 15,0 1-1-15,7-2 2 0,-7 1 0 0,7-4 0 16,-8 5 2-16,8-5-1 0,0 0-1 15,-1 1 0-15,-5-1 0 0,-2 4-1 16,2-1-1-16,-2 2 1 0,-5 2-1 0,-2 1 1 16,3 3 0-16,-8 0 1 0,7 4-1 15,-7 0-1-15,-7 0 1 0,7 4-1 16,0 0 0-16,-8-1 0 0,3 9-1 16,-2-6 2-16,0 5 0 0,-5 1 3 0,5-2-2 15,1 2 0-15,-8-1-1 0,8 0 0 16,-7 0 0-16,7-1-1 0,-8-2 0 0,8-1 1 15,-8 1 0-15,8-2 0 0,-6 2 1 16,5-4-2-16,-6 3 2 0,6-3-1 0,-5 4 1 16,-2-5 0-16,1 1 1 0,6 0 6 15,1 0 5-15,-1-4 2 0,1 0 3 16,6 0-1-16,0 0-6 0,0 0-5 0,6 0-5 16,7-8 0-16,-6 1-1 0,12-1 0 15,-5-3 0-15,5-1 3 0,0 2-1 16,8-1 0-16,-7-4 3 0,-1 1 1 15,1-1 1-15,0 1 0 0,4-5-2 0,-3 4 1 16,-1 0-1-16,-7-3-1 0,7 4-2 16,-1-2 1-16,-6 2-2 0,0 3-1 0,-1 0 1 15,-4 4 0-15,-2 0 2 0,-6 3 3 16,6 4 3-16,-12-4 1 0,6 4 0 16,0 0 0-16,-6 4-2 0,-2-4-4 0,2 4-2 15,-8 3 0-15,9 0-2 0,-1 0 0 16,-1 2 0-16,-6-3-1 0,7 2 1 15,-1-2-1-15,0 3 2 0,1-6-1 0,-1 4 0 16,-6 0 0-16,6-3 1 0,-5 4 0 16,5-1 0-16,-6 1-1 0,-1-2 1 0,2 2 1 15,-1-5-2-15,-1 5 0 0,2 0 0 16,-1-5 0-16,6 5 0 0,-6-4 0 16,6-1 1-16,0 0-1 0,1 1 0 0,6 0 0 15,0-4 0-15,0 0 0 0,0 0 0 16,6-4 2-16,1 0-1 0,6-2 1 0,1-3 1 15,-1-1-1-15,-1-2 0 0,2 1-1 16,-1-3 0-16,-1 3 0 0,2-4 1 16,-1 5 0-16,0-5-1 0,-7 4-1 0,8 3 1 15,-14 1-1-15,6 3 2 0,-6 1 4 16,0-1 0-16,-6 8-1 0,-1-1 1 16,0 1-4-16,-5 8-1 0,-3-2-1 15,-4 5-1-15,7-1 1 0,-7 1 0 0,5-1 0 16,1-3 1-16,0 5-1 0,0-5 0 15,6 0-1-15,0-4 1 0,1 0 1 0,-1-3-1 16,7-1 1-16,-5 1 2 0,5-4-1 16,0 0 2-16,5 0 1 0,-5-4-1 15,7-3-1-15,-1 0 0 0,1-5-2 0,0 2 0 16,6-2 1-16,0 1 0 0,-6-3 0 16,5 3-1-16,-4 0 0 0,-2 0 0 0,7-1-1 15,-13 6-1-15,7 2 0 0,-2-3 2 16,-5 7 1-16,0 0 4 0,0 0 0 15,-5 0 0-15,-2 3 0 0,0 5-2 16,1-2-2-16,-8 6-1 0,2-5-1 0,-1 8 1 16,-7-4-2-16,6-1 0 0,1 2-1 15,1-1 2-15,-8 0-1 0,14-3 1 0,-8-1 0 16,8 0 0-16,0-3-1 0,6 3 2 16,0-3-1-16,0-4 0 0,6 0 0 15,0 0 1-15,8-4-1 0,-1-3 0 0,0-1 2 16,6 2-1-16,-6-6 1 0,0 1 0 15,7 0 2-15,-7-1-2 0,7-2 1 0,-7-1-1 16,-1 5 1-16,2-1-1 0,-9 0 0 16,10 0 5-16,-9 8 13 0,-6-6 21 15,0 9 35-15,0 0 20 0,-6 0 4 0,-1 0-10 16,-1 9-18-16,-11-3-36 0,7 2-20 16,-7 7-11-16,-1-5-1 0,0 1-3 15,0 4-2-15,0-5 0 0,8 5 1 0,-8-3-2 16,8 3 4-16,-2-5-1 0,1 5-1 15,0 0 2-15,0-5-1 0,-1 2-1 16,8-1 1-16,0 0-1 0,-7-4 0 0,13 0-1 16,-7-3 0-16,7 0 0 0,0 0 0 15,7-4 0-15,-1-4 1 0,1 0 0 0,5 0 0 16,2-7 0-16,5 3 0 0,1-2 1 16,0-1-1-16,-1 1 1 0,0-5-1 15,1 3 1-15,-7 1-1 0,1 5 0 0,-1-6 0 16,-1 9-1-16,-4-5 1 0,-2 8-1 15,0 0 0-15,-6 0 2 0,-6 8 0 16,0-2 0-16,-14 9 0 0,0 4 0 0,0 2 0 16,-12-2-1-16,0 8 1 0,-8-6 1 15,1 8-1-15,0-4 1 0,-7 2 0 0,7 2-1 16,5-3-1-16,-4-4 0 0,5 3-1 16,8-6-2-16,-2-2-1 0,7 0 0 15,8-4 2-15,-2-1-2 0,2-6 4 16,5-1 0-16,7-5 1 0,-7 0 1 0,14 0 0 15,-7-5-2-15,7 3 0 0,-1-6 0 16,7 0 2-16,0-3 0 0,0 1 1 0,0 1 0 16,6-1-26-16,-5 3-78 0,-1-1-116 15,0 1-182-15,0-4-83 0,0 0-12 16,-6-4 61-16</inkml:trace>
  <inkml:trace contextRef="#ctx0" brushRef="#br0" timeOffset="189981.997">2673 12799 64 0,'0'-4'234'0,"7"0"26"16,-7 2-39-16,0-3-70 0,0 1-36 16,6 1-12-16,-6-2-5 0,0 3 0 0,0 2-10 15,5 0-17-15,-5 0-19 0,0 0-18 16,0 2-16-16,0 3-7 0,8 2-3 15,-8 4 0-15,7 0 0 0,-7 1-2 0,5 2-1 16,3-3-1-16,-2 0-3 0,-6-1 0 16,6 2 1-16,2-5-1 0,-2 1 0 15,0-5 2-15,1 1 27 0,0-4 20 0,-1-4 9 16,0 4 14-16,1-3 54 0,-7-5 4 16,6 4-5-16,1-3-5 0,-7-1-8 0,0 2-56 15,7-2-29-15,-7 5-14 0,0-1-8 16,6 0-4-16,-6 0-1 0,6 1 0 15,1 3 0-15,0-7 0 0,-1 3 0 0,1-3-1 16,-1-4 3-16,7-3-2 0,0-5 2 16,-7 0-1-16,8 1 1 0,-8-4-2 15,7-4 1-15,-6 4-2 0,0-7 1 0,5 0-2 16,-4 0 1-16,4-1 0 0,-5-3-1 16,-1 4 1-16,1-5-1 0,0 5 0 15,-2 3 0-15,2 0 1 0,-1 1 1 0,-6 6 2 16,7 2-6-16,0 2-65 0,-7 7-128 15,0 4-216-15,0 4-101 0,0 8-38 0,0-1 45 16</inkml:trace>
  <inkml:trace contextRef="#ctx0" brushRef="#br0" timeOffset="190326.782">2901 12682 31 0,'-12'6'303'16,"-2"-6"24"-16,-5-3 13 0,6-4-119 15,-7 3-120-15,13-7-54 0,-5 3-16 16,5 2 1-16,0-2 21 0,1 4 33 0,-1-3 25 16,7 3 0-16,-6 4-5 0,6 0-25 15,0 4-36-15,0 0-24 0,6 6-6 0,1 1-3 16,-7 5-1-16,13-2 2 0,-6 1-2 16,-1-4-3-16,7 4-3 0,-6 0 0 15,6-5-2-15,-7 5 0 0,1-4-1 0,6-4-1 16,-13 0 1-16,6-3 3 0,0 0 9 15,2-4 35-15,-2 0 40 0,0-4 38 0,1-2 17 16,-1-6 0-16,1-3-27 0,0 0-40 16,-1-6-35-16,8-8-21 0,-8-2-7 15,7-1-7-15,0-6-3 0,-1-5-1 16,1 3-3-16,1-5-1 0,-1 2 0 0,0 3-1 16,6 6-4-16,-5 8-104 0,-1 9-279 15,-6 5-151-15,-2 5-69 0,2-1-26 0,-14 5 91 16</inkml:trace>
  <inkml:trace contextRef="#ctx0" brushRef="#br0" timeOffset="193390.4687">4051 12146 193 0,'0'-3'392'0,"-7"-6"61"0,-1-2 44 16,3 4-178-16,5-4-80 0,5 3-54 0,-5-2-49 15,8-1-26-15,-1 0-23 0,-2-3-23 16,10 2-16-16,-3 1-11 0,1-4-18 0,7 0-11 15,0 5-4-15,-1-2-3 0,7 5-2 16,-6-3-7-16,0 6-78 0,-1-4-145 16,1 5-216-16,-8-5-98 0,2 1-36 15,-8 3 57-15</inkml:trace>
  <inkml:trace contextRef="#ctx0" brushRef="#br0" timeOffset="193537.3753">4181 12087 130 0,'-6'14'356'0,"-2"1"40"0,8-8 31 0,0-4-152 15,-5-3-79-15,10 0-63 0,-5-3-35 16,8 0-32-16,3-8-31 0,4-1-19 0,-3-2-9 16,8-1-8-16,0 1-76 0,6-5-186 15,-6-3-126-15,6 0-59 0,-6 0-22 16,5-3 61-16</inkml:trace>
  <inkml:trace contextRef="#ctx0" brushRef="#br0" timeOffset="193930.1335">4553 11654 104 0,'-7'0'359'0,"1"-4"30"16,-6 1 16-16,4 3-139 0,-4-4-139 0,5 4-53 15,1-4-10-15,-1 0 8 0,0 4 23 16,1-3 13-16,-1-5 9 0,0 5-6 16,1-9-15-16,6 4-28 0,0-6-16 0,0-1-1 15,6 1 1-15,-6-4-2 0,14 0 1 0,-8-4-1 16,8 2-19-16,-1 3-15 15,-1 2-9-15,2 1-2 0,5 2-3 0,-6 5-1 16,7 7 0-16,-1 0 1 0,1 7-2 16,-1 5 0-16,1 5 0 0,-6 5 0 0,-3 5 1 15,3 5 0-15,-8 1 1 0,2 3 1 16,-8 2 0-16,-8-5 1 0,8 0-2 16,-6-8 1-16,0 1 1 0,-2 1 20 0,3-10 11 15,-1 2 3-15,-2-1 4 0,8-7-1 16,-6 4-18-16,6-9-11 0,-6 2-6 15,6 0-2-15,6-4 1 0,-6-4-2 0,6 0 2 16,8-4-2-16,-1 0 1 0,7-8-1 16,-8 6-3-16,8-9 1 0,6 0-2 0,-7 1-3 15,1-1-2-15,0-4-33 0,-1 2-93 16,1-5-132-16,-7-1-182 0,7-2-127 16,-8-1-27-16,-4-3 68 0,-2-1 119 15</inkml:trace>
  <inkml:trace contextRef="#ctx0" brushRef="#br0" timeOffset="194273.5659">4834 11223 164 0,'-26'-17'344'0,"-7"-4"39"16,-5 4 18-16,-2 11-193 0,7 2-92 15,-6 8-42-15,0 10-32 0,-1 4-4 16,-5 5-3-16,5 10 3 0,1 0 13 16,1 7 4-16,5 8-10 0,7 3-4 0,6 5-8 15,7 2-13-15,7 4-9 0,-1 4-3 16,14 0 0-16,-1 1-3 0,14-4 1 15,5-1-1-15,8-11 1 0,7-3-1 0,-2-4-1 16,15-8 1-16,-8-3-1 0,7-4 1 16,1-3 36-16,5-7 35 0,-5-9 16 0,6-2 54 15,-7-8 26-15,7-10 19 0,-7-9 20 16,-6-6 39-16,6-13 31 0,-7-2 33 0,-5-11-31 16,-7-8-41-16,-2-11-50 0,-12-4-81 15,2-6-58-15,-21-4-25 0,0 0-11 16,-21 3-6-16,2-4-3 0,-19 3-4 0,-8 10-2 15,-6 2-3-15,-7 4-3 0,0 19-4 16,-6 14-4-16,0 28-9 0,-7 24-155 16,0 21-304-16,1 12-303 0,-1 9-133 0,7 6-58 15,12-1 132-15,15 0 292 0</inkml:trace>
  <inkml:trace contextRef="#ctx0" brushRef="#br0" timeOffset="194593.3697">4638 12530 132 0,'-26'16'376'0,"0"-5"30"0,6-4 14 0,7-4-154 15,6 6-123-15,1-9-43 0,6 0-8 16,0-9 13-16,6 2 27 0,14-11 12 0,0-3-2 16,6-13-13-16,13-3-1 0,-1-7-17 15,10 0-30-15,-3-8-18 0,7 6-8 16,0-7-27-16,0 5-15 0,7 1-8 16,0 3-6-16,0 0-2 0,0 4 0 0,-2 7-9 15,-3 0-83-15,-15 3-166 0,0 7-229 16,-13 6-103-16,-14 2-38 0,-4 11 61 0,-8 8 160 15</inkml:trace>
  <inkml:trace contextRef="#ctx0" brushRef="#br0" timeOffset="194788.2654">4788 12293 37 0,'-71'69'428'0,"12"-10"54"16,6-8 22-16,14-7-49 0,13-3-248 16,6-8-113-16,14-8-51 0,6-6-13 15,6-12 12-15,14-11 26 0,6-14 24 16,13-8 31-16,20-14 18 0,0-12-12 0,12-10-7 15,8-11 18-15,6 0-13 0,0-9-10 16,-1 5-5-16,1 4-19 0,1 0-43 0,-8 7-21 16,-6 7-17-16,-1 8-10 0,-6 10-11 15,-7 9-95-15,-11 5-343 0,-8 13-195 16,-19 6-86-16,-15 8-34 0,-10 8 78 16</inkml:trace>
  <inkml:trace contextRef="#ctx0" brushRef="#br0" timeOffset="218604.776">25222 10127 191 0,'0'-8'265'15,"-6"1"28"-15,-1 3-95 0,1-3-58 16,0 4-28-16,-1-6-23 0,0 6-9 15,1-4-6-15,0 3 6 0,-2-3 1 16,-4-1 13-16,6 1 4 0,-1 0-2 0,0 0 0 16,1-4 0-16,-1 3-23 0,1 4-15 15,-8-3-11-15,8 0-11 0,-7 2 0 0,6-1 0 16,-7 6 0-16,3-4-2 0,-3 0-9 16,-6 4-11-16,8-3-8 0,-1 3-2 0,-7 0-1 15,7 0 1-15,0 0-1 0,-7 3 2 16,1 1 4-16,-1 3 10 0,1 5 4 15,-1-2 3-15,0 2-1 0,1-1-5 16,-1 3-7-16,-6 1-7 0,6 3-1 0,1 2-2 16,-1-3 1-16,1 2-1 0,5-1-1 15,-5 3 3-15,0 2 9 0,5-1 20 16,-5 3 8-16,6 1 3 0,-6 4 2 16,5-5-10-16,0 0-18 0,2 2-7 0,-1-1-7 15,7-6 0-15,-8 7-3 0,8-5 1 0,0 4 0 16,-1-4 1-16,7 4 2 0,0-1 40 15,-7 1 18-15,7 3 8 0,7-2 4 16,-7-2 0-16,7-4-40 0,-7 5-18 0,12 0-8 16,-6 4-3-16,8-5-2 0,6 5 2 15,-7-1 0-15,7 0 0 0,-1-4-1 16,0 4-1-16,8-2-1 0,-8-6 1 16,0 2 0-16,1-5 1 0,7-3 59 0,-8-1 48 15,1 2 20-15,6-6 8 0,-8 1 3 16,2-3-58-16,-7-1-46 0,7 0-21 0,0-3-8 15,-7-1-5-15,7-3-2 0,5-3 0 16,-6-1-2-16,2-3 1 0,5 0-1 0,-7-4 0 16,6-3 0-16,3-1 1 0,-2-4-1 15,-6 0 0-15,-1-3 0 0,7 1 1 16,-6-1-2-16,-7-4 0 0,6 0 0 16,-6 4-1-16,1-7 1 0,-1 3 0 0,0-3 2 15,-7 0-1-15,1-1 0 0,6-3-1 16,-6 0 0-16,-1-4-2 0,-6 0 1 15,6-3-1-15,-6 4 0 0,7-5 0 0,-7 4 0 16,0 3 0-16,0-2-1 0,0 7 1 16,0 0 0-16,-7 3 1 0,7 4-1 0,-6-1 1 15,0 9 0-15,-1-1-1 0,-6 5 1 16,0-1 0-16,0 0-1 0,0 3 1 0,-7-3-1 16,1 4 2-16,-1 0-1 0,0 0 0 15,1 3 0-15,-7-4 0 0,6 5 0 16,-6-4-1-16,7 2 1 0,-7-1-1 0,6 2 1 15,-7 0-2-15,8 0 1 0,-1 0 0 16,1 1 0-16,0 3 0 0,-8 0-1 16,7 3 1-16,0 1-2 0,2 0 2 15,-2 4-1-15,7-2 1 0,-7 1-1 0,7 1 0 16,0 0 1-16,0-1 1 0,7 4-1 16,-8-4 1-16,1 1 1 0,0-1-2 0,6 0 0 15,-5 5 0-15,-2-2-2 0,2 9-3 16,-2 3-104-16,-5 4-327 0,-1 6-254 0,-12 1-112 15,-1 5-51-15,-6-7 81 0,-1-4 319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08T06:39:03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 5629 190 0,'-6'-9'269'0,"0"-3"19"16,-1-3-90-16,-6 5-72 0,7-2-31 15,6 1-26-15,-7 0-11 0,1 4 1 0,-1 0 0 16,0 0-3-16,7-1 0 0,-6 4 1 16,0 1-8-16,6 3-10 0,0 0-3 0,0 3-7 15,-7-3-6-15,7 0-6 0,0 4-4 16,0-4-4-16,0 0-6 0,0 4 1 15,7 0 0-15,-1-1 3 0,0 1 2 0,1 3 1 16,0 0-1-16,6 1-1 0,-7-1-2 16,7 4-1-16,-6-3 1 0,5 0-2 15,-4-6 2-15,3 5-1 0,3-3 0 0,-8 0 3 16,2-4 6-16,4 0 13 0,-5-4 9 16,0 0 5-16,5-5 18 0,2-3 9 15,-1-7-5-15,-1-2-4 0,8-9-6 0,7-7-18 16,-1-3-17-16,6-8-8 0,7 0-5 15,0-2-4-15,1 2-1 0,-1-4-1 0,0 8 1 16,1 4-1-16,-8 11-1 0,-6 2 1 16,0 13 0-16,-14 2-2 0,2 9 3 15,0 11 2-15,-14 3-1 0,6 7 1 0,-6 7-19 16,-6 5-101-16,-2 3-234 0,2 4-105 16,0-3-48-16,-2-5-2 0,3-4 90 15</inkml:trace>
  <inkml:trace contextRef="#ctx0" brushRef="#br0" timeOffset="4364.9992">1968 6742 15 0,'-7'-7'140'0,"7"3"-29"0,-6 1-22 0,6 3-12 16,0-4-44-16,0 4-16 0,0 0-11 15,0-4-5-15,0 4-1 0,6 4 1 16,-6-4-2-16,7 0 0 0,-7 0 2 16,7 4 2-16,-1-4 0 0,1 3 1 15,-1-3 4-15,0 4-4 0,2-4 1 0,-2 4 1 16,0-1-2-16,0 5-1 0,1-4 1 16,6 3 0-16,-6 1 1 0,-2 2-1 15,3 1 2-15,-1-1 1 0,-1 2-3 16,0-1 1-16,-6-3-3 0,7 3 0 0,0-4 0 15,-1 0 0-15,1 0-4 0,-7-3 4 16,6 0-1-16,-6-4 2 0,6 0 16 16,1-4 13-16,0 0 4 0,-1-6 0 15,8-1 2-15,-3-8-16 0,3 1-10 0,6-4-7 16,-7-4-2-16,6-3-2 0,8-4 0 16,-1 0 0-16,0-5 0 0,7 2 0 15,-1-1-2-15,1-2 0 0,5-2-1 0,-5 4 3 16,0 8-2-16,-13 3 2 0,6 8-2 15,-13 3 2-15,0 5-3 0,-6 2 0 0,-2 4 2 16,-5 4-1-16,7 0 0 0,-7 0 1 16,0 0 1-16,0 0 0 0,0 7 2 15,8-2-1-15,-8 1 2 0,6 5 7 0,0 1 2 16,7-2-34-16,1 1-112 0,5 0-54 16,-6-7-28-16,0-8-15 0</inkml:trace>
  <inkml:trace contextRef="#ctx0" brushRef="#br0" timeOffset="15415.466">1994 7887 32 0,'-6'-2'248'0,"6"-2"26"0,-7 0-14 15,7 4-95-15,-6-4-60 0,6 4-41 16,0 0-27-16,0 4-12 0,0-4-8 0,0 0-4 15,0 0 1-15,0 0 1 0,0 0 0 16,0 0 3-16,6 4 0 0,-6-4-1 16,0 0 0-16,7 4-1 0,-7-4 2 0,6 6 5 15,-6 2 6-15,6-1 0 0,2 4-1 16,-8 4-7-16,6 3-5 0,0-3-6 0,0 3-5 16,1 1-2-16,-1-6 2 0,8-1-4 15,-1-1 1-15,0-3 0 0,7-5 3 16,-7 5-3-16,-1-8 2 0,8 0 2 0,-6 0 38 15,5-4 21-15,-7-3 12 0,8-4 5 16,-6-4 4-16,5-7 10 0,1-4 12 16,0-3 5-16,5-8 2 0,1-7-2 0,0 0-47 15,7-4-34-15,0-2-18 0,6-3-8 16,0 10-4-16,-6-2-1 0,-1 9-2 16,7 6 1-16,-12 5-1 0,5 6 1 0,-7 4 0 15,3 8 2-15,-8 4 2 0,-1 6-27 16,-6 8-160-16,0 4-221 0,-7 2-102 15,1 0-48-15,-7-3 6 0</inkml:trace>
  <inkml:trace contextRef="#ctx0" brushRef="#br0" timeOffset="46432.326">2158 9206 114 0,'-14'-8'337'0,"1"0"33"0,0 4 30 16,7-2-168-16,-1 6-79 0,7-4-65 0,-6 4-33 15,6 4-30-15,6-4-13 0,-6 4-4 16,7-2 0-16,-1 2 2 0,0 7 0 0,8-3 0 15,-2 6-1-15,2 2-2 0,5-2 0 16,-5 1-1-16,-2-1 0 0,2 1-1 16,-8 0-1-16,7-8 1 0,-6 0 42 0,-1-3 78 15,-6-4 82-15,7-6 45 0,-1-6 21 16,0-14-30-16,8-11-71 0,-1-11-77 16,7-10-44-16,6-12-21 0,6-7-13 0,14-11-8 15,6 0-5-15,13-4-1 0,0 8-1 16,8 3-1-16,-2 15 2 0,-6 15 4 15,-6 21-52-15,-13 16-215 0,-13 17-268 0,-20 12-123 16,-7 7-60-16,-12 4 26 0,-7 3 203 16</inkml:trace>
  <inkml:trace contextRef="#ctx0" brushRef="#br0" timeOffset="61473.7748">1975 12688 13 0,'-14'0'249'15,"1"-6"24"-15,6-2 3 0,-6-3-95 16,7 3-39-16,0-3-38 0,6 4-3 0,-7-4-9 15,0 4 1-15,7 0-11 0,-6-4-2 16,6 3 10-16,-6 5 6 0,6-5-13 0,0 5-6 16,-6 3-3-16,6 0-29 0,0 0-18 15,-8 0-9-15,8 3-8 0,0 5-7 16,0 3-2-16,0 0 0 0,8-1-2 16,-8 5 1-16,6-3 0 0,6 2-1 0,2-3 1 15,-8 0 0-15,13 1-1 0,-5-2 1 16,-1 1 1-16,0 0 0 0,0-4-1 0,1 4 0 15,-2-3 0-15,1-1-1 0,0 1 0 16,-6-1 0-16,-2-4 2 0,10 1-1 16,-15 1 2-16,6-3 3 0,0-2 26 0,1 4 21 15,0-8 51-15,-1 2 40 0,1-7 16 16,5-1-16-16,2-13-15 0,6-6-48 16,5-7-41-16,1-9-17 0,7-6-12 15,-1-5-5-15,8 2-3 0,-1-5-2 0,6 4 0 16,-5 3-2-16,-1 8 1 0,-6 8 0 15,-7 14 1-15,-6 7-1 0,-1 8 1 0,-6 7 0 16,-6 7 1-16,-2 8-1 0,2 7 1 16,1 0 0-16,-2 4-26 0,0 6-152 15,-6-3-283-15,7 1-129 0,-7-1-56 0,0-6-1 16,0-8 140-16</inkml:trace>
  <inkml:trace contextRef="#ctx0" brushRef="#br0" timeOffset="84569.3849">1928 13845 73 0,'-12'-11'343'0,"-2"-1"28"0,-4-2 25 15,4 7-118-15,1-4-132 0,6 7-56 16,1 1-14-16,-1-1-19 0,7 4-14 0,0 0-8 16,0 0-12-16,0 0-10 0,0 4-7 15,0-1 4-15,7 4 5 0,-1 5 2 16,1 3 2-16,6-1-2 0,-7 4-4 0,8 4-2 15,-2 4-4-15,2-4-1 0,-8 4 0 16,7-1-2-16,0-2 1 0,0-1-2 16,-6-7 0-16,6-1 0 0,-6-3 2 0,-1-4 44 15,8-3 87-15,-8-4 92 0,6-4 98 16,8-3 57-16,7-8-13 0,-1-10-73 16,-1-12-83-16,15-3-93 0,-7-12-23 0,5 0-4 15,1-2-3-15,1-1-4 0,-1-1-6 16,0 5-33-16,-6 3-28 0,6 8-14 15,0 7-6-15,-6 4-7 0,-1 10-18 0,0 8-180 16,2 3-337-16,-8 5-257 0,-6 3-114 16,-1 0-36-16,-7 0 156 0,2-4 330 15</inkml:trace>
  <inkml:trace contextRef="#ctx0" brushRef="#br0" timeOffset="98580.8365">2099 14993 243 0,'-14'-2'346'0,"2"-6"17"15,-3-3-35-15,3 4-171 0,-1-1-75 0,0 1-34 16,7 2-15-16,0 3-7 0,6-3-11 16,0 5-8-16,0 0-4 0,0 0-2 0,0 5 0 15,0-5 0-15,6 7 4 0,-6-3 3 16,12 3-1-16,-5 4 2 0,6 0-2 0,-6-1-1 15,6 2-1-15,6 3-3 0,-5-1-1 16,-1 1 1-16,6-1-1 0,-6-2 0 16,1-1 1-16,-3 0-1 0,3-4-1 15,0 1 2-15,-8-5 2 0,0 1 18 0,8-4 12 16,-8-4 12-16,7 1 45 0,0-12 21 16,6 1-4-16,1-17-6 0,13-5-11 15,-1-12-45-15,15-7-25 0,4-11-11 0,8-8-9 16,0-3-2-16,0 0-1 0,6 4 0 15,-6 3 0-15,-7 12-1 0,-6 14 2 16,-7 10 0-16,0 12 2 0,-19 19-22 0,-1 3-134 16,-5 11-213-16,-9 3-98 0,-5 5-44 15,-5-12 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A639-8CCF-43A9-8D8C-C398C316D5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2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B7C62-9C4B-46A5-BCC6-69E62F5797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8FD53-3591-44C9-B32F-E709DE7391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6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6ECCB-DC8B-4A3A-8278-CA77BEA766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0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1C9E-CAAA-4186-9B57-6DEA7A12BC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DB3D2-6AAA-40CD-9FCD-3597457E35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42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AEADD-BCA4-4A45-A447-4219D09DB8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67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A9205-77B5-4946-BC82-F6D513CC1E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7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1AFF6-16AE-40C4-BCA6-8D5D0B35B4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8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31D42-3846-428C-A2A7-E54B63018A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32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3B547-926B-4B47-A143-4D1946610C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6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1F711E-18B2-4CE0-ACC5-21AD2E35C81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7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Computer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/>
              <a:t>Mesh topology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Every device has a dedicated point-to-point link to every other device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fully connected mesh network therefore has n(n-1)/2 physical channels to link n devices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Every device on the network must have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n-1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I/O ports.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3810000"/>
            <a:ext cx="3657600" cy="260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87240" y="1305360"/>
              <a:ext cx="8426160" cy="4968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200" y="1299960"/>
                <a:ext cx="8440920" cy="49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1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 smtClean="0"/>
              <a:t>Mesh topology Adv. &amp; </a:t>
            </a:r>
            <a:r>
              <a:rPr lang="en-US" sz="3200" b="1" dirty="0" err="1" smtClean="0"/>
              <a:t>Disadv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Advantage</a:t>
            </a:r>
            <a:r>
              <a:rPr lang="en-US" sz="2800" b="1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- no traffic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- robust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- privacy or 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- easy to detect and repair fault.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Disadvantage:</a:t>
            </a: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- installation and reconfiguration are difficult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- huge cabling than the available space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- expensive, hardware required to connect each   link (I/O ports and cable).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1320" y="1806120"/>
              <a:ext cx="416160" cy="3637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560" y="1799640"/>
                <a:ext cx="426600" cy="36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3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/>
              <a:t>Star topology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Each device has a dedicated point-to-point link only to a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central controller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usually called a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hub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devices are not directly linked to each other.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3505200"/>
            <a:ext cx="4601980" cy="23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71840" y="1988640"/>
              <a:ext cx="8017200" cy="3687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680" y="1978920"/>
                <a:ext cx="8040600" cy="37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0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 smtClean="0"/>
              <a:t>Star topology Adv. &amp; </a:t>
            </a:r>
            <a:r>
              <a:rPr lang="en-US" sz="3200" b="1" dirty="0" err="1" smtClean="0"/>
              <a:t>Disadv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Advantage: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less expensive than mesh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easy to install and reconfigure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robust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easy fault identification and fault isolation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/>
              <a:t>Disadvantage:</a:t>
            </a: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extra hardware required (HUB)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more cable required than tree, bus or ring.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4240" y="1901520"/>
              <a:ext cx="6365160" cy="3430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120" y="1895400"/>
                <a:ext cx="6380640" cy="34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4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/>
              <a:t>Tree topology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 variation of star topology.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As in a star, nodes in a tree are linked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 central hub that controls the traffic to the network.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However, not every device plugs directly into the central hub.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majority of devices connect to a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secondary hub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that in turn is connected to the central hub.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central hub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is an active hub which contains a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repeater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secondary hubs may be active or passive.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 passive hub provides a simple physical connection between the attached devices.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61120" y="1462680"/>
              <a:ext cx="7528320" cy="439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840" y="1457280"/>
                <a:ext cx="7549560" cy="44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 smtClean="0"/>
              <a:t>Tree topology adv. &amp; </a:t>
            </a:r>
            <a:r>
              <a:rPr lang="en-US" sz="3200" b="1" dirty="0" err="1" smtClean="0"/>
              <a:t>Disadv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Advantages &amp; disadvantages same as star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Addition of secondary hubs provide two advantages-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 - allows more devices to attach to central hub.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 - allows network 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isolation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&amp; 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prioritize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communications.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3374741"/>
            <a:ext cx="2819400" cy="336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0760" y="947160"/>
              <a:ext cx="7207920" cy="5465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320" y="938520"/>
                <a:ext cx="7228440" cy="54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/>
              <a:t>Bus topology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Multipoint configurations.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One long cable acts as a backbone to link all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devices in the network.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590800"/>
            <a:ext cx="6383882" cy="32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5920" y="1009440"/>
              <a:ext cx="7774920" cy="5108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880" y="1001880"/>
                <a:ext cx="778716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3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 smtClean="0"/>
              <a:t>Bus topology</a:t>
            </a:r>
            <a:endParaRPr lang="en-US" sz="3200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Nodes are connected to the bus cable by drop lines and taps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/>
              <a:t>Advantages: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ease of installation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less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cabling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/>
              <a:t>Disadvantages: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difficult to reconfigure and fault isolation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signal reflection at the taps can cause degradation in quality.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a fault or break in the bus cable stops all transmission.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5920" y="2918520"/>
              <a:ext cx="7793640" cy="3299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2916000"/>
                <a:ext cx="7809120" cy="33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8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/>
              <a:t>Ring topology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Each device has a dedicated point-to-point line configuration only with the two devices on either side of it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 signal is passed along the ring in one direction, from device to device, until it reaches its destination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Each device in the ring incorporates a repeater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When a device receives a signal intended for another device , its repeater regenerates the bits and passes them along.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7440" y="1458720"/>
              <a:ext cx="8010360" cy="372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200" y="1453680"/>
                <a:ext cx="8023680" cy="37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6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b="1" dirty="0" smtClean="0"/>
              <a:t>Ring topology adv. &amp; </a:t>
            </a:r>
            <a:r>
              <a:rPr lang="en-US" sz="3200" b="1" dirty="0" err="1" smtClean="0"/>
              <a:t>Disadv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  Advantage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easy to install and reconfigure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fault isolation is simple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Disadvantage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- unidirectional traffic, a break in a simple ring can disable the entire network.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800" y="3636102"/>
            <a:ext cx="4373027" cy="29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2920" y="1351800"/>
              <a:ext cx="8132760" cy="4989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080" y="1348920"/>
                <a:ext cx="8142480" cy="50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7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42211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network </a:t>
            </a:r>
            <a:r>
              <a:rPr lang="en-US" dirty="0"/>
              <a:t>is a group of </a:t>
            </a:r>
            <a:r>
              <a:rPr lang="en-US" b="1" i="1" dirty="0" smtClean="0"/>
              <a:t>connected</a:t>
            </a:r>
            <a:r>
              <a:rPr lang="en-US" dirty="0" smtClean="0"/>
              <a:t>, </a:t>
            </a:r>
            <a:r>
              <a:rPr lang="en-US" b="1" i="1" dirty="0" smtClean="0"/>
              <a:t>communicating</a:t>
            </a:r>
            <a:r>
              <a:rPr lang="en-US" dirty="0" smtClean="0"/>
              <a:t> </a:t>
            </a:r>
            <a:r>
              <a:rPr lang="en-US" dirty="0"/>
              <a:t>devices such as computers </a:t>
            </a:r>
            <a:r>
              <a:rPr lang="en-US" dirty="0" smtClean="0"/>
              <a:t>and printers.</a:t>
            </a:r>
          </a:p>
          <a:p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79040" y="2840760"/>
              <a:ext cx="5805360" cy="2827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560" y="2832120"/>
                <a:ext cx="5823000" cy="28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History of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ARPANET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In the mid-1960s, mainframe computers in research organizations were </a:t>
            </a:r>
            <a:r>
              <a:rPr lang="en-US" sz="3000" dirty="0" smtClean="0"/>
              <a:t>stand-alone devices</a:t>
            </a:r>
            <a:r>
              <a:rPr lang="en-US" sz="3000" dirty="0"/>
              <a:t>. Computers from different manufacturers were unable to communicate </a:t>
            </a:r>
            <a:r>
              <a:rPr lang="en-US" sz="3000" dirty="0" smtClean="0"/>
              <a:t>with one </a:t>
            </a:r>
            <a:r>
              <a:rPr lang="en-US" sz="3000" dirty="0"/>
              <a:t>another. </a:t>
            </a:r>
            <a:endParaRPr lang="en-US" sz="3000" dirty="0" smtClean="0"/>
          </a:p>
          <a:p>
            <a:endParaRPr lang="en-US" dirty="0"/>
          </a:p>
          <a:p>
            <a:r>
              <a:rPr lang="en-US" sz="3000" dirty="0" smtClean="0"/>
              <a:t>The </a:t>
            </a:r>
            <a:r>
              <a:rPr lang="en-US" sz="3000" b="1" dirty="0"/>
              <a:t>Advanced Research Projects Agency (ARPA) </a:t>
            </a:r>
            <a:r>
              <a:rPr lang="en-US" sz="3000" dirty="0"/>
              <a:t>in the </a:t>
            </a:r>
            <a:r>
              <a:rPr lang="en-US" sz="3000" b="1" dirty="0"/>
              <a:t>Department </a:t>
            </a:r>
            <a:r>
              <a:rPr lang="en-US" sz="3000" b="1" dirty="0" smtClean="0"/>
              <a:t>of Defense </a:t>
            </a:r>
            <a:r>
              <a:rPr lang="en-US" sz="3000" b="1" dirty="0"/>
              <a:t>(DOD) </a:t>
            </a:r>
            <a:r>
              <a:rPr lang="en-US" sz="3000" dirty="0"/>
              <a:t>was interested in finding a way to connect computers together so </a:t>
            </a:r>
            <a:r>
              <a:rPr lang="en-US" sz="3000" dirty="0" smtClean="0"/>
              <a:t>that the </a:t>
            </a:r>
            <a:r>
              <a:rPr lang="en-US" sz="3000" dirty="0"/>
              <a:t>researchers they funded could share their findings, thereby reducing costs and </a:t>
            </a:r>
            <a:r>
              <a:rPr lang="en-US" sz="3000" dirty="0" smtClean="0"/>
              <a:t>eliminating duplication </a:t>
            </a:r>
            <a:r>
              <a:rPr lang="en-US" sz="3000" dirty="0"/>
              <a:t>of effort.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13160" y="2005560"/>
              <a:ext cx="3448440" cy="2926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7760" y="1998000"/>
                <a:ext cx="3464280" cy="29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1967, at an </a:t>
            </a:r>
            <a:r>
              <a:rPr lang="en-US" b="1" dirty="0"/>
              <a:t>Association for Computing Machinery (ACM) </a:t>
            </a:r>
            <a:r>
              <a:rPr lang="en-US" dirty="0"/>
              <a:t>meeting, ARPA </a:t>
            </a:r>
            <a:r>
              <a:rPr lang="en-US" dirty="0" smtClean="0"/>
              <a:t>presented its </a:t>
            </a:r>
            <a:r>
              <a:rPr lang="en-US" dirty="0"/>
              <a:t>ideas for </a:t>
            </a:r>
            <a:r>
              <a:rPr lang="en-US" b="1" dirty="0"/>
              <a:t>ARPANET, </a:t>
            </a:r>
            <a:r>
              <a:rPr lang="en-US" dirty="0"/>
              <a:t>a small network of connected computers.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</a:t>
            </a:r>
            <a:r>
              <a:rPr lang="en-US" dirty="0" smtClean="0"/>
              <a:t>was that </a:t>
            </a:r>
            <a:r>
              <a:rPr lang="en-US" dirty="0"/>
              <a:t>each host computer (not necessarily from the same manufacturer) would </a:t>
            </a:r>
            <a:r>
              <a:rPr lang="en-US" dirty="0" smtClean="0"/>
              <a:t>be attached </a:t>
            </a:r>
            <a:r>
              <a:rPr lang="en-US" dirty="0"/>
              <a:t>to a specialized computer, called an </a:t>
            </a:r>
            <a:r>
              <a:rPr lang="en-US" b="1" i="1" dirty="0"/>
              <a:t>interface message processor </a:t>
            </a:r>
            <a:r>
              <a:rPr lang="en-US" b="1" dirty="0"/>
              <a:t>(IMP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b="1" dirty="0" smtClean="0"/>
              <a:t>IMP</a:t>
            </a:r>
            <a:r>
              <a:rPr lang="en-US" dirty="0" smtClean="0"/>
              <a:t>s</a:t>
            </a:r>
            <a:r>
              <a:rPr lang="en-US" dirty="0"/>
              <a:t>, in turn, would be connected to each other. Each </a:t>
            </a:r>
            <a:r>
              <a:rPr lang="en-US" b="1" dirty="0"/>
              <a:t>IMP</a:t>
            </a:r>
            <a:r>
              <a:rPr lang="en-US" dirty="0"/>
              <a:t> had to be able to </a:t>
            </a:r>
            <a:r>
              <a:rPr lang="en-US" dirty="0" smtClean="0"/>
              <a:t>communicate with </a:t>
            </a:r>
            <a:r>
              <a:rPr lang="en-US" dirty="0"/>
              <a:t>other IMPs as well as with its own attached host.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66160" y="451800"/>
              <a:ext cx="7598520" cy="408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480" y="441720"/>
                <a:ext cx="7614000" cy="40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4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1969, ARPANET was a reality. Four nodes, at the University of California </a:t>
            </a:r>
            <a:r>
              <a:rPr lang="en-US" sz="2400" dirty="0" smtClean="0"/>
              <a:t>at Los </a:t>
            </a:r>
            <a:r>
              <a:rPr lang="en-US" sz="2400" dirty="0"/>
              <a:t>Angeles (UCLA), the University of California at Santa Barbara (UCSB), </a:t>
            </a:r>
            <a:r>
              <a:rPr lang="en-US" sz="2400" dirty="0" smtClean="0"/>
              <a:t>Stanford Research </a:t>
            </a:r>
            <a:r>
              <a:rPr lang="en-US" sz="2400" dirty="0"/>
              <a:t>Institute (SRI), and the University of Utah, were connected via the IMPs </a:t>
            </a:r>
            <a:r>
              <a:rPr lang="en-US" sz="2400" dirty="0" smtClean="0"/>
              <a:t>to form </a:t>
            </a:r>
            <a:r>
              <a:rPr lang="en-US" sz="2400" dirty="0"/>
              <a:t>a network. Software called </a:t>
            </a:r>
            <a:r>
              <a:rPr lang="en-US" sz="2400" b="1" dirty="0"/>
              <a:t>the </a:t>
            </a:r>
            <a:r>
              <a:rPr lang="en-US" sz="2400" b="1" i="1" dirty="0"/>
              <a:t>Network Control Protocol </a:t>
            </a:r>
            <a:r>
              <a:rPr lang="en-US" sz="2400" b="1" dirty="0"/>
              <a:t>(NCP) </a:t>
            </a:r>
            <a:r>
              <a:rPr lang="en-US" sz="2400" dirty="0"/>
              <a:t>provided </a:t>
            </a:r>
            <a:r>
              <a:rPr lang="en-US" sz="2400" dirty="0" smtClean="0"/>
              <a:t>communication between </a:t>
            </a:r>
            <a:r>
              <a:rPr lang="en-US" sz="2400" dirty="0"/>
              <a:t>the hosts.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41760" y="1963080"/>
              <a:ext cx="4024080" cy="1501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6000" y="1960560"/>
                <a:ext cx="4042440" cy="15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&amp; Internet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internet (note the lowercase </a:t>
            </a:r>
            <a:r>
              <a:rPr lang="en-US" b="1" i="1" dirty="0"/>
              <a:t>i</a:t>
            </a:r>
            <a:r>
              <a:rPr lang="en-US" dirty="0"/>
              <a:t>) is two or more networks that can </a:t>
            </a:r>
            <a:r>
              <a:rPr lang="en-US" dirty="0" smtClean="0"/>
              <a:t>communicate with </a:t>
            </a:r>
            <a:r>
              <a:rPr lang="en-US" dirty="0"/>
              <a:t>each other.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notable internet is called the </a:t>
            </a:r>
            <a:r>
              <a:rPr lang="en-US" b="1" dirty="0"/>
              <a:t>Internet </a:t>
            </a:r>
            <a:r>
              <a:rPr lang="en-US" dirty="0"/>
              <a:t>(uppercase </a:t>
            </a:r>
            <a:r>
              <a:rPr lang="en-US" i="1" dirty="0"/>
              <a:t>I </a:t>
            </a:r>
            <a:r>
              <a:rPr lang="en-US" dirty="0" smtClean="0"/>
              <a:t>), composed </a:t>
            </a:r>
            <a:r>
              <a:rPr lang="en-US" dirty="0"/>
              <a:t>of hundreds of thousands of interconnected networks.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Private </a:t>
            </a:r>
            <a:r>
              <a:rPr lang="en-US" dirty="0"/>
              <a:t>individuals </a:t>
            </a:r>
            <a:r>
              <a:rPr lang="en-US" dirty="0" smtClean="0"/>
              <a:t>as well </a:t>
            </a:r>
            <a:r>
              <a:rPr lang="en-US" dirty="0"/>
              <a:t>as various organizations such as government agencies, schools, research </a:t>
            </a:r>
            <a:r>
              <a:rPr lang="en-US" dirty="0" smtClean="0"/>
              <a:t>facilities, corporations</a:t>
            </a:r>
            <a:r>
              <a:rPr lang="en-US" dirty="0"/>
              <a:t>, and libraries in more than 100 countries use the Internet.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05760" y="461160"/>
              <a:ext cx="8031240" cy="3631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280" y="450000"/>
                <a:ext cx="8045640" cy="36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66760" y="273240"/>
              <a:ext cx="1123920" cy="1123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560" y="258120"/>
                <a:ext cx="1145160" cy="11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9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/>
              <a:t>Line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Refers to the way two or more communication devices attach to a link</a:t>
            </a:r>
            <a:r>
              <a:rPr lang="en-US" sz="26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Or, defines the attachment of communication devices to a link</a:t>
            </a:r>
            <a:r>
              <a:rPr lang="en-US" sz="26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A </a:t>
            </a:r>
            <a:r>
              <a:rPr lang="en-US" sz="2600" b="1" i="1" dirty="0"/>
              <a:t>link</a:t>
            </a:r>
            <a:r>
              <a:rPr lang="en-US" sz="2600" dirty="0"/>
              <a:t> is the physical communication pathway that transfers data from one device to another</a:t>
            </a:r>
            <a:r>
              <a:rPr lang="en-US" sz="26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For communication to occur, two devices must be connected in </a:t>
            </a:r>
            <a:r>
              <a:rPr lang="en-US" sz="2600" b="1" dirty="0"/>
              <a:t>some way </a:t>
            </a:r>
            <a:r>
              <a:rPr lang="en-US" sz="2600" dirty="0"/>
              <a:t>to the </a:t>
            </a:r>
            <a:r>
              <a:rPr lang="en-US" sz="2600" b="1" dirty="0"/>
              <a:t>same link </a:t>
            </a:r>
            <a:r>
              <a:rPr lang="en-US" sz="2600" dirty="0"/>
              <a:t>at the </a:t>
            </a:r>
            <a:r>
              <a:rPr lang="en-US" sz="2600" b="1" dirty="0"/>
              <a:t>same time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1680" y="1969920"/>
              <a:ext cx="7375680" cy="4860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280" y="1962360"/>
                <a:ext cx="7394040" cy="48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4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Line Configuration Types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Two possible line </a:t>
            </a:r>
            <a:r>
              <a:rPr lang="en-US" dirty="0" smtClean="0"/>
              <a:t>configurations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    - point-to-point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   </a:t>
            </a:r>
            <a:endParaRPr lang="en-US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- multipoint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4720" y="3262680"/>
              <a:ext cx="228600" cy="1288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" y="3258360"/>
                <a:ext cx="24372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5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/>
              <a:t>Point-to-point line configuration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Provides a dedicated link between two devices.</a:t>
            </a:r>
          </a:p>
          <a:p>
            <a:pPr>
              <a:lnSpc>
                <a:spcPct val="80000"/>
              </a:lnSpc>
            </a:pPr>
            <a:r>
              <a:rPr lang="en-US" sz="2800"/>
              <a:t>The entire capacity of the channel is reserved for transmission between those two devices.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300" y="2667000"/>
            <a:ext cx="6629400" cy="322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35600" y="715680"/>
              <a:ext cx="6485040" cy="2343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840" y="706320"/>
                <a:ext cx="6502320" cy="23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3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/>
              <a:t>Multipoint line configuration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Also called </a:t>
            </a:r>
            <a:r>
              <a:rPr lang="en-US" sz="2400" b="1" dirty="0" err="1"/>
              <a:t>multidrop</a:t>
            </a:r>
            <a:r>
              <a:rPr lang="en-US" sz="2400" b="1" dirty="0"/>
              <a:t> line configuration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Here</a:t>
            </a:r>
            <a:r>
              <a:rPr lang="en-US" sz="2400" dirty="0"/>
              <a:t>, more than two specific devices share a single link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 capacity of the channel is shared either simultaneously or in turn (time is shared).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1653" y="3505200"/>
            <a:ext cx="510351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79640" y="1339560"/>
              <a:ext cx="7081560" cy="410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400" y="1334880"/>
                <a:ext cx="7091640" cy="41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5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/>
              <a:t>Topology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Refers to the way a network is laid out (established</a:t>
            </a:r>
            <a:r>
              <a:rPr lang="en-US" sz="2800" dirty="0" smtClean="0"/>
              <a:t>) 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    Or, 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defines </a:t>
            </a:r>
            <a:r>
              <a:rPr lang="en-US" sz="2800" dirty="0"/>
              <a:t>the physical or logical arrangement of links in a network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Two or more devices connect to a link, two or more links form a topology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1680" y="1662120"/>
              <a:ext cx="7928280" cy="3441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120" y="1654560"/>
                <a:ext cx="7942320" cy="34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5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Basic Topologies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Five basic topologies </a:t>
            </a:r>
            <a:r>
              <a:rPr lang="en-US" dirty="0" smtClean="0"/>
              <a:t>possible: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  </a:t>
            </a:r>
            <a:r>
              <a:rPr lang="en-US" b="1" dirty="0"/>
              <a:t>- </a:t>
            </a:r>
            <a:r>
              <a:rPr lang="en-US" b="1" dirty="0" smtClean="0"/>
              <a:t>mesh</a:t>
            </a:r>
            <a:endParaRPr lang="en-US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  - star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  - tree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  - bus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  - ring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89600" y="2621520"/>
              <a:ext cx="7819920" cy="3635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2613600"/>
                <a:ext cx="7837920" cy="36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1073</Words>
  <Application>Microsoft Office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Default Design</vt:lpstr>
      <vt:lpstr>Computer Networks</vt:lpstr>
      <vt:lpstr>Networks</vt:lpstr>
      <vt:lpstr>Line configuration</vt:lpstr>
      <vt:lpstr>Line configuration</vt:lpstr>
      <vt:lpstr>Line Configuration Types</vt:lpstr>
      <vt:lpstr>Point-to-point line configuration</vt:lpstr>
      <vt:lpstr>Multipoint line configuration</vt:lpstr>
      <vt:lpstr>Topology</vt:lpstr>
      <vt:lpstr>Basic Topologies</vt:lpstr>
      <vt:lpstr>Mesh topology</vt:lpstr>
      <vt:lpstr>Mesh topology Adv. &amp; Disadv.</vt:lpstr>
      <vt:lpstr>Star topology</vt:lpstr>
      <vt:lpstr>Star topology Adv. &amp; Disadv.</vt:lpstr>
      <vt:lpstr>Tree topology</vt:lpstr>
      <vt:lpstr>Tree topology adv. &amp; Disadv.</vt:lpstr>
      <vt:lpstr>Bus topology</vt:lpstr>
      <vt:lpstr>Bus topology</vt:lpstr>
      <vt:lpstr>Ring topology</vt:lpstr>
      <vt:lpstr>Ring topology adv. &amp; Disadv.</vt:lpstr>
      <vt:lpstr>History of Internet</vt:lpstr>
      <vt:lpstr>ARPANET</vt:lpstr>
      <vt:lpstr>PowerPoint Presentation</vt:lpstr>
      <vt:lpstr>PowerPoint Presentation</vt:lpstr>
      <vt:lpstr>internet &amp; Internet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munna</dc:creator>
  <cp:lastModifiedBy>munna</cp:lastModifiedBy>
  <cp:revision>44</cp:revision>
  <dcterms:created xsi:type="dcterms:W3CDTF">2006-08-16T00:00:00Z</dcterms:created>
  <dcterms:modified xsi:type="dcterms:W3CDTF">2020-10-08T07:16:52Z</dcterms:modified>
</cp:coreProperties>
</file>