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8"/>
  </p:notesMasterIdLst>
  <p:sldIdLst>
    <p:sldId id="534" r:id="rId2"/>
    <p:sldId id="536" r:id="rId3"/>
    <p:sldId id="519" r:id="rId4"/>
    <p:sldId id="538" r:id="rId5"/>
    <p:sldId id="539" r:id="rId6"/>
    <p:sldId id="540" r:id="rId7"/>
    <p:sldId id="541" r:id="rId8"/>
    <p:sldId id="542" r:id="rId9"/>
    <p:sldId id="543" r:id="rId10"/>
    <p:sldId id="523" r:id="rId11"/>
    <p:sldId id="524" r:id="rId12"/>
    <p:sldId id="548" r:id="rId13"/>
    <p:sldId id="544" r:id="rId14"/>
    <p:sldId id="545" r:id="rId15"/>
    <p:sldId id="526" r:id="rId16"/>
    <p:sldId id="549" r:id="rId1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Symbol" panose="05050102010706020507" pitchFamily="18" charset="2"/>
        <a:ea typeface="+mn-ea"/>
        <a:cs typeface="+mn-cs"/>
      </a:defRPr>
    </a:lvl1pPr>
    <a:lvl2pPr marL="457200" algn="l" rtl="0" eaLnBrk="0" fontAlgn="base" hangingPunct="0">
      <a:spcBef>
        <a:spcPct val="0"/>
      </a:spcBef>
      <a:spcAft>
        <a:spcPct val="0"/>
      </a:spcAft>
      <a:defRPr b="1" kern="1200">
        <a:solidFill>
          <a:schemeClr val="tx1"/>
        </a:solidFill>
        <a:latin typeface="Symbol" panose="05050102010706020507" pitchFamily="18" charset="2"/>
        <a:ea typeface="+mn-ea"/>
        <a:cs typeface="+mn-cs"/>
      </a:defRPr>
    </a:lvl2pPr>
    <a:lvl3pPr marL="914400" algn="l" rtl="0" eaLnBrk="0" fontAlgn="base" hangingPunct="0">
      <a:spcBef>
        <a:spcPct val="0"/>
      </a:spcBef>
      <a:spcAft>
        <a:spcPct val="0"/>
      </a:spcAft>
      <a:defRPr b="1" kern="1200">
        <a:solidFill>
          <a:schemeClr val="tx1"/>
        </a:solidFill>
        <a:latin typeface="Symbol" panose="05050102010706020507" pitchFamily="18" charset="2"/>
        <a:ea typeface="+mn-ea"/>
        <a:cs typeface="+mn-cs"/>
      </a:defRPr>
    </a:lvl3pPr>
    <a:lvl4pPr marL="1371600" algn="l" rtl="0" eaLnBrk="0" fontAlgn="base" hangingPunct="0">
      <a:spcBef>
        <a:spcPct val="0"/>
      </a:spcBef>
      <a:spcAft>
        <a:spcPct val="0"/>
      </a:spcAft>
      <a:defRPr b="1" kern="1200">
        <a:solidFill>
          <a:schemeClr val="tx1"/>
        </a:solidFill>
        <a:latin typeface="Symbol" panose="05050102010706020507" pitchFamily="18" charset="2"/>
        <a:ea typeface="+mn-ea"/>
        <a:cs typeface="+mn-cs"/>
      </a:defRPr>
    </a:lvl4pPr>
    <a:lvl5pPr marL="1828800" algn="l" rtl="0" eaLnBrk="0" fontAlgn="base" hangingPunct="0">
      <a:spcBef>
        <a:spcPct val="0"/>
      </a:spcBef>
      <a:spcAft>
        <a:spcPct val="0"/>
      </a:spcAft>
      <a:defRPr b="1" kern="1200">
        <a:solidFill>
          <a:schemeClr val="tx1"/>
        </a:solidFill>
        <a:latin typeface="Symbol" panose="05050102010706020507" pitchFamily="18" charset="2"/>
        <a:ea typeface="+mn-ea"/>
        <a:cs typeface="+mn-cs"/>
      </a:defRPr>
    </a:lvl5pPr>
    <a:lvl6pPr marL="2286000" algn="l" defTabSz="914400" rtl="0" eaLnBrk="1" latinLnBrk="0" hangingPunct="1">
      <a:defRPr b="1" kern="1200">
        <a:solidFill>
          <a:schemeClr val="tx1"/>
        </a:solidFill>
        <a:latin typeface="Symbol" panose="05050102010706020507" pitchFamily="18" charset="2"/>
        <a:ea typeface="+mn-ea"/>
        <a:cs typeface="+mn-cs"/>
      </a:defRPr>
    </a:lvl6pPr>
    <a:lvl7pPr marL="2743200" algn="l" defTabSz="914400" rtl="0" eaLnBrk="1" latinLnBrk="0" hangingPunct="1">
      <a:defRPr b="1" kern="1200">
        <a:solidFill>
          <a:schemeClr val="tx1"/>
        </a:solidFill>
        <a:latin typeface="Symbol" panose="05050102010706020507" pitchFamily="18" charset="2"/>
        <a:ea typeface="+mn-ea"/>
        <a:cs typeface="+mn-cs"/>
      </a:defRPr>
    </a:lvl7pPr>
    <a:lvl8pPr marL="3200400" algn="l" defTabSz="914400" rtl="0" eaLnBrk="1" latinLnBrk="0" hangingPunct="1">
      <a:defRPr b="1" kern="1200">
        <a:solidFill>
          <a:schemeClr val="tx1"/>
        </a:solidFill>
        <a:latin typeface="Symbol" panose="05050102010706020507" pitchFamily="18" charset="2"/>
        <a:ea typeface="+mn-ea"/>
        <a:cs typeface="+mn-cs"/>
      </a:defRPr>
    </a:lvl8pPr>
    <a:lvl9pPr marL="3657600" algn="l" defTabSz="914400" rtl="0" eaLnBrk="1" latinLnBrk="0" hangingPunct="1">
      <a:defRPr b="1" kern="1200">
        <a:solidFill>
          <a:schemeClr val="tx1"/>
        </a:solidFill>
        <a:latin typeface="Symbol" panose="05050102010706020507" pitchFamily="18"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FF66FF"/>
    <a:srgbClr val="FFFFCC"/>
    <a:srgbClr val="CC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3" autoAdjust="0"/>
    <p:restoredTop sz="85996" autoAdjust="0"/>
  </p:normalViewPr>
  <p:slideViewPr>
    <p:cSldViewPr>
      <p:cViewPr varScale="1">
        <p:scale>
          <a:sx n="64" d="100"/>
          <a:sy n="64"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13:13.099"/>
    </inkml:context>
    <inkml:brush xml:id="br0">
      <inkml:brushProperty name="width" value="0.05292" units="cm"/>
      <inkml:brushProperty name="height" value="0.05292" units="cm"/>
      <inkml:brushProperty name="color" value="#FF0000"/>
    </inkml:brush>
  </inkml:definitions>
  <inkml:trace contextRef="#ctx0" brushRef="#br0">12679 5732 55 0,'0'0'175'0,"0"0"-73"15,0 0-32-15,0 0-14 16,0 0-2-16,0 0 9 16,0 0-34-16,-45-22-9 15,41 22 30-15,1 0-38 16,3 0-6-16,0 0 5 15,-3 0-4-15,3 0-9 16,0 0 2-16,0 0 0 16,0 0 0-16,0 0-1 0,0 0 1 15,0 0 4-15,0 0 4 16,0 0 18-16,10 0-9 16,0 0 0-16,10 0 34 15,-4 0-35-15,10 2 9 16,5-2-2-16,5 0-17 15,8 0 27-15,6 0-24 16,4 0 16-16,4-5 5 16,-3-2-26-16,0 2-1 15,-3 1 17-15,-1 0-13 16,-1 2-4-16,-3-1 6 16,-3 1-9-16,0 1 12 15,0 1-12-15,0 0 7 16,-1 0-10-16,2 0 22 15,-6 0-25-15,1 0 6 0,-1 0 0 16,-2 0-3-16,6 0 5 16,3 0-2-16,2 0 0 15,3 0 4-15,-2 4 2 16,-3 0-6-16,-2-1-3 16,-4 0 3-16,-4 0 0 15,-3 1 3-15,-5 0-3 16,2-4 5-16,3 3-3 15,4-3-2-15,-5 2 0 16,4-2 0-16,2 1 0 16,5 1 1-16,-4-1-1 15,3 1 2-15,-7-1 3 0,1-1-5 16,-3 3-3 0,-5-1 0-16,-1 3 6 0,2-1-2 15,-1 1-1-15,2-2-1 16,3 4-2-16,-2-3 3 15,3-1 0-15,-1-1-1 16,1-1 5-16,-1-1-6 16,0 5 2-16,3-5 0 15,-5 3-1-15,2-1 5 16,3 0-4-16,-3 2 0 16,2-1-1-16,-4-2 1 15,4 3 0-15,-4-4 3 16,2 0-2-16,3 0-1 0,-3 0 0 15,1 0-8-15,-1 0 14 16,4 0-13-16,-4 0 7 16,1 0-4-16,-1 0 4 15,0 0 4-15,-8 0-1 16,-1 0 0-16,-2 0 2 16,4-2-4-1,-4 2-1-15,2-2 0 0,2 2-1 16,-3-1 1-16,1-1-2 15,0 1 2-15,-1-2 1 16,0 2 2-16,1 0-3 16,-3 1 0-16,-1-1 2 0,-1 1-2 15,-2 0-5 1,5-2 3-16,-3 1 4 0,3 1-1 16,3-2-1-16,-4 0 0 15,2-1 2-15,-1 3-2 16,-2-1 0-16,2 0 13 15,0 0-13-15,2-1 2 16,-1 1-2-16,-1-2 0 16,-1 3-2-16,1-3 2 15,-2 1-5-15,-3 2 2 16,0-3 6-16,1 1 5 16,2 2-8-16,5-1 0 15,1-1-2-15,0 1 3 16,-1 1-2-16,-4-2 2 15,-3 1 0-15,3-2 3 0,-2 1-4 16,4-1 0-16,-1 1 7 16,2-1-5-16,-4 2-2 15,2-1 4-15,3-1-2 16,8 2 5-16,6-1-7 16,4-1 0-16,-5 3 22 15,-2 0-21-15,-9 0-1 16,-9 0 0-16,-10 0 7 15,-3 0-16-15,-1 0 7 16,-4 0-26-16,0 0 28 16,0 0-25-16,0 0-74 15,-14 0-82-15,-17 0-346 0</inkml:trace>
  <inkml:trace contextRef="#ctx0" brushRef="#br0" timeOffset="2447.1997">17879 5802 223 0,'0'0'113'0,"0"0"-48"16,0 0-27-16,0 0-10 0,0 0 8 16,0 0-36-16,0 0 0 15,8 0 22-15,3 0 11 16,1 2 23-16,0-1-42 15,-5 0 2-15,2 1 18 16,3-1-15-16,8 1 8 16,5 0-4-16,9-2-15 15,8 0 22-15,6 0-20 16,2 0-5-16,2 0 29 16,3-4-32-16,-2 0 18 15,4 3-7-15,-7 1-9 16,1 0 15-16,1 0-12 15,-3 0-3-15,-2 0 6 0,-3 0 4 16,0 0-13-16,3 0 7 16,3 0-3-16,4 0 22 15,3 1-27-15,0-1 0 16,-3 3 0-16,-6-2 0 16,-1 3 2-16,-3-4-3 15,-1 3 3-15,-3-3 13 16,1 0-14-16,-3 0-1 15,2 0 17-15,2 0-3 16,0 0 13-16,-3 0-18 16,1 0-5-16,0 0 9 15,1 0-13-15,-7 0 0 0,2 0 7 16,1 2-7-16,-3-1 0 16,0 1 1-16,2-1 6 15,3-1-2-15,-3 3-2 16,6-3-3-16,-4 0 8 15,4 0-8-15,2 0 0 16,0 0-1-16,5 0 14 16,-1 0-9-16,-2 0-4 15,2 0 0-15,-5 0-3 16,-1 0 5-16,-1 0-2 16,-1 0 0-16,0 0 2 15,3 0-2-15,-2 0 0 16,-6 0-1-16,1 3-2 0,-5-3 6 15,-1 4-5-15,0-1 2 16,-3-2 0-16,3 2 5 16,1-3-5-16,2 2 0 15,-5-2 0-15,2 0 6 16,-1 0-6-16,-1 0 1 16,0 0 3-16,4 0 10 15,0 0-14-15,4 0 0 16,-3 0 2-16,1 0 6 15,-3 0-8-15,-1 0 0 16,2 0 0-16,0 0 16 16,0 0-16-16,7 0 0 15,1 0 5-15,0 0-1 16,1 0-3-16,3 0-1 0,-2 0 0 16,-2 0-2-16,3 0 3 15,-2 0-1-15,-1 0 5 16,2 0-5-16,-3-3 0 15,-2 1-1-15,1 1 5 16,1 1-5-16,2 0 1 16,3 0 0-16,0 0 1 15,2 0 1-15,-3 0-4 16,2 0-3-16,0 0 5 16,0 0 1-16,1 0 5 15,-1 0-6-15,-1 0 0 16,-3 0 4-16,0 0-4 15,-2 0 0-15,0 0 0 0,3 0 10 16,2 0-10-16,-2 0-5 16,1 0 3-16,-2-3 2 15,-6-1 4-15,4 1-4 16,-2 0 0-16,-2 0 6 16,4 0-6-16,1 0 0 15,-3-1-3-15,3 1 10 16,-2 2-7-16,-3-2 0 15,-2 2 0-15,1 1 2 16,-1 0-1-16,2 0-1 16,-1 0 0-16,0 0 12 15,1 0-18-15,0 0 10 0,0-2-4 16,2 2 6-16,0-3-6 16,1 3 0-16,-1 0-9 15,-5 0 25-15,3 0-16 16,-2 0 0-16,-2 0 0 15,2 0-3-15,-2 0 3 16,4 0 0-16,-1 0-2 16,4 0 5-16,3 0 11 15,-1 0-14-15,0 0-2 16,-7 0-3-16,-9 0 9 16,-6 0-4-16,-9 0 0 15,-6 0 8-15,-3 0-26 16,0 0 16-16,-17 0-106 0,-36 0-112 15</inkml:trace>
  <inkml:trace contextRef="#ctx0" brushRef="#br0" timeOffset="8966.1336">21115 6965 139 0,'0'0'85'16,"0"0"10"-16,0 0-1 16,0 0-28-16,0 0-11 15,0 0-8-15,0 0-36 16,-2-1 10-16,2 1-21 0,0 0 0 15,0 0 19-15,0 0-14 16,0 0 4-16,0 0 7 16,0 0-5-16,0 0 24 15,0 0-13-15,0 0 9 16,0 0 6-16,0 0-17 16,0 0-7-16,0 0-7 15,10 0-4-15,6 0 21 16,2 0-19-16,3 0-4 15,3 0 14-15,1 0-4 16,-1 0 6-16,-2 0-12 16,1 0-2-16,-3 0 28 15,0 0-29-15,-2 0 2 16,5 0 9-16,-1 0-7 0,0 0-2 16,5 0-3-16,3 0 4 15,4 0 1-15,0 0 1 16,1 0-1-16,-5 0 1 15,-2-2-6-15,-2 2 0 16,-3 0-1-16,-5 0 1 16,1 0 6-16,0 0-6 15,2 0 0-15,3 0-1 16,6 0 2-16,3 0 4 16,6 0-5-16,-1 0 0 15,-2 0 6-15,-1 0-6 16,-5 0 0-16,-2 0 7 15,-1 0-4-15,2 0-1 0,0 0-2 16,-2 0 0-16,-2 0 2 16,-3 0-2-16,2 0 0 15,0 0 2-15,4 0-2 16,5 0 3-16,-1 0-3 16,0 2 0-16,-2-1 12 15,-4 1-12-15,-1-2 0 16,0 3 0-16,-3-1 0 15,4-2 0-15,-4 2 0 16,-1-2 0-16,-3 0 3 16,1 0-3-16,1 0 0 15,2 0 0-15,4 0 1 16,4 0 0-16,-3 0-1 0,3 0 1 16,-1 0-6-1,-7 0 7-15,-3 0-2 0,2 0 4 16,5 0-4-16,2 0 0 15,4 0 0-15,2 0 5 16,0 0-14-16,2 0 10 16,2 0-1-16,3 0 8 15,4 0-7-15,2 0-2 16,0 0-2-16,-5 0 3 16,-5-4 3-16,-4 1-2 15,-2 3-1-15,-1-2 0 16,0 1 1-16,0-1 1 15,-4-2-2-15,0 4 0 0,2-1 1 16,2 1-1-16,1-1 0 16,2-2 0-16,0 0 12 15,0 1-18-15,-2 1 6 16,-1-1 0-16,1 1 2 16,0-2-2-16,1 0 0 15,2 3 0-15,4 0 2 16,2-2 4-16,2 2-6 15,1-3 2-15,-1-2-5 16,2 4 4-16,-2-2-1 16,-2 1 0-16,-2 2 2 15,-5 0-6-15,-2 0 4 0,-1 0 0 16,-2 0 10 0,-1 0-10-16,-6 0-1 0,-6 0-3 15,-7 0 4-15,-4 0 0 16,-4 0-2-16,0 0 0 15,-14 16-148-15,-29 4-84 16,-15-11-158-16</inkml:trace>
  <inkml:trace contextRef="#ctx0" brushRef="#br0" timeOffset="13484.8212">18266 1765 403 0,'0'0'66'15,"0"0"4"-15,0 0-24 16,0 0 3-16,0 0-18 0,0 0 7 15,0 0-2-15,-45-70-27 16,39 63 32-16,-1 1-27 16,0 0 17-16,1 3-21 15,-2-4-1-15,-1 3-3 16,0 1 4-16,0 2-9 16,0-1-1-16,-3 2 2 15,0 0-1-15,-1-2 1 16,-1 2-2-16,0 0 0 15,-3 0 3-15,-1 0-3 16,-3 0 0-16,0 0-1 16,2 2 4-16,3 1 9 0,1 3-12 15,1 2 0-15,-1-2 10 16,-1 3-3-16,-5 2-1 16,4 0 10-16,0-2-12 15,2 2 6-15,1-3-5 16,1 0-5-16,0 2 18 15,-1 0-12-15,-2 1 0 16,2 0 7-16,0 0-12 16,2 1 14-16,-3 3-15 15,4-1 0-15,-2 1 7 16,1 1-7-16,1 1 0 16,1 0-6-16,1 0 16 15,2-2-16-15,0-1 6 0,0 1 0 16,1-1 3-1,-1-2-3-15,4 2 0 0,0-1-3 16,0 2 10-16,-1 2-7 16,1 2 0-16,3 0 0 15,-4 1 10-15,4-1-10 16,-2 1 2-16,2 1-10 16,0-1 16-16,-4 1-2 15,4 1-3-15,0 1-3 16,0-1 4-16,0 1 0 15,6 1-4-15,3 1 0 16,0 2 4-16,2-3 9 16,4-1-13-16,0-3 0 15,1-1 15-15,4 0-12 0,0-2 3 16,3-3-6-16,0 0 3 16,2-3 19-16,-3 0-22 15,5 0 0-15,-2-1 15 16,5 2-10-16,3-1 8 15,-1-1-13-15,3-2 6 16,1-1-5-16,-1 2 6 16,4-1-7-16,0-4 5 15,0 4 0-15,-1-3-1 16,-2-1-8-16,-3 1 9 16,0-2-3-16,0-3-1 15,3 0-1-15,-2 0 6 16,-3 0-2-16,-4 0 8 0,-5 0-12 15,-2-3 0 1,-4-4 44-16,-1-2-32 0,2 0 3 16,-8 0 11-16,2 0-19 15,0-1 35-15,3 0-38 16,-1-3 7-16,4-3 11 16,2-1-22-16,-3-2 0 15,-1 0 10-15,3-2-10 16,-3 0 0-16,-1-3-2 15,-1 0 12-15,-2 0-6 16,-3-3-3-16,-2 1-1 16,-1-3 5-16,0 2-4 0,3-2 15 15,-2 0-16-15,-4-2 0 16,5 2 0-16,-1 2 0 16,-2 1-6-16,-1 3 6 15,-3 3 1-15,0 1-1 16,0 2-3-16,0-1 3 15,0 3 8-15,0-2-8 16,-7 3-1-16,1-1-3 16,-2 1 4-16,4 3 4 15,-3 0-4-15,0 2 0 16,3 1-4-16,-3-2 4 16,3 3 0-16,-3 0-1 15,0-2 5-15,1 1-8 16,-7 1 3-16,2-1 1 15,-1-3-9-15,-3 1 9 0,-2 2 0 16,-2-4 0-16,-6 3 3 16,-2-1-6-16,-9 0 2 15,0 3-8-15,-3 1-5 16,-5 3 14-16,-4 3-12 16,-6 0 10-16,-2 0 1 15,5 0-2-15,5 0-11 16,4 0 14-16,9 0-5 15,3 0-3-15,0 0-7 16,0 0-29-16,-7 0-70 16,-6 5-27-16,-11-3-194 15</inkml:trace>
  <inkml:trace contextRef="#ctx0" brushRef="#br0" timeOffset="15505.3642">20590 1644 72 0,'0'0'161'0,"0"0"-96"15,0 0-30-15,0 0-3 16,0 0 10-16,0 0 23 16,0 0-46-16,-83-46 9 15,73 41 18-15,-3 2-26 16,-2 2-11-16,-4-1 11 15,2 2-10-15,-3 0 3 16,-4 0 5-16,2 0-17 16,-3 0 30-16,2 6-30 15,-3-1 7-15,1 3 23 0,0-1-10 16,-2 0 3 0,0 0-18-16,1 3 1 0,2-2 12 15,2 3-18-15,3-2 16 16,-1 2-4-16,4-4-11 15,3 0 5-15,2 2-3 16,-1-3 5-16,2 5 15 16,-2-1-15-16,0 2-6 15,1 1 12-15,0-1-14 16,2 5 3-16,0-3-2 16,-2 2-2-16,2 1 1 15,2 0 9-15,1 0-10 16,-3-1 0-16,5-2 4 0,-4 1-4 15,0-1 6-15,0 3-4 16,-1 0 16-16,1-1-14 16,1 1 9-16,1-1-11 15,3 1 5-15,1 3-2 16,2-1-1-16,0 2-4 16,0-2 17-16,0 1-17 15,0-1 0-15,0 0-5 16,0-2 11-16,0 2 6 15,3-4-12-15,5 2 4 16,-4 2-1-16,4-3-1 16,0 4-2-16,6 2 11 0,1 4 5 15,4-1 20-15,2-1-24 16,-1-2-12-16,3-2 34 16,0-4-30-16,2 1 4 15,-2-2-8-15,0-3 9 16,2 1 1-16,3-2-10 15,-3 0 0-15,2 0 7 16,0-4-6-16,1 0 8 16,2 1-9-16,0-3 3 15,1 2 3-15,-3-1-5 16,4-2-1-16,-2-2 20 16,-2 3-16-16,-3-5 1 15,1 0-5-15,-3 0 10 0,3 0-2 16,1 0-8-1,3-3 0-15,4-3 21 0,-3-2-19 16,0-2 2-16,-1 3-4 16,0-4 0-16,-6 0 16 15,-3 1-13-15,-3 1-1 16,-5-3 22-16,-1-2-10 16,1-3 2-16,0-4-11 15,-1 0 7-15,2-3-7 16,1-2-5-16,-1-2-3 15,0 1 0-15,2 4 6 16,-3-1-2-16,-1 4-1 0,-2 0 8 16,2-2-9-1,-3 4 1-15,0-2 0 0,0 1-5 16,-3 0 7-16,-2-1-4 16,1-1 2-16,-2 1 0 15,0-1 11-15,-1 2-11 16,1-3-2-16,-2 2 2 15,-1-2 6-15,0 3-2 16,0-1-4-16,0-1 4 16,-4 4-5-16,-3-3 1 15,-2 4 0-15,-1 1 4 16,0 0-1-16,-1 0 5 16,-4 3-8-16,-1-2 4 15,-3 0-16-15,-7 2 12 16,-7-1 0-16,-7 2-6 0,-9 0 1 15,-11 0 2 1,-2-1-7-16,0 1 3 0,3 2-3 16,2 4-15-16,0 5-56 15,-4 0-75-15,-12 0-160 16</inkml:trace>
  <inkml:trace contextRef="#ctx0" brushRef="#br0" timeOffset="16985.271">18110 2078 237 0,'0'0'197'0,"0"0"-76"16,0 0-47-16,0 0-6 15,0 0 21-15,0 0-46 16,0 0 2-16,-11-32-29 16,11 32-16-16,0 0 19 15,0 0 4-15,0 0-4 0,0-2-3 16,0 2 6-16,0-1 9 16,-2 1-14-16,2 0-4 15,-1 0 1-15,1 0-14 16,0 0-5-16,-2 0 3 15,2 0-13-15,-2 0 7 16,-3 11 0-16,-1 8 8 16,0 0 4-16,-1 4-3 15,-1 0 0-15,2 1-1 16,2 1 1-16,-1-2-3 16,5-1 2-16,0-2 0 15,0-4 4-15,0-6-2 16,0-3 0-16,0-7-2 0,0 0 0 15,0 0 18-15,0 0-18 16,0 0 11-16,0 0 37 16,0-2 1-16,0-10-22 15,-4-2-27-15,-1-4 7 16,2-2-12-16,-2-3 5 16,3-2-7-16,2 0 4 15,0 0-15-15,0 5 7 16,0 3 4-16,0 6 7 15,0 1-2-15,0 1 2 16,2 3 0-16,-2 2 6 16,0 2-3-16,0 0 3 0,0 1-6 15,1 1 0-15,-1 0-4 16,0 0 4-16,1 0-4 16,-1 0 4-16,0 0-10 15,0 0 7-15,0 0-4 16,5 0-4-16,-1 0 5 15,4 12-20-15,5 4 26 16,2 4 3-16,0 2-2 16,2-5 4-16,-7 3-5 15,3-3 0-15,-2-1 2 16,4-1-2-16,-8-2 0 16,1-2 0-16,2-4 4 15,-3-2-5-15,0-3 1 0,-7 0 0 16,0-2 5-16,0 0 1 15,0 0-6-15,3 0 22 16,0-4 22-16,0-13 0 16,3-5-44-16,2-3 2 15,0-3 5-15,-1-1-7 16,3 1 0-16,-5 1 1 16,-1 7 0-16,0 3-1 15,-3 7-2-15,-1 8-1 16,0-1-11-16,0 3 2 15,0 0-30-15,0 0-23 16,3 0-76-16,0 4-85 0,3 4 47 16,1-5-153-1</inkml:trace>
  <inkml:trace contextRef="#ctx0" brushRef="#br0" timeOffset="17478.9942">18477 2126 334 0,'0'0'190'0,"0"0"-132"15,0 0-6-15,0 0 45 16,0 0-31-16,0 0-20 16,0-10-1-16,0 7-35 15,0 2 10-15,0 1-2 16,0 0-9-16,0 0 43 16,0 0-39-16,0 0 3 15,0 0 4-15,0 0-12 16,0 0-6-16,0 0 0 15,0 0 6-15,-7 4-16 16,0 13-3-16,-4 10 11 16,3 2 18-16,0 1-16 0,4-2 1 15,4-2-3 1,-3-5 5-16,3-4 4 0,0-6-9 16,0-5 0-16,0-3 6 15,0-2-5-15,0-1 1 16,0 0 5-16,0 0-5 15,0 0 18-15,0 0-20 16,0 0-71-16,3 0-153 16,10-4-497-16</inkml:trace>
  <inkml:trace contextRef="#ctx0" brushRef="#br0" timeOffset="18867.4683">20190 2060 314 0,'0'0'233'0,"0"0"-174"16,0 0-23-16,0 0 76 0,0 0-56 15,0 0-6-15,-8-20-13 16,8 20-25-16,0 0-5 16,0 0-7-16,0 0 0 15,0 0-13-15,0 0 13 16,0 2-3-16,0 9 1 15,0 3 4-15,0 1 5 16,0 1-7-16,0-1 1 16,0 1 10-16,0-2-9 15,0 0-2-15,0-1 0 16,0-2 1-16,0-1 3 16,0-2-4-16,0-3 0 15,0-2 0-15,0-3 3 16,0 0-3-16,0 0 18 0,0 0 2 15,0-3 74-15,-7-10-41 16,-2-6-51-16,-1-1 11 16,3-1-13-16,1-1 0 15,4-2 0-15,2 1 3 16,0-2-6-16,0 5 3 16,0 4 0-16,3 7-13 15,0 6 10-15,-3 3-16 16,2 0-6-16,-2 0-14 15,6 0 37-15,1 1-4 16,2 11 6-16,2 0 4 16,3 0-4-16,-1 4 0 15,6 1-6-15,-4 0 12 0,1-4-3 16,-2 0-3-16,-3-2 0 16,1-1 9-16,-3-2-9 15,0-1 0-15,-3-2 0 16,-1-2 3-16,-4-1-1 15,1-2-2-15,-2 0 0 16,0 0 5-16,0 0-5 16,1 0 0-16,1 0 3 15,1 0 3-15,3 0 8 16,1 0 0-16,-1 0-10 16,-2 0 8-16,-2 0-9 15,-1 0 9-15,-1 0-9 16,0 0 0-16,0 0 25 0,0 0-26 15,0 0-1-15,0 0 20 16,0-6-13-16,2-4 19 16,1-3-27-16,1-5 0 15,1-3 6-15,-1-3-6 16,-2-6-1-16,1 2 1 16,-2 1 1-16,1 2 6 15,-2 6-7-15,0 4 0 16,0 6 13-16,0 7-13 15,0 2 0-15,0 0-4 16,0 0-12-16,3 0-61 16,10 4-97-16,4 9 14 0,3 0-48 15</inkml:trace>
  <inkml:trace contextRef="#ctx0" brushRef="#br0" timeOffset="19430.1461">20566 2119 131 0,'0'0'87'0,"0"0"-34"0,0 0 48 16,0 0 10-16,0 0-12 16,0 0 20-16,-62-21-26 15,62 17-63-15,0-1-30 16,0-2 2-16,6 2-2 16,4 0 14-16,1 1-10 15,3 1 14-15,0 3-18 16,-4 0-2-16,1 0 2 15,3 0 0-15,-1 8-10 16,-2 1 10-16,-3 3 0 16,-3 3 5-16,-3-1-5 15,-2 6 0-15,0 1 6 0,-4 2-4 16,-8 3 16-16,-4-1-8 16,3 1-7-16,0-2 19 15,4-2-19-15,3-5-1 16,2-3 2-16,4-6-2 15,0-2 7-15,0-3-9 16,0-3 1-16,7 0 28 16,21 0 24-16,12-13 42 15,10-6-52-15,4 0-23 16,-13 2 6-16,-5 5-26 0,-6 5-21 16,-10 0 15-1,-5 6-82-15,-15 1-80 0,0 0-155 16</inkml:trace>
  <inkml:trace contextRef="#ctx0" brushRef="#br0" timeOffset="20773.962">18886 2170 99 0,'0'0'87'16,"0"0"-48"-16,0 0 18 16,0 0 26-16,0 0-38 15,-96-10 21-15,78 9-15 16,3-1-6-16,8 0 8 0,0 2 14 15,6 0-9-15,-1 0-54 16,2 0 2-16,0 0 5 16,0 0-11-16,0 0-19 15,0 0 13-15,0 0 1 16,0 0 1-16,0 0-7 16,6 0 11-16,12 0 14 15,5 5 3-15,11-1-2 16,11-2 33-16,10-1-21 15,8-1 9-15,-2 0-14 16,1 0-10-16,-8 0 7 16,-10 0-16-16,0 0-3 15,-7 0 0-15,1-3 0 16,-1 1 7-16,2-3-7 0,-7 0 5 16,0 4 5-16,-4-4-9 15,-4 4 3-15,-3-2 22 16,-2-1-24-16,-2 1 22 15,-3 3-21-15,-1-2 4 16,1 0 9-16,2 2-5 16,0 0-8-16,2 0-3 15,3 0 7-15,2 0 21 16,-1 0-28-16,0 0 0 16,-1 0 33-16,-5 0-31 15,-1 0-2-15,-3 0 5 16,-2 0-3-16,-2 0-4 0,-2 0 4 15,-2 0 0-15,-1 0 19 16,-1 0-17-16,1 0 2 16,6 0 1-16,0 0 1 15,4 0 24-15,7-2-22 16,-1 2-9-16,-3-1 34 16,-2-1-32-16,-8 2-3 15,-2 0 0-15,-2 0 0 16,-2 0 3-16,0 0-3 15,0 0-2-15,0 0-3 16,0 0-22-16,0 0 27 0,0 0 20 16,0 0-14-16,0 0 3 15,0 0-9-15,-11 3-99 16,-17 3-222-16,-5-6-407 16</inkml:trace>
  <inkml:trace contextRef="#ctx0" brushRef="#br0" timeOffset="27961.3501">11529 9257 214 0,'0'0'124'0,"0"0"-103"0,0 0-12 15,0 0 32-15,0 0 9 16,0 0-13-16,0 0-6 15,0-3-14-15,0 3 14 16,0 0-23-16,0 0-6 16,0 0 50-16,0 0-30 15,0 0 6-15,0 0 2 16,0 0-18-16,0 0 19 16,0 0-31-16,1 0 0 15,4 0-10-15,2 0 25 16,4 0-2-16,1 3 14 15,2 4-22-15,6-2 31 16,-2 0-14-16,-1-3-13 0,4 3 31 16,2-4-27-16,4 0 6 15,3-1-9-15,1 0 2 16,9 0 31-16,1 0-42 16,-1 0 12-16,-4 0 7 15,-4 0-18-15,0 0 2 16,1 0-4-16,-2 0 8 15,-3-2-2-15,0 0-6 16,-1-3 3-16,2 2-1 16,4-2-1-16,-1-1-1 15,3 0 1-15,-1-1 9 16,-7 4-5-16,3 0-5 0,-7-1 0 16,3 2 6-16,-2-3-6 15,-2 2 0-15,-3 3 0 16,1 0 2-16,-5 0-4 15,3 0 2-15,-3 0 0 16,4 0-1-16,2 0 5 16,3 0 3-16,6 0-7 15,0 0 0-15,-2 0-1 16,2 0 1-16,-8 0 0 16,2 0 2-16,-2 0-2 15,1 0 0-15,-3-3-2 16,2 2 2-16,1-1-2 15,0-1 2-15,-1 0 0 0,2 1 2 16,-1-4 6 0,6 3-8-16,1-3 0 0,1 2 1 15,2-2-1-15,0 2 0 16,-4-3 0-16,0 4 1 16,-4-3 0-16,2 3 5 15,2 0-6-15,-1-2 5 16,-1 5 5-16,1-3-10 15,-3 1 0-15,4 2-4 16,-4-1 14-16,2 1-17 16,-2 0 7-16,1 0 0 15,-1 0-1-15,-1 0 8 0,-6 0-7 16,3 0 0 0,-4 0 1-16,5-3-2 0,-2 2 1 15,6-1 0-15,-3 1 0 16,6-3 0-16,-7 2 0 15,4 2 0-15,-7-3 4 16,-2 3-2-16,2 0-2 16,-3 0 5-16,1 0-19 15,0 0 14-15,1 0 0 16,2 0 3-16,-7 0 2 16,7 0-3-16,-3 0-2 15,3 0 0-15,4-1 6 16,-1-2-6-16,3 0-5 15,-1 3 3-15,2 0 2 16,2-4 2-16,-3 1-2 0,3 0 0 16,4 0-5-16,-6 2 5 15,7-2 0-15,-4 1 3 16,-1 0 1-16,0 1-4 16,-1-1-2-16,-3-1 2 15,-3 3 3-15,0 0-3 16,-2 0 0-16,2 0-6 15,-2 0 12-15,3 0-9 16,-7 0 3-16,-3 0 0 16,1 5-7-16,-4-2 10 15,1-1-3-15,-1 1 1 16,1 0 0-16,-5-2-1 0,0 2-1 16,-2-3 1-1,2 3 10-15,-3-3-10 0,-2 2 0 16,1-2-10-16,-2 0 18 15,0 2-8-15,0-2 0 16,0 0 0-16,0 0 0 16,0 0 0-16,1 0 0 15,-1 0 2-15,0 0 12 16,2 0-14-16,-2 0 0 16,0 0 0-16,0 0 5 15,0 0 4-15,0 0-14 16,0 0 5-16,0 0-5 15,0 0-1-15,0 0-102 0,-2 0-147 16</inkml:trace>
  <inkml:trace contextRef="#ctx0" brushRef="#br0" timeOffset="35773.3826">12202 10539 35 0,'0'0'75'0,"0"0"-44"15,0 0 8-15,0 0-16 16,0 0 21-16,0 0-21 15,0 0 35-15,0 0 9 16,-14-70-58-16,14 67 48 16,0 1-10-16,0 2-15 15,0-3-14-15,0 1-14 16,0 2 15-16,0 0-19 16,0 0-8-16,0-3 8 0,18 2 6 15,4-5 35 1,10 4-16-16,-2-6-3 0,-2 5 28 15,-1-1-40-15,-4 2-6 16,3-1 20-16,-1 3-17 16,8-4 6-16,6 0 6 15,3 2-18-15,4-5 23 16,2 2-23-16,2 0-1 16,3 2 13-16,1 0-6 15,-1-2-7-15,1 2 0 16,-5 0 8-16,-4-4-9 15,1 0 1-15,-4 1 0 16,-2 0 6-16,3 4-3 16,-1 0-2-16,1-1-1 15,-3 3 4-15,1 0-2 0,2 0-2 16,-1 0 0-16,1 0 6 16,-4 0-5-16,-5 0 2 15,-1 0-3-15,-3 3 0 16,-1-1 1-16,4 0 6 15,5-2-7-15,2 3 1 16,5-3 1-16,1 0-3 16,1 0 1-16,6 3 0 15,-8-3 9-15,1 0-9 16,-7 0-1-16,-5 0-1 16,-1 0-4-16,4 0 6 15,-4 0-1-15,4 0 1 0,3 0 2 16,5 0-2-16,7-3 0 15,4-2-2-15,2 0 9 16,-5 1-7-16,-4 1 0 16,-7 3 0-16,-4 0-1 15,-5 0 1-15,-4 0 0 16,3 0 1-16,1 0 1 16,-1 0 3-16,8 0-5 15,1 0 0-15,2 0-4 16,-1 0 8-16,3 0-4 15,0 0 1-15,1 0 3 16,3 0-6-16,-3 0 2 16,0 0 0-16,2 0-2 0,-3 0 5 15,1 0-3-15,2 0 0 16,0 0 3-16,6-3-9 16,-1 1 6-16,-3-3 0 15,-5 2-3-15,-6 1 3 16,-6 2 0-16,-7 0 2 15,-7 0 0-15,-7 0-1 16,-5 0-1-16,-4-2 0 16,-3 2-6-16,0 0 6 15,0 0-30-15,0 0-52 16,-11 4-95-16,-2 6 104 16,3-4-329-16</inkml:trace>
  <inkml:trace contextRef="#ctx0" brushRef="#br0" timeOffset="37870.8885">18617 10430 35 0,'0'0'52'0,"0"0"-16"16,0 0 1-16,0 0-4 16,0 0 16-16,0 0-11 15,0 0-9-15,-46 0-6 16,43 0-21-16,-4 0 7 16,4 0-8-16,0 0-1 15,0 0 39-15,-2 0-9 16,-1 0 2-16,-2 2-3 15,2-1-2-15,2 1 18 0,4-2-37 16,0 1 15-16,0-1-11 16,0 0-12-16,0 3-7 15,0 0-1-15,7 2 16 16,7-3 18-16,7 4-13 16,2-5-9-16,6 4 34 15,-1 0-29-15,5-2 21 16,1-3 9-16,7 0-32 15,10 0 13-15,6 0-1 16,6 0-11-16,4-3 19 16,-3 1-21-16,4-3 0 15,-7 2-3-15,4 0 4 0,1-3 0 16,2 3-2-16,4-2-5 16,-2 2 5-16,0 3-3 15,-1 0 5-15,2 0-12 16,6 0 13-16,-2 0 1 15,2 3-7-15,-2 2 3 16,-3-2 5-16,-1-1-7 16,-10-2-3-16,-3 0 0 15,-6 0 0-15,-3 3 0 16,-3-3 6-16,5 1-6 16,3-1 0-16,0 0-2 15,4 0 2-15,-2 0 0 16,-1 0 4-16,-1 0-4 0,-3 0 0 15,-2 0 0 1,0 0 1-16,-2 0 1 0,2 0-2 16,-1 2 0-16,2-1 0 15,-1 2 6-15,1 2-6 16,-1-3 0-16,-3 1 3 16,0-3-1-16,-5 4-4 15,5-4-1-15,-3 3 3 16,-1-3-1-16,4 2 3 15,-1 3-2-15,0-5 5 16,-1 3-5-16,3 0 0 16,-1 0-7-16,-3-2 14 15,2 1-14-15,0 1 7 16,0-3 0-16,1 0 3 0,-2 0-2 16,7 0 2-16,1 0-3 15,5 0 0-15,1 0 7 16,-7 5-7-16,-8-3 0 15,-13 1-3-15,-14 1 1 16,-9-4 1-16,-7 7 1 16,-23 3-106-16,-38 3-72 15,-21 0 14-15</inkml:trace>
  <inkml:trace contextRef="#ctx0" brushRef="#br0" timeOffset="41674.8601">1462 11811 166 0,'0'0'67'0,"0"0"7"0,0 0-13 15,0 0-6-15,0 0 3 16,0 0-48-16,0 0-10 15,-10 6-8-15,10-6-5 16,0 0 5-16,0 0-21 16,0 0 23-16,0 0 1 15,0 0 5-15,0 0 7 16,0 2-2-16,0 0 4 16,10 0 0-16,2 1 24 15,6 1-9-15,3-1 20 0,6 0-21 16,9-3-20-1,5 0 26-15,1 0 13 0,6-6-14 16,-5-1-11-16,0 1-15 16,-4 3 11-16,-6 3-13 15,-5 0 0-15,-1 0 5 16,-2 0-5-16,-2 0-3 16,5 0 3-16,2 0 4 15,0 0-3-15,6 0 14 16,-1 0-15-16,1 0-1 15,-3 0-7-15,-3 3 10 16,-5-3-2-16,-2 0 13 16,-1 2-13-16,-1 0-7 15,-3 0 3-15,6 1 4 16,4 0 11-16,5-3-11 0,6 0-4 16,5 0 2-16,3 0 4 15,2 0 9-15,0 0-11 16,-7 0-1-16,-8 0 1 15,-1 0 0-15,-6 0-5 16,-5 0 5-16,2 0-3 16,-3 1 8-16,6 2-10 15,6 0 10-15,8-3-10 16,4 0 5-16,4 0 0 16,-1 0 11-16,4 0-11 15,-6-6 0-15,-5 2 0 16,-1 1 7-16,-4 1-7 0,1 0 3 15,-1-3-3-15,1 2-7 16,-1-1 7-16,-3 1 3 16,0 0 1-16,1-1 0 15,0 1 8-15,5-4-10 16,0 0-1-16,4 1 2 16,2 0 1-16,4-5 11 15,2 5-12-15,7-2 0 16,0-1 1-16,-1-2 2 15,7 2-6-15,-3-1 0 16,5 2 6-16,-1-3-2 16,1 2-4-16,-5 1 0 15,0-1-8-15,-3 1 9 0,-5-1-1 16,-4 2 2 0,3 1-1-16,-4-1 0 0,1-3-1 15,3 4 0-15,-4-2 7 16,4-1-7-16,3 2 0 15,5-3 0-15,-2 3 1 16,0 0 5-16,-4 2-6 16,-1-2-2-16,-3 1-4 15,-2 2 12-15,7-2-12 16,3 2 6-16,0-2 0 16,-1 3 6-16,1-4-6 15,-7 3-4-15,-5 1 4 0,-5 3 1 16,-3-3-1-1,-4 3 0-15,-1-3 0 0,3-1 10 16,0 4-10-16,3-3-4 16,-1-1 4-16,-2 1 6 15,0 3-6-15,-1-3-4 16,6 3 4-16,-7-4 0 16,5 4 0-16,0 0 0 15,1 0 5-15,2 0-5 16,-3 0 0-16,-2-3-4 15,3 3 4-15,1-2 8 16,-1-2-7-16,3 1-2 16,2 2-3-16,-2-2 4 15,-1-1 4-15,-3 2-4 16,-3-1 7-16,2 3-15 0,-5-1 16 16,-1-2-12-16,1 3 4 15,-1 0 0-15,1 0 3 16,-2 0-3-16,-1 0 4 15,0 0-13-15,-5 0 18 16,2 0-13-16,-2 0 4 16,5 0 0-16,3 0 0 15,3 0 3-15,-1 0-3 16,3 0 4-16,2 0-4 16,-4 4 0-16,0-1-1 15,1-3 2-15,3 2-1 16,-1 3 0-16,0-3 0 0,-1-1 6 15,6 2-6 1,1-3-2-16,7 0 0 0,3 0 4 16,3 0 0-16,-2 0-2 15,3 0 0-15,-8 0-6 16,-2-3 6-16,-4 3 0 16,-6 0-3-16,-2 0 11 15,-4 0-8-15,4 0 0 16,-1 0 0-16,1 0 3 15,-2 3-3-15,3 1 0 16,-5 1 5-16,0 2-4 16,-5-4-1-16,-1 0 0 15,-5-3 0-15,5 1 0 0,-5-1 6 16,10 0-6 0,-2 0 0-16,1 0 2 0,6 0 5 15,2 0-7-15,-1 0 0 16,9 0 3-16,-2 0 8 15,1 0-11-15,-4 0 0 16,4 0 2-16,-4 0 4 16,0-4-6-16,0 1 0 15,7 0-6-15,0-4 13 16,0 6-7-16,-1 0 0 16,-2-1 0-16,2 2 4 15,-2 0-4-15,2 0 0 0,0 0 2 16,2 0 0-1,-2 0-2-15,-2 0 5 0,-7 3-3 16,-3 1 9-16,-5-4-11 16,-4 4 0-16,-1-1 1 15,-3 0 3-15,-8 0-4 16,3-2 0-16,-6 2-7 16,-3 4 1-16,-5 3-85 15,-4 0-124-15,0-10-320 16</inkml:trace>
  <inkml:trace contextRef="#ctx0" brushRef="#br0" timeOffset="46691.7307">10027 11601 66 0,'0'0'62'16,"0"0"-33"-16,0 0-2 15,0 0-5-15,0 0-6 16,0 0-2-16,0 0-14 15,6-55 3-15,-6 52 8 16,0-1 10-16,0 1-19 16,0 3 7-16,0 0-9 15,0-3 0-15,0 3-21 16,0-3-4-16,0-1 0 0,0 1-39 16,0 0-5-1,0 0 30-15,-3 0 23 0,-4-1 16 16,4 0 18-16,-1 4-4 15,4-3-7-15,-1 0-7 16,1 0-11-16,0-4 9 16,0 0-2-16,0 4 4 15,0-4 0-15,0 5-3 16,0 0 3-16,0 0-4 16,0 2 3-16,0 0-2 15,0 0-14-15,0 0 17 16,0 0 9-16,0 0 19 0,0 0 21 15,0 0-28 1,0 0 17-16,0 0 4 16,0 0-18-16,0 0 11 0,0 0-12 15,0 0 3-15,0 0 18 16,0 0-21-16,0 0 11 16,0 0 12-16,0 0-22 15,0 0 8-15,4 0-22 16,0 0 11-16,3 0 21 15,-1 0-31-15,0 2 8 16,4 1-8-16,-4-2 2 16,3 2 10-16,9 1-14 15,-3-1 16-15,5-3 22 16,6 0-26-16,1 0-11 16,0 0 5-16,7 0-2 15,-4 0-7-15,2 0-6 0,0 0 5 16,-2 0-5-16,-1 0 0 15,3 0 1-15,-2 0-1 16,-4 3 5-16,6-3-5 16,-2 0-5-16,-3 0 5 15,7 0 3-15,-1 0 2 16,-2-3 0-16,2 3 0 16,-3-3-3-16,-2 3-1 15,-1 0-1-15,-6 0 0 16,3 0 2-16,-4 3-2 15,2 0 0-15,-2 4-3 0,6 0 9 16,-3-7-12-16,6 3 7 16,-3-3-1-16,2 0 8 15,-1 0-8-15,-5 0-6 16,-1 0 6-16,-3 0 4 16,1 0-4-16,2 0-1 15,1 0 1-15,1-3 2 16,-1-4-2-16,5 3 0 15,-3-2 0-15,6 6 12 16,0-7-14-16,6 4 2 16,3-3-1-16,-1 3-7 15,-2 0 9-15,-9 3-2 16,-3 0 0-16,4 0 1 0,-6 0 3 16,5 0-3-16,-5 0 7 15,9-5-9-15,0 3 2 16,7-2 0-16,-1-2-1 15,1 1 4-15,1 0-3 16,-2 1 0-16,-8 1 0 16,0 3 2-16,-7-2-2 15,0 2 0-15,-4 0-1 16,1 0 1-16,0 0 3 16,-3 0-3-16,1 0 0 15,-4 0 0-15,0 0 0 16,-3 0 0-16,-5 0 0 15,-1 2 1-15,3-2-2 16,-4 0 1-16,-3 0 0 0,0 3 0 16,0-3 0-16,0 0-2 15,0 0 0-15,0 0 2 16,0 0 4-16,0 0-4 16,3 0 0-16,1 0-4 15,-1 0 4-15,-1 6 0 16,-2 18-124-16,-12-1-99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14:40.966"/>
    </inkml:context>
    <inkml:brush xml:id="br0">
      <inkml:brushProperty name="width" value="0.05292" units="cm"/>
      <inkml:brushProperty name="height" value="0.05292" units="cm"/>
      <inkml:brushProperty name="color" value="#FF0000"/>
    </inkml:brush>
  </inkml:definitions>
  <inkml:trace contextRef="#ctx0" brushRef="#br0">6365 1239 139 0,'0'0'138'0,"0"0"-34"16,0 0-42-16,0 0-3 0,0 0-7 16,0 0 1-16,0 0-26 15,0 0 14-15,-12-18-20 16,12 18 1-16,0 0-4 16,0 0-17-16,0 0 27 15,0 0-26-15,0 0 0 16,0 0 27-16,0 0-16 15,0 0 3-15,0 0-3 16,0 0-11-16,0 0 19 16,0 0-21-16,0 0 0 0,0 0 2 15,0 0 2-15,0 0-7 16,0 0 3-16,0 0 0 16,0 0-4-16,0 0 4 15,0 0 0-15,6 0 2 16,3 2 2-16,3 2-3 15,0 0 1-15,0 0-1 16,2-1 24-16,-1-2-25 16,2 1 3-16,-2 0 10 15,2-1-8-15,-3 1-1 16,4-1 3-16,-2-1-6 16,2 0 21-16,-2 0-18 15,8 2-1-15,0-2 4 0,-2 0-6 16,2 0 7-1,-3 0-8-15,1 0 2 0,-4 1 1 16,1-1-3-16,2 0 0 16,-7 0 6-16,3 0-6 15,-3 0 4-15,3 0-4 16,3 0 0-16,1 0 13 16,0 0-12-16,4 0-1 15,-4 0 0-15,2 0 6 16,-3 0-1-16,0 0-5 15,-3 0 0-15,4 0 3 16,-5 0-3-16,2 0 0 16,-1 0 2-16,0 0 0 15,-3 0 0-15,1 0-2 0,2 0 0 16,3 0-2-16,-6 0 2 16,0 0 0-16,3 0-2 15,-2 0 10-15,-1 0-10 16,2 0 2-16,5 0 0 15,-1 0 1-15,0 0-1 16,1 0 0-16,4 0 1 16,-4 0 2-16,-2 0-3 15,2 0 0-15,-6 0 0 16,2 0 1-16,2 0-1 16,3 0 0-16,0 0-4 15,-1 0 7-15,-4 0-9 16,3 0 6-16,1 0 0 0,-2 0-1 15,-1 0 1 1,2 0 0-16,3 0 0 0,1 0 2 16,-2 0-3-16,-1 0 1 15,5 0 0-15,-3 0 6 16,3 0-6-16,1 0-1 16,-1 0-1-16,-6 0 4 15,1 0-3-15,2 0 1 16,0 0 0-16,3 0 0 15,2 0 0-15,3 0 0 16,1 0 1-16,-1 0 2 16,3 0-3-16,-2 0 0 0,-2 2 0 15,2-2-1 1,-7 3 1-16,3-1 0 0,-5 0-1 16,3-1 7-16,3-1-10 15,-5 0 4-15,5 0 0 16,-6 0 5-16,-4 0-5 15,2 0 0-15,-6 0-3 16,0 0 8-16,1 0-11 16,-8 0 1-16,3 0 5 15,-3 0 8-15,-1 0-8 16,3 0 0-16,0 0 0 16,1 0 2-16,-2 0 1 15,-1 0-3-15,0 0 0 16,0 0 1-16,2 0-1 15,2 0 0-15,-4 0-2 0,0 0 9 16,0 0-8 0,-2 0 1-16,3-1 0 0,0-1 7 15,-1 2-3-15,-4 0-4 16,-2 0 0-16,4 0 3 16,-4 0-3-16,0 0 0 15,0 0 0-15,0 0 1 16,0 0 1-16,0 0-2 15,0 0 0-15,0-2 3 16,0 2-2-16,0 0-1 16,0 0-26-16,0 0-50 15,-9 0-194-15</inkml:trace>
  <inkml:trace contextRef="#ctx0" brushRef="#br0" timeOffset="54232.9186">7554 2169 126 0,'0'0'34'16,"0"0"-3"-16,0 0 9 15,0 0 29-15,0 0-22 16,0 0-3-16,0 0-19 16,0 0-25-16,0-12 1 15,0 12 1-15,0-2-2 0,0 2 10 16,0 0 23-16,0 0 7 15,0 0 35-15,0-3-36 16,0 2 9-16,0-2-15 16,-4 0 3-16,4 1 14 15,-2 1-16-15,2 1-16 16,0 0 25-16,0 0-27 16,0 0 2-16,0 0 11 15,0 0-27-15,0 0 8 16,0 0-10-16,0 0 0 15,-3 0-1-15,3 0-11 16,0 0 8-16,0 6 4 16,0 8-4-16,0 3 4 0,3 3 9 15,6 3-4-15,-2-1 17 16,-1 3-11-16,2-3-7 16,-2 1 11-16,-3 1-10 15,4 1 9-15,-4 1-10 16,0 4 2-16,0-2 33 15,0-3-33-15,-3-2-3 16,3-6 8-16,-3-3-10 16,0-3 8-16,3-3-9 15,-2-2 0-15,1-3 1 16,-2-2 2-16,0 0-3 16,0-1 6-16,0 0-3 15,0 0 1-15,0 0 1 16,0 0 0-16,0 0-10 0,0 0 1 15,0 0-46-15,1 0-37 16,2-4-84-16,5-13-192 16</inkml:trace>
  <inkml:trace contextRef="#ctx0" brushRef="#br0" timeOffset="55087.1547">7496 2092 120 0,'0'0'115'0,"0"0"-69"0,0 0-35 16,0 0 82-1,0 0-8-15,0 0-31 0,7-3-3 16,-7 3-41-16,3 0-2 16,3 0 8-16,10 0-4 15,13 0 30-15,11 0 17 16,5 0-52-16,4 0 14 16,3-2-14-16,-4-1-1 15,1-1 8-15,-1 1-6 16,1 0-5-16,1-1-3 15,-2 1 0-15,-9-1 5 16,-3 4-5-16,-9 0 0 16,-9 0 0-16,-1 0 3 15,-1 0-3-15,-3 0 0 0,-4 0 1 16,-7 0-4-16,2 0 5 16,-4 0-2-16,0 0 7 15,0 0-4-15,0 0 28 16,0 0 0-16,0 0-16 15,0 0 11-15,0 0-22 16,0 0-4-16,1 0 2 16,1 0-2-16,3 7-6 15,2 5 4-15,-1 4 2 16,-3 4 8-16,0 2-7 16,0 4 2-16,-3 1 11 0,0-1-10 15,0 1 11 1,3 0-10-16,-3-2-4 0,3-1 13 15,4 0-14-15,-1-3 0 16,2-1 8-16,-2-1-7 16,0-4 7-16,1-2-8 15,-1 0 0-15,-3-5 2 16,-1-1-2-16,0 0 0 16,1-4 1-16,-3-2-1 15,0 1-3-15,0-2-7 16,0 0-13-16,2 1-11 15,-1-1-101-15,-1 0-161 16</inkml:trace>
  <inkml:trace contextRef="#ctx0" brushRef="#br0" timeOffset="55868.6832">7639 2510 76 0,'0'0'119'16,"0"0"-75"-16,0 0-3 16,0 0 58-16,0 0-5 15,0 0-52-15,-6 0 12 16,6 0-48-16,0 0 26 15,0 0-2-15,0 0-19 16,0 0 27-16,0 0-13 16,0 0-14-16,0 0-11 15,0 0 0-15,0 0-8 0,0 0-16 16,12 0 24-16,8 0 27 16,6 0-13-16,4-4-14 15,-2-1 32-15,4-1-30 16,5 0 17-16,5 1 6 15,4 2-20-15,-1 0 16 16,1 1-21-16,-4 2 0 16,-7 0 8-16,-2 0-7 15,-8 0-1-15,4 0 0 16,-8 0 2-16,-2 0 3 16,-4 0-5-16,-3 0 0 0,-7 0 1 15,2 0 0 1,-4 0-1-16,0 0 0 0,-3 0 3 15,3 0 4-15,-3 0-7 16,0 0 6-16,3 0 13 16,0 0-16-16,5 0-2 15,2 0-1-15,-4 0 9 16,0 0-3-16,-2 0-6 16,-4 0 0-16,0 0-5 15,0 0 9-15,3 0-4 16,0 0 0-16,3-1 1 15,0-2 5-15,1 2-6 16,1 1 0-16,-5 0-1 16,-3 0-87-16,0 0-208 15</inkml:trace>
  <inkml:trace contextRef="#ctx0" brushRef="#br0" timeOffset="57494.8778">7830 2196 139 0,'0'0'116'16,"0"0"-18"-16,0 0-25 16,0 0 1-16,0 0 11 0,0 0-35 15,0 0 16-15,0-15-18 16,0 15-48-16,0 0 4 16,0 0-4-16,0 8-39 15,-3 13 36-15,-3 8-14 16,-6 3 17-16,0 2 3 15,0-5 0-15,3 1 8 16,-1-2 5-16,2-6-12 16,3-3-8-16,3-4 8 15,2-7-2-15,0-2-2 16,0-4 0-16,0-2 8 16,0 0-7-16,-2 0 34 15,2-3 13-15,-3-15-8 16,0-2-17-16,3-9-23 0,0-2 6 15,0 0-10-15,0-1 4 16,8 3 0-16,4-1-2 16,1 2 4-16,2 3 0 15,-1 1-2-15,2 3-11 16,-3 6 9-16,-3 5 2 16,-4 5-2-16,-3 5 2 15,1 0-7-15,-1 0-3 16,1 8-3-16,2 9 4 15,0 8 8-15,-1 1-5 16,3 3 3-16,1-3 3 16,2-2 1-16,1-4 5 15,1 0 1-15,4-2-7 0,-1-3 2 16,-4-4 2-16,-2 0-1 16,-2-5-3-16,-2 0 0 15,-3-4-7-15,-3 1 7 16,0-3-7-16,0 0 5 15,0 0 1-15,0 0-8 16,0 0-19-16,0 0-79 16,0 0-96-16,-3 0-178 15</inkml:trace>
  <inkml:trace contextRef="#ctx0" brushRef="#br0" timeOffset="57834.2506">7746 2348 134 0,'0'0'104'0,"0"0"-78"16,0 0 27-16,0 0 70 16,0 0-43-16,0 0-44 0,5 0-19 15,10 0 5 1,0 0 40-16,1-3-31 0,2 1-26 16,-6 0 9-16,-2 0-14 15,-3 2-6-15,2 0-20 16,2-1-21-16,-2 1 6 15,-3-2-148-15</inkml:trace>
  <inkml:trace contextRef="#ctx0" brushRef="#br0" timeOffset="61063.4976">15587 16405 248 0,'0'0'179'0,"0"0"-59"15,0 0-60-15,0 0-9 16,0 0 1-16,0 0-21 16,0 0-1-16,0 0-29 15,0-3 0-15,0 3 5 16,0 0-2-16,0 0-4 16,0 0-3-16,0 0 3 15,0 0 12-15,0 0-10 16,0 0 22-16,0 0 6 15,0 0-1-15,0 0 3 16,0 0-2-16,0 0-5 16,0 0 26-16,0 0-34 15,0-7-6-15,11 0 2 0,16 1-13 16,9-1 2-16,13-2 6 16,3 4-6-16,0 0 8 15,9 4-10-15,5-2 0 16,-4 3 1-16,-2 0 0 15,-4 0-1-15,-10-3-9 16,-12 1-5-16,-10 2 8 16,-15-1 6-16,-6 1-17 15,-3 0 17-15,0 0 3 16,0 0 18-16,0 0-18 16,-8 0-3-16,1 0-2 15,-3 6-86-15,3 3-81 0,7-9-179 16</inkml:trace>
  <inkml:trace contextRef="#ctx0" brushRef="#br0" timeOffset="62172.4927">16274 16160 51 0,'0'0'116'15,"0"0"2"-15,0 0-12 0,0 0-19 16,0 0 14-1,0 0-46-15,0-19-22 0,0 19-20 16,0 0-6-16,0-1 3 16,0 1-7-16,0-3 1 15,0 3 8-15,2 0 9 16,-2 0-19-16,2 0-2 16,-1 0 0-16,2 0 16 15,3 11-4-15,0 3 0 16,4 5 17-16,0 4-18 15,-3 6 13-15,1 1 13 16,0 2-28-16,-3 5 30 16,-1-4-38-16,0 1 15 15,-1 0 21-15,3-5-35 0,-1 0 9 16,1-3-11-16,2-3 3 16,-2-2 4-16,5-6-7 15,-7-4 0-15,-1-3 3 16,0 0-2-16,-3-5 0 15,0-3-1-15,0 0 10 16,0 0-9-16,0 0-1 16,0 0-2-16,0 0-4 15,0 0 6-15,0 0-10 16,0 0-39-16,0 0-52 16,0 0-15-16,0 0-36 15,-3-11-153-15</inkml:trace>
  <inkml:trace contextRef="#ctx0" brushRef="#br0" timeOffset="63140.9189">16297 16137 99 0,'0'0'121'0,"0"0"-62"16,0 0 5-16,0 0 6 15,0 0-8-15,0 0-17 16,-6-6-12-16,6 6-24 0,0 0 30 15,0 0-32-15,0 0 13 16,0 0-20-16,0-3 1 16,20-1-1-16,5 0 22 15,9 2 5-15,7-3-6 16,-2-1-20-16,4 3 2 16,-5-3 5-16,7 2-2 15,4 1 4-15,4-1-10 16,-1 4 0-16,-3 0-3 15,0 0-4-15,-8 0 1 16,-5 0 3-16,-8 0-2 16,-4 0 1-16,-10 0 4 0,-5 0 0 15,-4 0 2-15,-4 0 1 16,0 0 3-16,-1 0 8 16,0 0 7-16,0 0 17 15,0 0-29-15,0 0-5 16,0 0 5-16,0 0-8 15,0 0-1-15,0 0 0 16,0 0 3-16,0 0 9 16,0 0-11-16,0 0 4 15,0 0-2-15,2 8-3 16,1 8 0-16,1 6 5 16,-1 7 7-16,-3 0 23 0,0 9-21 15,0-1 20 1,0-1 9-16,4 3-15 0,-1-2-5 15,-2 4-7-15,1-10-4 16,1 0 12-16,-2-1-19 16,2-7-2-16,0-8 9 15,-1 2-11-15,-2-7 2 16,1-5-3-16,-1-3 1 16,0-2 3-16,2 0-4 15,-2 3 0-15,0-3 1 16,0 0 4-16,0 0-5 15,0 0 0-15,0 0 0 0,0 1-8 16,0 5 8 0,0-1-38-16,0 4-15 0,-8 2-56 15,-5-3-55-15,-5-8-147 16</inkml:trace>
  <inkml:trace contextRef="#ctx0" brushRef="#br0" timeOffset="64078.3989">16425 16610 80 0,'0'0'52'0,"0"0"2"15,0 0 15-15,0 0 20 16,0 0-57-16,0 0 18 0,0 2-28 15,0-2-8-15,-1 0 15 16,1 0-9-16,0 0 1 16,0 0-1-16,0 3-10 15,0-3 24-15,0 0-19 16,0 0 25-16,9 2-16 16,5-1 9-16,3 1-1 15,1-2-12-15,5 3-17 16,0-3 26-16,4 3-26 15,5-3 4-15,-4 0-6 16,3 0 6-16,1 0-1 16,0 0-6-16,1 0 0 15,0 0 2-15,-3 0-1 0,-3 0-1 16,-4 0 0-16,-4 0 1 16,-2-3-4-16,-1-2 3 15,0 2 0-15,1-2 4 16,-1 2-1-16,0-1-3 15,-4 1 0-15,-1 1 4 16,-4-1-3-16,-3 3-1 16,-2-2 0-16,-2 2-5 15,0 0 6-15,0 0-1 16,0 0 0-16,1 0-7 16,2 0 5-16,3 0-45 15,0 0 23-15,6 0 2 0,-4 0-50 16,-2 0-21-16,-6 0-142 15</inkml:trace>
  <inkml:trace contextRef="#ctx0" brushRef="#br0" timeOffset="65503.3582">16584 16286 271 0,'0'0'101'0,"0"0"-24"15,0 0-10-15,0 0 3 16,0 0-39-16,0 0 14 16,0-16-29-16,0 16 9 15,0 0-11-15,0 0-14 16,0 0 5-16,0 3-15 15,0 10 20-15,7 6-8 16,-3 1 28-16,1 2-13 16,0 3 1-16,-5-3-9 0,4 0 5 15,-4 0 12-15,0-5-24 16,0-2 4-16,0-3-1 16,0 0-4-16,0-3 9 15,0-1-10-15,0-2 1 16,0-3 2-16,0-3-1 15,0 4-2-15,0-4 3 16,0 0-1-16,0 0 7 16,0 0-9-16,0 0 0 15,0-7 7-15,-9-6-7 16,0 0-18-16,2-8 8 16,-1 1-27-16,-1 1-4 15,2-4 3-15,-1 3 20 0,4 4 13 16,-3-1-3-1,1 3 8-15,1 2 9 0,-1 2-1 16,3 3 10-16,0 0-10 16,-1-1 7-16,4 1 1 15,0 0-11-15,0 0 6 16,0 0-11-16,0-3-1 16,11-3 1-16,5-3 3 15,0 2 8-15,3 2-7 16,-1-1 1-16,0 6-5 15,-1 0 7-15,-3 4 0 16,-2 0-9-16,5 3 2 16,-5 0 0-16,-1 0-5 15,0 0 5-15,-1 6-6 0,-1-1 5 16,-4 4 1-16,-2-1-4 16,-3 4 4-16,0 0 0 15,0 2 3-15,-3 3-3 16,-11-2 0-16,4-4 0 15,2 2 4-15,1-8 2 16,1 2-6-16,5-5 0 16,-2-1-4-16,3-1 6 15,0 0-2-15,0 0 0 16,0 0 0-16,0 2-4 16,0 3 4-16,0-4 0 0,-3 5 2 15,3-3-2 1,0-1-4-16,0 0 2 0,0 1 1 15,0-3-2-15,3 3 3 16,6-2-4-16,1 0 4 16,-1 3 0-16,2 0 1 15,-1-2-2-15,0 3 2 16,-1-2-1-16,3 0 0 16,-1 4 0-16,-2-3 6 15,-1-1-5-15,-1 0 0 16,-2 0-1-16,-2 1 0 15,-1 0-6-15,-2 1 6 16,0-1 0-16,0 5-3 0,0 1 6 16,0 0-4-16,-3-1 1 15,-6 0 0-15,-3 1 3 16,2-1-3-16,-4-3 0 16,1 1 0-16,-1-1 2 15,3-2-2-15,-3-1 0 16,-1-3 0-16,2 0 16 15,-2 0-16-15,3 0 0 16,3 0 7-16,2 0-7 16,-3 0-44-16,-2 0-93 15,4 0-365-15</inkml:trace>
  <inkml:trace contextRef="#ctx0" brushRef="#br0" timeOffset="75675.23">8191 2537 60 0,'0'0'114'0,"0"0"-93"16,0 0 14-16,0 0 29 15,0 0 14-15,0 0-30 16,0 0-16-16,0 0-4 16,-16-20-5-16,16 20-2 15,0 0-4-15,0 0 9 16,0 0 1-16,0 0-6 16,0 0 5-16,-1-3 6 15,-1-2-8-15,1 1-9 16,-2-3-12-16,0 4 24 0,2-2 6 15,1 1-31-15,-3-1 12 16,3 0 1-16,-3-2 3 16,0 2 13-16,0-3-21 15,3 4 15-15,-3 2 5 16,3 0-11-16,-3 2 5 16,3 0-6-16,0 0-13 15,0 0-5-15,0 0 0 16,0 0-15-16,0 4 10 15,0 5-2-15,0 2 7 16,0 1 1-16,3-1 0 16,3 2-2-16,3-1-8 0,-4 0 9 15,1 3 10 1,1-1-10-16,2 1-3 0,-2-1-1 16,-4 1 4-16,3-1 10 15,-1-2-10-15,0 1-1 16,2 0-6-16,-3 0 14 15,1-1-12-15,2 0 5 16,-1 1 0-16,-3 3 6 16,7 1-6-16,-4 0 5 15,5 2-2-15,-2-1 2 16,1-2-5-16,-2 1 3 16,8-2 0-16,-7 2 18 15,3-2-18-15,1 0-3 16,-3 1 14-16,0-2-8 0,0-2-2 15,-1 2-5-15,-2-1 15 16,3-3-5 0,-3 3-9-16,-1 0-2 0,3-2 2 15,1 2 0-15,-4 0 0 16,2-1 2-16,0-2-1 16,0 0 1-16,-2-2-2 15,0 1 0-15,-3 0 1 16,3-2 0-16,-2 0-1 15,4 0 0-15,-5 4 9 16,3-2-11-16,3 3 2 0,-3 1 0 16,4 3 2-1,1 1-2-15,-2 0 4 0,1-3-8 16,-4 1 8-16,0-1-2 16,0-2-2-16,-2 2 0 15,4-3 1-15,-2 0 1 16,-3 0 0-16,3-1-2 15,-3 0 5-15,0-3-3 16,1 0-2-16,-1-3 0 16,-2 1-2-16,1 0 4 15,-1-2-2-15,1 0 0 16,0 0 1-16,-2-3-3 16,0 3 2-16,2-3 0 15,-2 4 4-15,4-3-2 16,-4 1-2-16,0 1-3 0,3-3 3 15,-3 1 0 1,0-1 0-16,0 0 0 0,0 0 2 16,0 0 2-16,0 0 2 15,0 0-2-15,0 0 4 16,0 0-2-16,0 0-6 16,3 0-8-16,0 0-54 15,-3-16-177-15</inkml:trace>
  <inkml:trace contextRef="#ctx0" brushRef="#br0" timeOffset="199604.2878">19636 4570 279 0,'0'0'443'0,"0"0"-347"15,0 0-62-15,0 0 25 16,0 0 19-16,0 0 38 16,0 0-43-16,0-3-5 15,0 3 4-15,0-2-26 16,0 2-32-16,0 0-14 15,0 0-24-15,0 0-40 16,-3 0-159-16,-13 0-200 16</inkml:trace>
  <inkml:trace contextRef="#ctx0" brushRef="#br0" timeOffset="200923.5238">19328 4503 301 0,'0'0'254'16,"0"0"-212"-16,0 0-22 16,0 0 33-16,0 0 24 15,0 0-15-15,6 0-51 16,-3 0 7-16,3 0-13 15,-3 0 3-15,5 0 22 16,-4 0-12-16,4 0-7 16,-1 0 22-16,0 0-3 15,1 0-7-15,4 0-2 16,-2 0-6-16,5 0 11 16,5-2-20-16,-1 2-1 15,3-1 9-15,1 1-10 16,0 0-2-16,1 0-1 15,2 0 6-15,-1 0 1 0,8-2-8 16,4 2 2-16,3 0 46 16,2 0-43-16,1 0 2 15,-1 0-4-15,-4 0-2 16,0 0 3-16,-3 0-4 16,-4 0 2-16,-1 0-2 15,-3 0 4-15,-2 0-4 16,2 0 3-16,4 2-1 15,6-1-2-15,1 2 0 16,0-3 0-16,-1 2 2 16,-5-1-2-16,0 1 0 0,-5 0 1 15,-1 1 2-15,-3 0-6 16,-3-2-3-16,-3-1 6 16,-1 0 6-16,-1 0-6 15,8 0 0-15,3 0 8 16,10 0-3-16,2 0 19 15,-6 0-22-15,-5 0 6 16,-8 0 1-16,-8 0-9 16,-6 0 0-16,-1 0 1 15,-4 0 4-15,0 0-10 16,0 0-3-16,-7 0-41 16,-16 0 5-16,-16-1-196 15,-10-5-274-15</inkml:trace>
  <inkml:trace contextRef="#ctx0" brushRef="#br0" timeOffset="201605.1298">19491 4335 226 0,'0'0'265'0,"0"0"-230"16,0 0-7-16,0 0 45 16,0 0 33-16,0 0-44 15,-67 87-33-15,53-66 17 16,0-3-41-16,3-1 17 16,-1-3 19-16,2-5-17 15,1-1 6-15,1 0-6 16,2-1-12-16,-1-2 27 15,4 1-30-15,-1-3 13 16,3 0-4-16,1 2-8 0,0 2-2 16,0 3-7-1,12 0 3-15,9 1 26 0,6-3-27 16,3-4-3-16,0 3 12 16,-2-1-7-16,-4-2-5 15,-2 3-7-15,-5-2-28 16,-4 0 21-16,-1-2-45 15,-6 2-7-15,3 0-51 16,0-2-77-16,-7-3-404 16</inkml:trace>
  <inkml:trace contextRef="#ctx0" brushRef="#br0" timeOffset="202050.4282">20615 4379 646 0,'0'0'93'15,"0"0"-11"-15,0 0-19 16,0 0 42-16,0 0-30 15,0 0-55-15,-7-11-13 16,7 11-7-16,0 0 0 16,0 0-15-16,0 0 15 15,0 0-10-15,0 0-32 16,0 0-50-16,0 0 0 16,0 0-77-16,-4 0-133 15</inkml:trace>
  <inkml:trace contextRef="#ctx0" brushRef="#br0" timeOffset="203060.4823">20830 4357 699 0,'0'0'92'15,"0"0"-56"-15,0 0 20 16,0 0 13-16,0 0 11 0,0 0-58 15,0-5-16-15,0 5-12 16,0 15 9-16,2 10-3 16,8 8 21-16,-2 3-20 15,2 6 20-15,-3-3-21 16,1 1 0-16,1-1 23 16,1-1 25-16,-2-4-23 15,4-3-1-15,-2-4-22 16,-2-7 17-16,-4-8-19 15,-1-6 0-15,-1-3-3 0,-2-3 9 16,0 0-6-16,0 0 0 16,0-4-9-16,-12-12 3 15,-3-7-78-15,1-6-13 16,4-8 3-16,3-8-50 16,1-3 1-16,1-3-35 15,-1 0 124-15,-6 5 46 16,2 4 16-16,-2 6 2 15,1 7 132-15,4 7-59 16,2 5 25-16,2 6-31 16,2 8-11-16,1 0 18 15,0 1-62-15,0 2-14 16,15 0 0-16,13 0-8 16,5 0 0-16,6 2-5 15,-7 7 14-15,-6 2-18 0,-10 3-3 16,-8-2 5-16,-8 5 2 15,0 4-25-15,-15 0 30 16,-15 0 2-16,-5-6 5 16,1-1 9-16,3-2-8 15,1-2 29-15,5-2 4 16,9-1-20-16,5-3 0 16,5 1-12-16,6-1 5 15,0 4-17-15,0 4 3 16,1 1 0-16,15 1 8 15,4-2-8-15,6 1 1 16,3-2-6-16,0 1 20 16,1-1-17-16,-5-1 2 0,-2 0 0 15,-4-3-4-15,-6-1-2 16,-1-2-31-16,-3 0-33 16,-3-2-28-16,-1-2-16 15,-1 0-145-15,0 0-235 16</inkml:trace>
  <inkml:trace contextRef="#ctx0" brushRef="#br0" timeOffset="203413.2576">21197 4429 539 0,'0'0'151'16,"0"0"-83"-16,0 0-38 0,0 0 34 15,0 0-3-15,0 0-39 16,-46 68 23-16,45-47-45 16,1-1 1-16,0-3 7 15,0-5-8-15,11 0 0 16,0-4-2-16,0-2 2 16,5-3 4-16,-3-3 0 15,-1 0-4-15,-3 0 3 16,0-3 3-16,-4-10-1 15,-5-4-4-15,0-4 9 16,0-1-15-16,-14 2 5 16,-4 1-3-16,2 8-6 0,-1 4 9 15,5 5-2-15,5 2-36 16,1 0-68-16,5 0-106 16,1 0-339-16</inkml:trace>
  <inkml:trace contextRef="#ctx0" brushRef="#br0" timeOffset="203899.9569">21346 4422 592 0,'0'0'93'0,"0"0"-20"15,0 0-19-15,0 0-7 0,0 0-47 16,0 0 0-16,-4 24 4 16,4-3 16-16,0 0-1 15,0-2-19-15,0-2 0 16,1-3 16-16,8-2-16 16,0-2 0-16,3-3-2 15,2 0 4-15,-1-4-3 16,5-1 1-16,-2-2 0 15,2 0-8-15,0 0 8 16,-4-12 0-16,-3-2-9 0,-5-4 21 16,-1 0-15-1,-4-2 9-15,-1 1-6 0,0-1 12 16,0 4-12-16,0 6 0 16,0 6 31-16,0 3 29 15,0 1-35-15,0 0-25 16,0 4 0-16,0 10 4 15,3 4 3-15,5-1 0 16,4-2 8-16,-5-1-15 16,2-6 8-16,3 1-8 15,-3-1-49-15,0-3-6 16,0-1-71-16,-6-4-138 16</inkml:trace>
  <inkml:trace contextRef="#ctx0" brushRef="#br0" timeOffset="204335.6969">21582 4150 520 0,'0'0'244'0,"0"0"-189"16,0 0 23-16,0 0 5 15,0 0 19-15,0 0-18 0,-3-20-53 16,3 20 2-16,0 0-33 16,0 0 0-16,0 0-10 15,0 13 12-15,2 11-2 16,5 8 23-16,0 4-20 16,1 4 20-16,0-2-23 15,0-5 12-15,3-1-12 16,-1-2 4-16,2-2-4 15,0-3 8-15,1-5-8 16,1-1 0-16,1-2-4 16,4 0 6-16,1-3-23 15,-1-5 20-15,-3-1-23 16,-5-6 3-16,-2-2-5 16,-5 0-8-16,-2 0-30 15,2-2 27-15,-2-13 33 0,-2-6-71 16,0-1-6-16,0-5-39 15,0-2-224-15</inkml:trace>
  <inkml:trace contextRef="#ctx0" brushRef="#br0" timeOffset="204526.5795">21548 4328 474 0,'0'0'135'0,"0"0"-135"0,0 0 58 16,92-20 43-1,-59 14-69-15,3 0-32 0,-1-1-5 16,-2 2-170-16</inkml:trace>
  <inkml:trace contextRef="#ctx0" brushRef="#br0" timeOffset="204747.4671">21879 4341 534 0,'0'0'51'0,"0"0"-39"15,0 0-12 1,0 0-7-16,89 0-15 0,-65-2-57 16,-2-5-128-16,-2 0-75 15</inkml:trace>
  <inkml:trace contextRef="#ctx0" brushRef="#br0" timeOffset="205438.0098">22074 4280 79 0,'0'0'258'16,"0"0"-219"-16,0 0-17 15,0 0 56-15,0 0-16 16,0 0 21-16,-61-14-54 16,52 14 3-16,3 0-4 0,0 0 33 15,2 0-22-15,-2 5-9 16,-2 3-13-16,2-1 43 16,0 3-20-16,2 0-3 15,-1 2-10-15,2-2-9 16,3-2 14-16,0-2-20 15,0 1 8-15,0-1 9 16,0-2-24-16,0-2-5 16,3 1 14-16,6 1-3 15,0-1 5-15,3 0-13 16,-1-2-2-16,-1 1 23 16,0-2-24-16,1 1 0 15,-3-1 5-15,2 0-2 0,0 0-6 16,-1 0 3-16,5 0 0 15,-4 0-3-15,0-1 7 16,4-8-4-16,-3 0 0 16,-1-4 2-16,-1 0-2 15,-2 1 0-15,-2-1 0 16,-4 1-12-16,-1-2 12 16,0 3-9-16,0 0 9 15,-7 4 3-15,-2 0-3 16,-6 4-5-16,0 1 5 15,-3 2-3-15,-3 0 11 16,-1 0-8-16,-5 2 0 16,0 8 1-16,1 1 1 0,2 2-2 15,2 2 0-15,3 2 8 16,0 2 2-16,5 3-10 16,1 2 16-16,7 2-14 15,5 1 3-15,1-3-5 16,1 0 0-16,16-2 3 15,9-5-3-15,5-3-6 16,5-6-2-16,3-3 8 16,6-5 1-16,-3 0-1 15,-2 0 0-15,-6-5-8 16,-6-7 8-16,-5 2-26 16,-8-4-21-16,-8-2-34 15,-7 0-44-15,0 1-106 16,-16 1-355-16</inkml:trace>
  <inkml:trace contextRef="#ctx0" brushRef="#br0" timeOffset="206238.5095">22207 4199 677 0,'0'0'34'16,"0"0"-34"-16,0 0 0 15,0 0 25-15,0 0 56 16,0 0-47-16,0 0-7 15,60 83-8-15,-50-62-6 16,1-1 10-16,-2-1-17 16,1 0 1-16,0-3 22 15,-2-4-17-15,-4-1-9 16,1-4-1-16,-4-5 7 16,1 0-6-16,-2-2-3 15,0 0 0-15,0 0 8 0,0 0 2 16,0 0-10-1,0 0 15-15,0 0 0 0,0 0-8 16,0 0-7-16,0 0 0 16,0 0-5-16,0 0 8 15,0 0-3-15,0 1 0 16,0 1 3-16,0 4-16 16,0-1 13-16,4 4 0 15,0-1 5-15,-1-1-5 16,-1-3 0-16,0-1 0 15,-2-1 2-15,0-2-5 16,0 0-13-16,0 0 12 0,0 0-6 16,0-7 7-1,0-7-12-15,0-3-22 0,0-8 14 16,0-2 10-16,0-2 11 16,0-5-2-16,1-1-4 15,7-1-14-15,-2 9-3 16,4 3 22-16,-6 11 3 15,2 3 4-15,0 7-4 16,6 2 0-16,1 1 9 16,7 0-5-16,-3 0-3 15,0 7-1-15,-5 10 2 16,-4-1 11-16,-2-2-13 16,-5-3 10-16,-1 0-16 15,0-5 9-15,-8 0-3 16,-9-1 12-16,-2-5-11 0,2 0 23 15,7 0-6-15,5 0 5 16,4 0-5-16,1-3-18 16,0-5-125-16</inkml:trace>
  <inkml:trace contextRef="#ctx0" brushRef="#br0" timeOffset="263380.9657">3133 6046 110 0,'0'0'39'0,"0"0"20"0,0 0-48 16,0 0 74-16,0 0-31 15,0 0-25-15,0 0 1 16,0-7-5-16,0 7 31 15,0 0-15-15,0 0 0 16,0 0 25-16,0 0-9 16,0-3 0-16,4 3 2 15,-4 0-13-15,0 0 36 16,0 0-35-16,0 0-1 16,0 0 13-16,0 0-26 0,0 0-13 15,0 0-4-15,0 0-15 16,0 0 38-16,0 0-31 15,0 0 4-15,0 0 17 16,0 0-16-16,0 0 2 16,0 0-3-16,0 0-6 15,0 0 17-15,0 0-23 16,0 0 0-16,0 0 5 16,0 0-5-16,0 0 0 15,0 0-1-15,0 0 2 16,0 0-17-16,0 0 16 15,0 0-13-15,0 14 11 0,3 3 3 16,0 11-1 0,2 0 9-16,-2 3-8 0,0 1 27 15,0 2-28-15,1 1 0 16,-4 3 24-16,2 0-19 16,-2 1 4-16,4-3-9 15,-1 0 4-15,0 1 13 16,3-1-17-16,-3-2 0 15,0 1 12-15,4-2-3 16,-4-5-6-16,2 0-2 16,-5-5 7-16,3-1 9 15,-3-2-17-15,3-4 0 16,-3-1 7-16,3-2-6 16,-3-4 1-16,0-1-2 15,3-4 1-15,-3-4 0 0,0 0-1 16,0 0 0-16,0 0-4 15,0 0 4-15,0 0-9 16,0 0-20-16,0 0-43 16,0 0 4-16,0-12-110 15,0-12-220-15</inkml:trace>
  <inkml:trace contextRef="#ctx0" brushRef="#br0" timeOffset="264333.4154">3094 5939 23 0,'0'0'209'0,"0"0"-166"15,0 0-11-15,0 0 45 16,0 0 33-16,0 0-14 15,0 0-44-15,0-29-12 16,0 27 54-16,0 2-50 16,0 0-8-16,0 0 1 15,0 0-30-15,0 0-2 16,0 0-5-16,7 0-2 16,4 2 2-16,8-1 14 15,4-1-13-15,5 3 32 16,12-3-24-16,1 0-1 15,9 0-8-15,-5 0 0 0,4 0 16 16,-4 0-16-16,-3 0 0 16,-2-6 2-16,-10-2-2 15,-2 6-8-15,-11-2 4 16,-1 1 4-16,-7 3 8 16,-3 0-8-16,-3 0-4 15,-3 0 0-15,0 0 8 16,0 0-2-16,0 0 10 15,0 0-11-15,0 0 26 16,0 0-27-16,0 0 0 16,0 0 4-16,0 0-3 15,0 0-1-15,0 0 0 16,0 0 5-16,4 0-8 0,-4 0 3 16,3 0 0-1,2 9 18-15,-2 6-13 0,3 9 20 16,-3 7-7-16,3 8 10 15,1 7 38-15,-2 2-29 16,5 1 8-16,-4 1-19 16,3 3-14-16,-4-1 19 15,2 4-20-15,2-3-9 16,1-3 34-16,-2-4-34 16,1 1 1-16,1-2 10 15,-1-1-13-15,-1-4 10 16,5 0-10-16,-4-8 4 0,-3-4-2 15,0-3-2 1,-3-6 0-16,0-9 3 0,-3-3-1 16,0-1-1-16,4-6-1 15,-4 0 0-15,0 0 12 16,0 0-12-16,0 0 0 16,3 0-5-16,-3 0 3 15,0-6-18-15,0-11-70 16,0-2-166-16,0-3 3 15,-3 5-473-15</inkml:trace>
  <inkml:trace contextRef="#ctx0" brushRef="#br0" timeOffset="265015.1968">3328 6866 203 0,'0'0'198'0,"0"0"-164"16,0 0 11-16,0 0 23 16,0 0 28-16,0 0-13 15,-12 0-42-15,12 0-9 16,-3 0-11-16,3-1-5 15,-4-1 21-15,1 0-4 16,3 0-11-16,-3 1-13 16,0-1 2-16,3 1 55 15,0 1-39-15,0-2 4 16,0 2 1-16,0 0-24 16,0 0-8-16,0 0-14 0,6 0 14 15,13-1-5-15,11-2 5 16,3-4 0-16,9-3 4 15,1 0-4-15,2 3-2 16,4-1 0-16,-4 0 2 16,-2 0-4-16,-6 3 4 15,-1-1 0-15,-3 3 4 16,-9 0 0-16,-2 0-3 16,-7 2-1-16,-5 1 0 15,-7 0-17-15,-3 0 17 16,0 0-2-16,0 0 0 15,0 0 4-15,0 0-4 16,0 0 2-16,-13-3-14 0,-2 2 1 16,-7-2-75-16,5-3-25 15,-4-4-89-15,2-5-322 16</inkml:trace>
  <inkml:trace contextRef="#ctx0" brushRef="#br0" timeOffset="265554.8872">3192 5997 294 0,'0'0'106'15,"0"0"-72"-15,0 0 10 16,0 0 18-16,0 0 30 16,0 0-44-16,-22-39-13 15,22 37-12-15,0 0 3 16,0 2 29-16,0 0-54 15,0 0 5-15,0 0 3 16,0 0-8-16,0 0-1 16,0 0 6-16,0 0-1 15,0 0 12-15,0 0-17 16,0 7 0-16,0 10 15 0,0 21-11 16,0 21 12-1,0 25-16-15,-7 8-98 0</inkml:trace>
  <inkml:trace contextRef="#ctx0" brushRef="#br0" timeOffset="266716.2961">5946 5924 513 0,'0'0'50'0,"0"0"9"16,0 0-19-16,0 0 23 16,0 0 23-16,0 0-9 15,0 0-17-15,0-57-18 16,0 54-40-16,0-2 57 16,0-2-25-16,0 2-5 15,0-1 3-15,0 0-15 16,0-1 14-16,0 4-1 15,0 0-17-15,0 3 47 16,0 0-59-16,0 0 0 16,0 0 4-16,0 0 5 0,0 0-20 15,0 23-9 1,0 13 19-16,0 14 0 0,-3 6 0 16,0 3 0-16,0-6 14 15,-3 0-3-15,6-1-8 16,0 2 4-16,0 1 33 15,0-4-5-15,3-6-34 16,3-5 1-16,0-6 5 16,1-2-6-16,-4-2-1 15,5-4 0-15,-5-2 6 16,0-5-16-16,0-5 13 16,-3-4-6-16,0-3-5 0,0-4-14 15,0-1-1-15,0-2-38 16,0 0-24-16,-3 0 3 15,-11 0-75-15,-2-14-163 16</inkml:trace>
  <inkml:trace contextRef="#ctx0" brushRef="#br0" timeOffset="267741.0347">5946 5802 552 0,'0'0'0'0,"0"0"-37"16,0 0-26-16,0 0 63 15,0 0 13-15,0 0 53 16,-9-66-50-16,9 60 0 16,3 2 10-16,-3 4-4 15,0 0 66-15,3 0-62 16,0 0-10-16,8 0-1 16,11-2 1-16,8-1 30 15,11-2-27-15,3-1-14 0,6 3 26 16,1 0-31-16,-3 3 0 15,-2 0 2-15,-4 0 4 16,-8 0-1-16,-4 0-5 16,-11 0 0-16,-5 0-7 15,-8 3 7-15,-2-3-5 16,-1 0 5-16,-3 0 3 16,0 0 3-16,0 0 1 15,0 2 13-15,0 1 5 16,0 0-25-16,3 3 0 15,-1 5 2-15,7 3 3 16,-2 6 22-16,-4 3-25 16,3 9 2-16,-3 7 48 0,-3 4-40 15,0 8 9-15,0 2 15 16,0 2-30-16,0-1 20 16,0 1 10-16,0-2-20 15,0-2 28-15,0-2-37 16,6-6 12-16,-3-7 6 15,0 1-19-15,0-6 5 16,3-2-11-16,-2-4 3 16,5-3-8-16,-6-4 5 15,2-5 0-15,-2 1 6 16,0-5-1-16,-3-3-6 16,0-6 1-16,3 0 0 0,-3 0-2 15,0 0 5-15,0 0-3 16,0 0 5-16,0 0 4 15,0 0 15-15,0 0-24 16,0 0 0-16,0 0 13 16,0 0-13-16,0 0-2 15,-6 0-5-15,-4 0 3 16,3 0-3-16,-9-3-5 16,1 3 3-16,-3 0-11 15,-7 0 9-15,-2 0 11 16,0 0 0-16,3 0 2 15,-3 0-17-15,2 3 15 16,1-3 0-16,2 5-2 16,-5-2 2-16,3 0-4 15,-3 0 1-15,2 0 6 0,0-1-7 16,5-2 4-16,-1 0 0 16,-4 0-11-16,1 0 10 15,-1 0-1-15,-1 0-2 16,0 2 1-16,0 5 0 15,-7 1-84-15,5 2-37 16,1 0 73-16,7-2-70 16,10-3-171-16</inkml:trace>
  <inkml:trace contextRef="#ctx0" brushRef="#br0" timeOffset="268600.5019">3410 6316 382 0,'0'0'158'0,"0"0"-108"0,0 0 17 16,0 0-9-1,0 0 11-15,0 0-2 0,0-29-38 16,0 27-8-16,0 2 5 16,0 0-21-16,0 0 11 15,0 0-16-15,0 8-8 16,0 13 8-16,0 8 10 15,3 3 36-15,-3 1-34 16,0-2-6-16,0-3 22 16,0-3-28-16,0-5 1 15,3-1 10-15,0-7-7 16,-3-4-4-16,3-1 0 0,-3-6 7 16,0-1-7-1,0 0 0-15,0 0 0 0,0 0-8 16,0 0-9-16,0 0-17 15,0-1-40-15,-6-16-179 16,0-9-94-16</inkml:trace>
  <inkml:trace contextRef="#ctx0" brushRef="#br0" timeOffset="268900.4008">3388 6278 440 0,'0'0'73'16,"0"0"-66"-16,0 0 8 0,0 0 15 15,0 0 8-15,0 0 22 16,94 32-19-16,-72-6 0 16,-8 5-21-16,-1-2 4 15,-7 0 23-15,-3-2-24 16,-3-7-3-16,0 4 4 15,-6 0-17-15,-18 3 50 16,-4-3-45-16,1-3-2 16,6-6-6-16,6-4-3 15,9-5-2-15,3-2-49 16,3-4-82-16,0 0-190 16</inkml:trace>
  <inkml:trace contextRef="#ctx0" brushRef="#br0" timeOffset="269973.0005">6246 5981 554 0,'0'0'136'16,"0"0"-88"-16,0 0-10 15,0 0 47-15,0 0 21 16,0 0-61-16,0-8-33 16,0 8-12-16,0 2-19 15,0 15 8-15,0 7 22 16,3 5 6-16,-3 2 12 15,0-1-26-15,0-4 19 16,0 3-22-16,0-2 7 16,0-3 11-16,0-1-18 15,0-4 0-15,0-5 3 0,0-4 2 16,0 0-3-16,0-5-2 16,0-1 0-16,0-4-14 15,0 3 14-15,0-3 0 16,0 0-6-16,0 0-17 15,0-3-65-15,0-12-227 16</inkml:trace>
  <inkml:trace contextRef="#ctx0" brushRef="#br0" timeOffset="270183.8686">6174 5947 615 0,'0'0'66'0,"0"0"-23"15,0 0-19-15,0 0 16 16,0 0-40-16,0 0 6 16,91-27-16-16,-67 27-37 15,-9 0-86-15,-6 4-71 16</inkml:trace>
  <inkml:trace contextRef="#ctx0" brushRef="#br0" timeOffset="270404.7327">6168 6344 410 0,'0'0'96'16,"0"0"-8"-16,0 0 11 16,0 0-7-16,87-3-47 15,-65-5-45-15,2 2-5 16,0 0-167-16,1-1-376 16</inkml:trace>
  <inkml:trace contextRef="#ctx0" brushRef="#br0" timeOffset="273731.5656">3764 6396 51 0,'0'0'270'0,"0"0"-189"16,0 0-25-16,0 0 37 15,0 0 1-15,0 0 16 16,0 0-62-16,0 0-12 0,0 0 31 16,0 0-30-16,0 0 3 15,0 0 2-15,0 0-26 16,0 0 41-16,0 0-29 16,0 0-12-16,0 0 15 15,0 0-27-15,0 0-3 16,0 0-1-16,0 0 9 15,0 0-11-15,0 0 2 16,0 0 0-16,0 0-1 16,0 0 1-16,7 0 0 15,5 0-3-15,9 0 10 16,0 0 20-16,6-1-26 0,1 0 7 16,2-4 12-1,0 3-16-15,-2 0 15 0,-1-1-19 16,-2 2 7-16,1-2 0 15,5 2-6-15,0-4-1 16,2 3 20-16,3-2-20 16,0-2 5-16,1-1-10 15,0 4 13-15,-1-4 8 16,-3 0-16-16,-5 5 0 16,2-2 8-16,-3 1-7 15,-2 2-1-15,-2 1 0 16,-1-2 6-16,2 2 3 15,-2 0-9-15,1 0 0 16,5 0 8-16,-1 0-8 16,1-3 0-16,2 2-1 0,-4-2 13 15,3 3-10-15,-2-3-2 16,-2 2 0-16,1 1 9 16,-4-2-9-16,-1 1-1 15,0 1-2-15,0-3 3 16,1 3 8-16,2 0-8 15,-6 0 0-15,6 0-5 16,-3 0 9-16,4 0-4 16,-1-3 0-16,-3 1 3 15,4-3-5-15,-4 5 2 16,0-1 0-16,0 0-1 16,-2-1 9-16,-1 1-8 15,0 0 0-15,-3-2 3 0,2 3-15 16,-1 0 12-16,0-1 0 15,-2-1 7-15,8 2-7 16,-6-2-6-16,1 1 4 16,-1-1 4-16,-1 0-3 15,3 1 1-15,-3-2 0 16,-3 0 4-16,6 0 2 16,-6 1-6-16,4-1-6 15,-5 3 6-15,2-2 1 16,-1 2-1-16,1-3 0 15,1 3 9-15,-4-1-9 16,1-1-7-16,-1 1 5 16,2-1 4-16,0 1-2 0,1-1 0 15,-1 2 0-15,-4 0 0 16,5 0 10-16,-4-3-10 16,0 3 0-16,1 0 2 15,-2 0-4-15,4-2 2 16,1-1 0-16,-1 2 0 15,-1 1 3-15,2-2-6 16,-7 2-1-16,0 0 4 16,0 0 7-16,-2 0-7 15,0 0 0-15,3 0-2 16,2 0 6-16,1 0-4 0,2-1 0 16,-2 1 1-16,0-2-11 15,3 2 10-15,-1-1 0 16,0-1 7-16,-3 2-7 15,-3 0 0-15,3 0-8 16,-5 0 17-16,-1 0-23 16,-3 0 14-16,2 0 0 15,2 0 4-15,-1 0-3 16,-2 0-2-16,1 0-6 16,3 0 7-16,-1 0 9 15,-2 0-9-15,5 0-6 16,-7 0 6-16,0 0 2 15,0 0-2-15,0 0 0 0,0 0-2 16,0 0-10 0,0 0 12-16,0 0-1 0,0 0 1 15,0 0 4-15,0 0-4 16,0 0-8-16,0 0 8 16,0 0 8-16,0 0-8 15,0 0 0-15,0 0-11 16,0 0 23-16,0 0-12 15,0 0 0-15,0 0 0 16,0 0-18-16,-9 0 18 16,-6 0 0-16,-4 0-8 15,1 0 9-15,-6 0-2 16,1 0-4-16,-3 3 5 16,0-1-11-16,1-1 11 0,-2 1 0 15,5 0-6 1,-5 2 7-16,2-1-2 0,2 0-9 15,-5 0 7-15,1 0-16 16,0 0 19-16,2-1-13 16,1 1 8-16,3-1 2 15,0 1 3-15,2 0 0 16,4-2 0-16,0-1-2 16,3 2 2-16,3-2 0 15,-4 0 0-15,-2 1 4 16,3-1-7-16,-3 2 3 15,0-2 0-15,0 2 7 0,-4-1-7 16,5 1 0 0,-6 1-7-16,3-3 5 0,-4 4 2 15,-2-1 0-15,0-1 6 16,2 1-14-16,-6-1 8 16,0 0 0-16,5-2-4 15,0 3 8-15,2-3-6 16,1 0 2-16,2 0 0 15,1 0-3-15,4 0 3 16,0 0 0-16,3 3 0 16,0-2 2-16,-1 1-3 15,1-1 1-15,1 1 0 16,1-1 4-16,-2-1-4 16,0 3-2-16,0-2 0 15,-3 2 4-15,0-1 0 0,3-1-2 16,-4 2 5-16,-4 0-17 15,4-2 12-15,-2 1 0 16,0-2 7 0,3 5-4-16,-4-5-3 0,4 3-4 15,0-3 4-15,0 2-2 16,3-2 2-16,-1 1 0 16,-1-1-2-16,-1 0 10 15,-4 3-12-15,-1-3 4 16,-3 3 0-16,2-1-1 15,-2 0 3-15,-2 2-2 16,1-1 0-16,0 0 10 16,3 0-13-16,-1 1 3 0,4-3 0 15,3-1-1-15,-3 2 1 16,3-2 0-16,-1 0 1 16,-1 0 2-16,1 0-2 15,-2 0-1-15,-3 0 0 16,0 0-4-16,-6 0 4 15,-1 0 0-15,-3 0-3 16,7 0 5-16,1 0-4 16,1 0-2-16,7 0 4 15,-3 0 4-15,6 0-4 16,-4 0 0-16,1 0-4 16,-6 0 10-16,3 0-6 0,-3 0 0 15,3 2 4-15,-4 0-5 16,2-1 1-16,-2 1-5 15,-2-1 5-15,3 0 5 16,-1 0-5-16,2 1 0 16,1-2 0-16,-3 2-6 15,-4-1 6-15,4-1 0 16,1 2-4-16,0-1 14 16,5 1-11-16,-4 0 1 15,8 1 0-15,-1-2-3 16,4-1 3-16,3 0-3 15,1 0-3-15,2 0 12 0,0 0-6 16,0 0 0-16,0 0 0 16,0 0 2-16,0 0-2 15,-3 0 0-15,3 0 2 16,-3 0 0-16,0 0 1 16,-1 0-3-16,1 0 0 15,3 0-1-15,0 0 1 16,0 0 0-16,0 0-1 15,0 5 1-15,-6 4-39 16,-4 4-167-16,-7-1-108 16</inkml:trace>
  <inkml:trace contextRef="#ctx0" brushRef="#br0" timeOffset="274895.9508">3313 6875 42 0,'0'0'2'0,"0"0"-1"15,0 0 11-15,0 0 20 16,0 0 8-16,0 0 32 15,0 0 33-15,-13-6-10 0,13 5-27 16,0-1 22-16,0 2 8 16,0-1-9-1,-3-1-8-15,3 0-15 0,-4 0-20 16,4 1 34-16,-2-2-48 16,-1 0 2-16,1 0 2 15,-1-2-17-15,-4-1 4 16,1 0-13-16,3 1-6 15,-3 0 40-15,3 1-35 16,-3 1 14-16,-1 1 4 16,4 2-2-16,-2 0 2 15,-1 0-27-15,-3 0 0 16,-4 12-15-16,-7 12 15 0,1 2-2 16,-3 8-1-1,-5 7 6-15,4 4-5 0,-5 2 2 16,-2-3 0-16,-1-1 3 15,-9 1-3-15,1-2 0 16,-7 5-1-16,-2 2 4 16,-7 4 15-16,-5 3-18 15,2-2 3-15,5-6 29 16,12-7-30-16,8-5-2 16,7-6 4-16,3-5-3 15,5 3 10-15,-1-6-11 16,2 1 1-16,-2-1-2 15,-2 4 1-15,-4-1 0 16,-1 2 1-16,1-5 0 16,4-7 14-16,9-7-10 0,5-3-4 15,2-3 14-15,-1 2-10 16,-3-1-5-16,-4 6 5 16,-5 2 7-16,-6 5-23 15,-1 4 11-15,-5-1 0 16,12-5 6-16,6-6-6 15,6-2-11-15,6-6 7 16,0 0-24-16,0 0 4 16,0 0-38-16,0 0-33 15,0 0-4-15,6-7-81 0,15-19-83 16</inkml:trace>
  <inkml:trace contextRef="#ctx0" brushRef="#br0" timeOffset="275956.0714">3768 6839 426 0,'0'0'50'16,"0"0"-46"-16,0 0 34 15,0 0 18-15,0 0 27 16,0 0 9-16,-27-34-53 15,27 34 10-15,0-2 5 16,0 2-7-16,0 0 24 16,0 0-48-16,0 0 11 0,0 0-2 15,0 0-15-15,0 0 14 16,0 0-31-16,0 0 8 16,0 0-13-16,3 4 9 15,8 6-4-15,8 5 22 16,1 2-5-16,5 3 12 15,5 6 6-15,4 3-27 16,3 0 100-16,-1 2-96 16,0-1 13-16,0 4 0 15,-2-1-18-15,6-1 14 16,4 1-21-16,-1-1 10 16,3 0-1-16,-1 1-6 0,-5-2-3 15,-4 0 7-15,0 3-4 16,-5 1 5-16,-1-1-8 15,-1 2 0-15,0-2 6 16,-2-2-3-16,-2-3-3 16,-1-3 7-16,-6-2 2 15,3-3-9-15,-6-3 0 16,1-1 0-16,1 2 20 16,-2-2-20-16,5 0 0 15,-3-4-5-15,-1 4 12 0,1-4-1 16,-1 0-6-1,-2-2 0-15,0-1 3 0,0-4 4 16,-1 3-7 0,-1-2 0-16,-3 0 8 0,3-1-7 15,-3 1-1-15,-6-4 0 16,3 1-6-16,-6-1 10 16,0-3-8-16,0 0 2 15,0 0-20-15,0 0-6 16,0 0-64-16,-6 0-53 15,-24-34-160-15</inkml:trace>
  <inkml:trace contextRef="#ctx0" brushRef="#br0" timeOffset="278197.5978">2017 8000 139 0,'0'0'61'15,"0"0"-57"-15,0 0 49 16,0 0 74-16,0 0-18 15,0 0-41-15,0-11-27 0,0 11 6 16,0 0-16-16,0 0-30 16,0 0 11-16,0 0-9 15,0 0-3-15,0 0 19 16,0 0-18-16,0 0 22 16,0 0 11-16,0 0-1 15,0-3 31-15,-3 3-48 16,3 0 17-16,-3 0 19 15,3-3-19-15,0 3 15 16,0 0-45-16,0 0 1 16,3 0-8-16,11 0-10 15,14 0 14-15,2 0 0 16,1 0 4-16,2-1-1 16,0 0-3-16,-5-1 0 15,2 1-6-15,-2 1 15 0,-4-3-9 16,-2 3 0-16,-5-3 4 15,-1 0-9-15,1-5 5 16,-2 0 0-16,5 0 10 16,-3-1-10-16,-4 5-5 15,-4 0 5-15,-3 1 1 16,-3 3-1-16,-1 0-6 16,4 0 6-16,-3 0-4 15,4 0 4-15,2 0 0 16,-4 0-5-16,6 0 12 15,-2 0-8-15,-1 0 1 16,-6 0 0-16,5 0 12 0,-7 0-4 16,0 0-3-16,0 0 25 15,0 0-9-15,0 6 17 16,0-1-33-16,0 9-4 16,0 6 76-16,0 5-53 15,0 2 8-15,0 5-3 16,0 1-27-16,0 1 22 15,0 10-20-15,0 1 27 16,4 8 4-16,-1-1-31 16,-3 5 15-16,0-4-7 15,3 0-4-15,0 0 4 16,3-10-12-16,0-5 0 16,0-4 1-16,3-4-1 0,-3-1 0 15,0-2 6-15,3-1-4 16,-2 3 0-16,1-5-2 15,-5-4 0-15,0 1 9 16,3-4-9-16,-3-2 0 16,4-2-9-16,-4 0 23 15,0-6-16-15,0 3 2 16,0-4 0-16,3 3-7 16,-3-1 7-16,-1-2 0 15,0 2 0-15,1-2 3 16,-1-3-21-16,-2 0 18 15,0-1 0-15,0-2-9 0,0 0 8 16,0 0 1-16,0 0-12 16,0 0 24-16,0 0-9 15,0 0-3-15,0 0 0 16,0 0 1-16,-12 0-1 16,0-2-9-16,-7-1 6 15,-5 0-4-15,0-1-3 16,-6 4-11-16,6 0 21 15,-1 0-3-15,-2 0 3 16,5 0 0-16,-1 0-5 16,0 0 13-16,-3 0-13 15,-2 0 5-15,-2 4 0 16,-3 2-8-16,-1 1 0 16,1-1 8-16,0-2-5 0,8 0 10 15,-2-1-8-15,2-1 3 16,1-1 0-16,-2 2 10 15,1-1-10-15,1 2-1 16,-1 1 0-16,4-3 1 16,6-2 6-16,9 3-6 15,3-3 0-15,3 0 5 16,0 0-5-16,0 0 0 16,0 0 0-16,0 0 5 15,0 0-9-15,0 0 4 16,0 0 0-16,0 0 0 15,0 0 1-15,0 0-1 16,0 0 2-16,0-10 5 0,0-4-1 16,0-6-6-16,0-5 0 15,0-5-2-15,-7 0 2 16,-2-6 0-16,-2-3-2 16,-5-2 6-16,2-4-20 15,-5 1 16-15,4-4 0 16,-1-3-17-16,-1-2 17 15,1-2-14-15,2 1 13 16,-2 8-11-16,4 4 2 16,-1 9 10-16,2 6 0 15,2 5 2-15,2 5 3 16,1 3-5-16,3 2 0 0,3 4 11 16,0-1-11-16,0 5 0 15,0 1 0 1,0 0-2-16,0 1 2 0,0 2 0 15,0-3-6-15,0-2 14 16,0 2-13-16,0-3 5 16,3 1 0-16,0-2 2 15,3-1-2-15,1-1 0 16,2-2-4-16,-1 0 10 16,5 1-10-16,-1 1 4 15,4 1 0-15,1 5-11 16,-1-3 10-16,4 6 0 15,-1 0-2-15,6-3 6 0,-1 3-9 16,6-4 6-16,3 1 0 16,1 0-1-16,8-1 1 15,1-2 0-15,-4-1-3 16,0 3 12-16,-3-1-24 16,-5 2-18-16,-4 1-72 15,-2 0 23-15,-4 2-69 16,-9-3-38-16,-9 2-264 15</inkml:trace>
  <inkml:trace contextRef="#ctx0" brushRef="#br0" timeOffset="279482.8258">4414 7781 771 0,'0'0'41'16,"0"0"-24"-16,0 0 13 0,0 0 77 15,0 0-52-15,0 0-46 16,0 0-9-16,18 0-3 16,12 0 3-16,4-3 0 15,2-4 8-15,-2 1-12 16,2-2 10-16,6-3-6 15,10 0 25-15,0-3-16 16,0 4 5-16,-4 1-14 16,-2 0 5-16,-10 1 12 15,3 4-17-15,-3-3 0 16,1 2-3-16,-6 1 11 0,-1 0-9 16,-5-3 1-1,-3 7 0-15,-5-2 2 0,-6 1-2 16,-5 1 0-16,-3 0-1 15,-3 0 2-15,0 0-2 16,0 0 2-16,0 0 22 16,0 0 56-16,0 0-39 15,0 0-32-15,0 0 8 16,0 0-16-16,0 0 0 16,0 0-4-16,0 0 12 15,0 0-19-15,0 0 11 16,0 9-10-16,0 14 10 0,0 14 19 15,0 7-7-15,3 6 42 16,1 3-39-16,-1-4 41 16,0-4-38-16,-3 0-16 15,3-2 47-15,3 5-32 16,0 3 2-16,-3 0-3 16,6 7-12-16,-3-5 19 15,2-2-22-15,6-5-1 16,-5 0 10-16,2-2-9 15,-1-4 0-15,-1-6-1 16,-3-4 6-16,0-9-14 16,-1-7 8-16,-2-7 0 15,1-1-11-15,-4-3 11 16,0-3-18-16,0 0 14 16,3 0-38-16,-3 0 27 0,0 0-39 15,0 0-7-15,0 0 12 16,0 0-36-16,0 0 7 15,0 4 0-15,-3-4-62 16,-18 0-76-16,-5 0-510 16</inkml:trace>
  <inkml:trace contextRef="#ctx0" brushRef="#br0" timeOffset="280408.4364">4329 7749 118 0,'0'0'604'15,"0"0"-537"-15,0 0-48 16,0 0-19-16,0 0 57 16,0 0-11-16,0-8-32 15,0 8-14-15,0 19 0 16,3 7 39-16,2 8-6 16,-1 11 24-16,0 4 10 15,-2 2-33-15,1 4 5 16,0 6-18-16,0-2 7 0,3 5 60 15,-1-5-79 1,3-4-1-16,-2-1 12 0,0 1-7 16,2-1-4-16,-2 2-9 15,1-1 2-15,-1-4 18 16,0-1-20-16,0-7 0 16,-3-8 9-16,4-2-8 15,-2-9-1-15,1-8 0 16,-3-3 5-16,0-4-3 15,0-3-2-15,0-4 0 16,-3 1-2-16,3 0 4 16,1-2-2-16,-4 1 0 15,2-2 5-15,-2 1-7 16,4-1 2-16,2 0 0 16,5 0 6-16,14 0-5 0,11-7 4 15,16-9-5 1,6-7 5-16,5-1-14 0,-2-2 9 15,0 6-5-15,-8-2 1 16,-1 5 4-16,-3 4-9 16,-3 2 1-16,-4 2 8 15,-5 1-6-15,-1 1 6 16,-6 2-4-16,-5 0 1 16,-7-1 3-16,-6 6 0 15,-7-2-3-15,-5 2 10 16,5 0-16-16,-5 0 9 15,0 0 0-15,3 0 0 0,3-3 0 16,1-1 0-16,3-1-2 16,0 0 7-16,-7 5-19 15,-3-4-30-15,0-2-38 16,-19 2-120-16,-11-8-171 16</inkml:trace>
  <inkml:trace contextRef="#ctx0" brushRef="#br0" timeOffset="281281.9673">2133 9003 309 0,'0'0'273'0,"0"0"-173"16,0 0-13-16,0 0-25 15,0 0 24-15,0 0-25 16,-6-10 25-16,6 10-56 16,-4 0 2-16,4 0 28 15,-3 0-44-15,3 0 6 16,-6 0-13-16,-3 18 4 16,-8 13 2-16,-5 12-7 15,-3 6-3-15,-2 2 18 16,-3 8-20-16,-1 13 8 15,-5 4 9-15,-10 7-16 0,3-5 40 16,4-10-43-16,6-7 10 16,9-5 7-16,3-5-18 15,5-5 0-15,1-6-1 16,0-8 10-16,6-8 11 16,0-4-20-16,-2-4 0 15,6-3 9-15,-1-6-6 16,1 0 1-16,2-4 2 15,3-3 0-15,0 0 13 16,0 0-19-16,0 0 0 16,0 0 10-16,0 0-10 15,0 0-11-15,0 0-12 16,0-7-73-16,3-13-79 0,11-6-223 16</inkml:trace>
  <inkml:trace contextRef="#ctx0" brushRef="#br0" timeOffset="282002.5187">2536 8881 511 0,'0'0'56'0,"0"0"-46"16,0 0 1-16,0 0 23 16,0 0 102-16,0 0-64 0,-15-7-42 15,15 7-11-15,0 0-16 16,0 0 37-16,0 0-40 15,0 10 0-15,0 9 49 16,0 11 8-16,9 3-3 16,9 4-14-16,3-1-37 15,6 1 41-15,1-2-37 16,2-1 15-16,-3 2 4 16,7-2-23-16,-1 5 75 15,3 0-34-15,-5 4-43 0,-1 1 51 16,0-2-50-1,-2 0 3-15,1-3 7 0,0 2-11 16,-2-4 8-16,-3-4-6 16,-6 2 1-16,1-4 11 15,-6-2-15-15,1-9 0 16,-5 0 17-16,0-6-17 16,-5-5 0-16,1-2-1 15,-2-4 5-15,-3-2 13 16,0-1-17-16,0 0 0 15,0 0 20-15,0 0-17 16,0 0-3-16,-8 0-28 16,-11 0-80-16,-11 0-94 15,-9-14-228-15</inkml:trace>
  <inkml:trace contextRef="#ctx0" brushRef="#br0" timeOffset="283022.4537">1483 10096 408 0,'0'0'185'0,"0"0"-135"16,0 0 46-16,0 0-18 16,0 0 6-16,0 0-11 15,-7-10-49-15,7 8-20 16,0 0-4-16,4-1 4 16,5 0-2-16,3 1 6 15,7-3-8-15,7 0 25 16,9 1-4-16,4-3 1 15,6 4-6-15,-3 0-14 0,1-1 14 16,-4 4-16 0,-2-3 0-16,-3 3 8 0,-4-3-8 15,-6-1 1-15,-3 2-2 16,-6-3-4-16,-7 2 3 16,-4 3 2-16,-4 0 0 15,0 0 3-15,0 0-3 16,0 0 3-16,0 0-3 15,0 0 6-15,0 0-4 16,0 0-2-16,0 0 0 16,0 0-3-16,0 0 3 15,0 0-5-15,0 0 0 16,0 0 5-16,0 5-8 0,0 10 8 16,0 9 0-1,0 8 23-15,0 4-13 0,0 5 8 16,0-2-9-16,0 4-7 15,0 3 41-15,0-3 3 16,3 4 7-16,3-5-27 16,-2-2-24-16,2-4 14 15,0 1-8-15,0-4-3 16,-1-1 20-16,-2 2-23 16,4-1 3-16,-4-4 15 15,0-7-19-15,0-5 4 16,-3-4-5-16,0-6 0 0,0-2 2 15,0-5-2 1,0 0-3-16,0 0-5 0,0 0-9 16,0 0-24-16,-9 0-27 15,-12-7-83-15,-8-13-152 16,-1-9-505-16</inkml:trace>
  <inkml:trace contextRef="#ctx0" brushRef="#br0" timeOffset="283982.2707">1386 10178 454 0,'0'0'80'16,"0"0"-39"-16,0 0-27 15,0 0 74-15,0 0 29 0,0 0-48 16,-33-39 14-16,33 39-38 16,-1 0-14-16,1-4 28 15,0 4-55-15,0 0 13 16,0 0-16-16,0 0 0 16,0 8-2-1,0 11-1-15,6 12 2 0,4 3 42 16,-2 4-41-16,-1 1-1 15,-4 3 12-15,5 1 7 16,-4 10 18-16,-1 0-18 16,0 7-14-16,-1-4 33 15,2 0 14-15,-1-5-41 16,0-2 2-16,3-3-13 0,1 2 0 16,-1-4-3-1,-1-5 15-15,-1 1-12 0,-2-7 0 16,1-10 0-16,-3-6 3 15,0-4-3-15,0-10 1 16,0 0-3-16,0-3 7 16,0 0-4-16,0 0-1 15,0 0 0-15,3 0 8 16,-3 0-8-16,3 0 0 16,1 0 0-16,2 0 4 15,9 0-9-15,9 0 5 16,7 0 0-16,8-6-1 0,4 0 1 15,5-5-1 1,4 1-6-16,-1 0-10 0,-3-2 8 16,-6 2-8-16,-4 0 1 15,-8 3 15-15,-5 2-12 16,-8 0 5-16,-4-1 6 16,-1 3 2-16,-7 0 1 15,2-1-1-15,-4 4 0 16,3-1 7-16,-3-2-6 15,0-3 0-15,0 0-1 16,0-2 7-16,-3-1 1 16,2-7-8-16,2-1 0 15,0-3 4-15,-4-1 0 16,0-1-4-16,0 2 0 16,0-3 2-16,-8 6 2 0,0-2-2 15,-1 2-2-15,-4-2 7 16,2 1-3-16,2 2-8 15,-1 0-3-15,4-1-65 16,-3-3-66-16,-3-6-248 16</inkml:trace>
  <inkml:trace contextRef="#ctx0" brushRef="#br0" timeOffset="284831.5625">1634 10928 489 0,'0'0'103'0,"0"0"-61"16,0 0 49-16,0 0-20 15,0 0-13-15,0 0-23 16,0-6 0-16,0 6-34 16,0 0 14-16,0 0 25 15,0 0-12-15,0 0 2 16,0 0-4-16,0 0-21 15,-3 13 46-15,-5 9-25 16,-4 13 0-16,-4 3 26 0,-3 5-36 16,-1 7 4-16,0-2 9 15,4-7 11-15,0-1 10 16,4-3-47-16,-4-2-3 16,5 2 17-16,-2-1-15 15,-4 3 8-15,1 1-10 16,1-2 0-16,-3-4 20 15,6-3-20-15,-1-4 0 16,5-4 13-16,1-4-12 16,-1-6 16-16,4-3-17 15,1-2 11-15,0-2 10 16,0 5-19-16,-6 3 1 16,-2 1 4-16,6 3-4 0,-3-4 1 15,5-7-4-15,0 0 0 16,3-5 6-16,0-1-6 15,0-1 0-15,0 0 1 16,0 0 0-16,0 0-2 16,0 0-2-16,0 0-7 15,-3 0-3-15,0 0-24 16,-2 6-15-16,0 4 29 16,-1 0 4-16,1-6-14 15,1 3-39-15,4-1-63 16,0-2-16-16,0-4-73 15,-2 0-505-15</inkml:trace>
  <inkml:trace contextRef="#ctx0" brushRef="#br0" timeOffset="286189.1585">1404 11849 552 0,'0'0'156'0,"0"0"-138"15,0 0 25-15,0 0 21 16,0 0 24-16,0 0-40 15,0 0-7-15,-49-55-17 16,40 51 25-16,-3-1-20 16,0 0-19-16,-5-1 38 15,1 0-38-15,-6-1 7 16,0 0 17-16,2 4-32 16,-1-4 52-16,-1 3-50 15,7 1 14-15,-6 3 23 16,6 0-25-16,-6 0-11 15,2 0-5-15,2 0 4 0,-3 10-4 16,6 0 0 0,-2 1 0-16,2-2 2 0,1 1 1 15,4-3-2-15,3 0-1 16,-2-1 1-16,1 1 14 16,1 2-15-16,-1 1 0 15,2 7-4-15,-1 2 4 16,-1 8 0-16,2-1-6 15,4 4 6-15,1-3 9 16,0-1-9-16,0 0 0 16,6-3-2-16,4-5 2 15,-2 2-1-15,2-5-3 16,0 1 4-16,0 1 6 0,0-6-6 16,0 1 0-16,2-2 0 15,2-3 3-15,5 2-2 16,0-2-1-16,1 1 3 15,5-3 2-15,-1 2-1 16,3-2-4-16,-2 1 9 16,2-3-6-16,0 0-3 15,3-3 0-15,-3 0 2 16,-2 0-1-16,-4 0-1 16,1-7 0-16,-4-3-7 15,-3 0 12-15,0 0-5 16,-2 1 0-16,-2-2 5 0,-2 2-5 15,4-7 0 1,-1-4 0-16,3-4 5 16,-3-3-1-16,0-5 2 0,-2-5-6 15,-4 5 3-15,-4 3 3 16,-2 5-6-16,0 3 0 16,0 2 13-16,-8 2-8 15,-5-3 6-15,1 0-11 16,-1 1 6-16,-4 0 8 15,4 5-14-15,-4 1 8 16,-2 0 9-16,-2-1-13 16,-6 0 6-16,-3 1-10 15,-6 1 6-15,1 2-1 16,-1 3-5-16,0 5-14 16,2-1 11-16,-2 3-17 0,-1 20-64 15,-5 11-130-15,-19 10-454 16</inkml:trace>
  <inkml:trace contextRef="#ctx0" brushRef="#br0" timeOffset="287319.209">1152 11919 149 0,'0'0'140'16,"0"0"-140"-1,0 0 20-15,0 0 91 0,0 0-23 16,0 0-38-16,-12-3 0 16,12 0-12-16,0 3 30 15,0 0-26-15,-3 0 8 16,3 0-16-16,0 0-3 15,0 0-3-15,0 0 2 16,0 0-10-16,0 0 23 16,0 0-32-16,0 0-2 15,0 0 20-15,0 0-18 16,0 0 13-16,0 0-24 0,-3 20 9 16,-3 16-9-16,-1 13 0 15,0 5 8 1,6-6 5-16,1-14-13 0,0-4 0 15,0-13-1-15,0-5 1 16,3-4 2-16,0-6-2 16,-1-2-1-16,-2 0-4 15,0 0 9-15,1 0-4 16,-1 0 14-16,0-17-4 16,0-10 27-16,0-11-36 15,0 1-1-15,0 1 8 16,-3 2-1-16,2 1 11 15,1 7-18-15,0-2 5 0,0 3-5 16,0 8 0-16,4 5-1 16,2 2-7-16,0 6 7 15,-3 1-5-15,3-1-2 16,0 4-16-16,4 0 14 16,6 8 2-16,1 10 8 15,4 3 8-15,0 7-5 16,0 0 4-16,-1-5 0 15,-3 1-6-15,-4-11 11 16,1 0-12-16,-8-6 0 16,0 0 5-16,-3-4-5 15,-3 0-6-15,0 0 3 0,0-2 6 16,0-1-8-16,0 0-24 16,0 3-54-16,0 4-7 15,0 3-45-15,-12 2-97 16,-7 1-329-16</inkml:trace>
  <inkml:trace contextRef="#ctx0" brushRef="#br0" timeOffset="287471.1142">1140 12154 166 0,'0'0'653'16,"0"0"-588"-16,0 0 10 15,0 0 11-15,0 0-65 16,42-82-18-16,-2 54-3 15,2-1 0-15,-1 8-219 16,0-1-306-16</inkml:trace>
  <inkml:trace contextRef="#ctx0" brushRef="#br0" timeOffset="290029.056">6385 6728 589 0,'0'0'97'0,"0"0"-47"16,0 0-21-16,0 0-26 16,0 0 37-16,0 0-8 0,0 0-12 15,-10 0 17 1,10-1-37-16,0-2 0 0,0-5-4 15,0 3 18-15,5-2-12 16,-5 2 17-16,0 5 9 16,0-3 32-16,0 3-42 15,0 0 35-15,0 0-3 16,0 0-23-16,0-2 14 16,0 2-37-16,0 0 4 15,0 0 54-15,0 0-51 16,0 0 1-16,0 0-12 15,0 0 4-15,0 9-8 16,-9 17-6-16,-9 16 10 16,-4 14 72-16,-2 9-42 15,1 1-17-15,4 9 0 16,-3-1-13-16,1 1 50 0,0-1-29 16,3-2 6-16,0 3 29 15,-3 0-52-15,8 0 12 16,-2-5-2-16,3-2-12 15,2-2 37-15,2-6-39 16,2-5 0-16,3-7 14 16,-4-4-9-16,4-5-5 15,3-10 0-15,-3 0 5 16,0-9-4-16,3-3-1 16,0-1 0-16,0-2 2 15,-3 1-2-15,-1-4 0 0,4 0 0 16,0-6 4-16,-3-5 7 15,3 0-11-15,0 0 0 16,0 0-2-16,0 0 2 16,0 0-13-16,-1 0-26 15,-5 0-31-15,-7 0-25 16,-5-19-178-16,-6-14-70 16</inkml:trace>
  <inkml:trace contextRef="#ctx0" brushRef="#br0" timeOffset="290747.7224">6337 6836 54 0,'0'0'165'16,"0"0"-153"-16,0 0-7 0,0 0 55 15,0 0 58-15,0 0-23 16,3-23-30-16,0 17-5 15,1-2 50-15,-4-1-65 16,0-2-10-16,0-2 15 16,0-3-15-16,3-1-7 15,-3 7-8-15,3 0-5 16,-1 5 72-16,-2 5-53 16,0 0 0-16,0 0-6 15,4 0-26-15,-4 0 48 16,3-1-45-16,0 1-3 15,0 0 24-15,9 0-26 16,0 0 0-16,10 0 1 16,5 0 1-16,3 11 15 15,1 4-17-15,-1 6 0 0,-1-1 1 16,0 5 3-16,1-2-4 16,2 7 19-16,6 1-13 15,-2 3 55-15,3 5-53 16,-2 2-4-16,-3 7 40 15,-1-3-42-15,3 1 10 16,0-3 2-16,-4-3-2 16,2-3 8-16,-3-2-19 15,-2-4 1-15,0-6 22 16,-8-2-24-16,-2-7 0 16,-10-2 7-16,0-6-5 15,-6-2-1-15,-2-6-1 0,-1 3 0 16,0-3 14-1,0 0-1-15,0 0-13 0,0 0 0 16,-1 0-35-16,-11 0-45 16,-16 0-199-16,-11 0-388 15</inkml:trace>
  <inkml:trace contextRef="#ctx0" brushRef="#br0" timeOffset="291519.6651">6034 8144 126 0,'0'0'97'0,"0"0"35"16,0 0-8-16,0 0-40 16,0 0 18-16,0 0-21 15,-15 0-11-15,15 0-16 16,0 0-4-16,0 0 2 16,0 0-17-16,0 0-15 15,0 0 23-15,5 0-43 16,18-6 0-16,7-6 5 15,9-4-2-15,-3-4 10 16,-2 5-13-16,-4 1 0 16,-3 7 2-16,-5 2-1 15,-10 1-1-15,0 4 0 0,-9-3 6 16,0 3-5 0,-3 0-1-16,0 0 0 0,0 0 39 15,3 0-33-15,-3 0 13 16,0 0 4-16,0 0-13 15,3 0 24-15,0 0-30 16,3 16 1-16,1 13 66 16,1 15-50-16,4 11 5 15,1 2 64-15,-8-1-73 16,5-10 13-16,-4-1-30 16,-2-5 6-16,4-6 28 15,-6-8-33-15,2-2-1 0,-1-10 0 16,0-5 8-16,0-1-18 15,-3-6 6-15,0 2-26 16,0-1 27-16,0-1-53 16,0-1-18-16,0-1-20 15,0 0-65-15,-15 0-59 16,-13 0-188-16</inkml:trace>
  <inkml:trace contextRef="#ctx0" brushRef="#br0" timeOffset="291763.5136">5918 8213 413 0,'0'0'0'0,"0"0"-63"16,0 0 9-16,0 0-6 15,0 0-6-15,0 0-60 16</inkml:trace>
  <inkml:trace contextRef="#ctx0" brushRef="#br0" timeOffset="292825.4144">6047 8176 352 0,'0'0'31'0,"0"0"-22"0,0 0 130 15,0 0-70-15,0 0-14 16,0 0 20-16,-77 0-65 16,66 3 29-16,1 4-12 15,-2-3-19-15,3 2 44 16,3-5-22-16,-3 1-11 15,3-2 35-15,2 4-31 16,2-4 11-16,2 1 4 16,0 1-26-16,0-2 7 15,0 0-19-15,0 0 0 0,0 0 9 16,0 0 0-16,0 0-6 16,0 0 6-16,0 0 2 15,0 0 6-15,0 0-17 16,0 0 2-16,0 0 29 15,0 0-31-15,-3 0 9 16,-1 0 13-16,-2 1-14 16,0 2-2-16,0 0-5 15,3-2 2-15,3-1 23 16,0 0-24-16,0 0 0 16,0 0 10-16,0 0-11 15,0 0 6-15,0 0-7 0,0 0 0 16,0 0 4-16,0 1-4 15,0 3-3-15,0 3 1 16,0 10 4-16,6 0-1 16,3 9-1-16,1 3 3 15,-5 5 30-15,2 6-27 16,1 4 2-16,-2 10 15 16,1 9 39-16,-1 0-26 15,-3 0-36-15,3-4 0 16,-3-6 24-16,1-3-20 15,3-8 0-15,0-8-1 16,-1-4 2-16,4-5 2 16,-7-4-7-16,0-3 0 0,0-4 1 15,-1-4-1-15,-2 0 0 16,4-6-1-16,-4-1 9 16,3-3-7-16,-3 0-1 15,0 0 0-15,0 0 13 16,0 0-11-16,0 0-1 15,0 0 0-15,0 0 9 16,0 0-6-16,1 0-4 16,2 0 0-16,8 0-9 15,1 0 9-15,11 0 0 16,9-4 0-16,4-9 0 16,3 0-2-16,4 0 2 15,-4-1 0-15,1-2-8 16,0 6 8-16,-5 0-7 0,-5 4 5 15,-1 3-11-15,-5-2 8 16,-7-1-7-16,2 6-10 16,-7-3 13-16,-6 3-11 15,-3 0 19-15,1 0-7 16,-4 0 16-16,0 0-1 16,0 0-7-16,0 0 0 15,0-3 43-15,-4-8-43 16,-5-2 6-16,-1-7-12 15,-1-5 16-15,1-8-20 16,1-10 2-16,1-10-36 16,-2-8 37-16,-1-7-20 15,-2 2 1-15,1 7 11 0,-5 11 15 16,4 10-1-16,1 11 1 16,-4 7 0-16,5 10-9 15,-2 3 9-15,-2 7-89 16,-3 0-167-16,-4 0-561 15</inkml:trace>
  <inkml:trace contextRef="#ctx0" brushRef="#br0" timeOffset="294454.6418">7259 7433 258 0,'0'0'116'0,"0"0"-108"15,0 0 46 1,0 0-34-16,-93-19 58 0,78 19-10 15,9 0 40-15,0 0-85 16,3 0 5-16,-1 0 6 16,4 0-5-16,0 0 18 15,0 0-10-15,0 0-17 16,0 0 19-16,0 0-39 16,0 0-6-16,0 0 5 15,13 0 2-15,14 0 10 16,4-1-6-16,8-12-2 15,0 3 12-15,1-2-15 16,-4 1 0-16,0 4 10 16,-5 0-10-16,-1 3 0 15,-4 0-1-15,-3 1 1 0,-5 1 2 16,-6 2 0-16,-3 0-2 16,-3 0 4-16,-6 0-3 15,0 0 17-15,0 0-7 16,0 0-9-16,0 12 27 15,0 10-27-15,0 11 66 16,0 6-7-16,0 2-44 16,0 1 7-16,0 2-24 15,0 1 0-15,6 2 56 16,-1-1-42-16,4 0 1 16,-3-3 7-16,4 1-16 15,-5-5 23-15,6 0-29 0,-2-5 10 16,-2-4 10-1,1-5-17-15,-2-4-3 0,-3-3 12 16,0 0-11-16,0 4 8 16,0 6-9-16,0 5 0 15,-3 3 20-15,3 3-20 16,-3-8 0-16,0-3 0 16,0-7 9-16,2-2-11 15,-2-2 2-15,8-7 0 16,-8-1-4-16,2-2 9 15,0-4-5-15,0-2 3 16,-1-1-1-16,-1 4-2 16,2-2-3-16,-2 2 3 15,0-1-10-15,0-2 14 0,0-1-4 16,0 0 0-16,0 0 1 16,0 0-11-16,0 0 9 15,0 0 1-15,-7 0 5 16,-8 0-5-16,-11-4-4 15,1 4-2-15,-10 0 12 16,-3 0-11-16,-3 0 5 16,-3 0 0-16,4 7-10 15,1 1 10-15,3 0 0 16,9-2 0-16,8 0 6 16,7-1-5-16,-3-2-1 0,6 2 0 15,-1-4 2-15,1 4-2 16,6-5 0-16,0 3-5 15,3-3 17-15,0 0-20 16,0 0 8-16,0 0 0 16,0 0 12-16,0 0-10 15,0 0 3-15,0 0 4 16,0 0 4-16,0-12 24 16,-10-13-37-16,-1-9 7 15,-1-9-10-15,0-10 6 16,1-12-6-16,4-9-22 15,1-2 3-15,-3 1 19 16,-1 8-3-16,1 5 5 16,-2 9-16-16,-2 7 17 15,4 10 0-15,-4 7 2 0,2 4 2 16,-1 4 3-16,-1 1-7 16,4 3 0-16,1 7-1 15,5 3 1-15,-1 3 0 16,4 1-3-16,0 3 7 15,0 0-8-15,0 0 2 16,0 0 2-16,0 0-12 16,0 0 12-16,0 0 0 15,0 0-2-15,0 0 5 16,0 0-3-16,0 0 0 16,0 0 0-16,0-3-2 15,0 0 2-15,0-3-13 0,10-5-61 16,14 0-86-16,-2-10-151 15</inkml:trace>
  <inkml:trace contextRef="#ctx0" brushRef="#br0" timeOffset="298452.4159">1107 11684 91 0,'0'0'32'0,"0"0"5"15,0 0-35-15,0 0-4 16,0 0-14-16,0 0-89 15</inkml:trace>
  <inkml:trace contextRef="#ctx0" brushRef="#br0" timeOffset="298802.2183">1107 11684 345 0,'-3'-33'108'15,"3"33"-98"-15,0 0-1 0,0 0 1 16,0 0 8-16,0 0-6 16,0 0 2-16,0 0-13 15,0 0-1-15,0 0 38 16,0 0 3-16,0 0 9 16,0 0-4-16,0 0-21 15,0 0 23-15,0 0-36 16,0 0 4-16,0 0 12 15,0 0-14-15,0 0 7 16,0 0-21-16,0 0 6 16,0 0 5-16,0 0-11 15,0 0-20-15,0 0 19 0,0 0-16 16,0 0 14 0,0 0-12-16,0-3-26 0,-3-1-19 15,-7-5-233-15</inkml:trace>
  <inkml:trace contextRef="#ctx0" brushRef="#br0" timeOffset="299423.8466">1016 11480 315 0,'0'0'138'0,"0"0"-113"16,0 0-1-16,0 0 73 16,0 0-21-16,0 0-6 15,0 0-21-15,0 0 16 0,0 0 5 16,0 0-18-16,0 0-19 15,0-4 15-15,0-5-32 16,0-11 0-16,0-2-3 16,0-6-4-16,3 2-9 15,5-1-28-15,-5 1-42 16,4 5 2-16,-4 1-55 16,0 3 8-16,-3 5-45 15,0-1-199-15</inkml:trace>
  <inkml:trace contextRef="#ctx0" brushRef="#br0" timeOffset="299712.6689">1052 10947 525 0,'0'0'82'16,"0"0"-82"-16,0 0 0 0,0 0 6 16,0 0-5-1,0-72-2-15,0 52-9 0,0-2-64 16,0 2 17-1,0 0-85-15,0-4-87 0</inkml:trace>
  <inkml:trace contextRef="#ctx0" brushRef="#br0" timeOffset="299942.5261">1074 10579 453 0,'0'0'142'15,"0"0"-106"-15,0 0-31 16,0 0 5-16,0 0 29 0,0 0-39 16,0-67-41-16,0 53-26 15,0-1-9-15,3 1-24 16,2-6-102-16</inkml:trace>
  <inkml:trace contextRef="#ctx0" brushRef="#br0" timeOffset="300140.4018">1122 10182 377 0,'0'0'11'16,"0"0"-2"-16,33-73-9 15,-18 43-10-15,4 1-104 16</inkml:trace>
  <inkml:trace contextRef="#ctx0" brushRef="#br0" timeOffset="300364.2628">1243 9746 345 0,'0'0'87'15,"0"0"-67"-15,0 0-6 16,46-86-12-16,-22 60-2 16,-3 2-81-16</inkml:trace>
  <inkml:trace contextRef="#ctx0" brushRef="#br0" timeOffset="300546.1498">1483 9254 461 0,'0'0'0'16,"0"0"-13"-16,0 0-249 15</inkml:trace>
  <inkml:trace contextRef="#ctx0" brushRef="#br0" timeOffset="300742.0336">1486 8940 337 0,'0'0'125'0,"0"0"-111"15,0 0-14-15,0 0 0 16,-40-93-54-16,40 60-44 16,0-6-45-16</inkml:trace>
  <inkml:trace contextRef="#ctx0" brushRef="#br0" timeOffset="300909.9254">1432 8540 375 0,'0'0'27'0,"0"0"12"15,0 0-12-15,0 0-27 16,0 0-52-16,-16-83-132 16,22 48-43-16</inkml:trace>
  <inkml:trace contextRef="#ctx0" brushRef="#br0" timeOffset="301076.823">1513 8199 81 0,'0'0'185'0,"0"0"-177"16,0 0 62-16,0 0-24 15,0 0 17-15,58-84-63 16,-37 64-61-16,1-7-200 15</inkml:trace>
  <inkml:trace contextRef="#ctx0" brushRef="#br0" timeOffset="301254.7091">1798 7735 488 0,'0'0'106'0,"0"0"-55"0,0 0-10 16,0 0-24-16,40-86-17 16,-16 65-61-16,1-3-59 15,5 2-238-15</inkml:trace>
  <inkml:trace contextRef="#ctx0" brushRef="#br0" timeOffset="301419.1149">2102 7417 349 0,'0'0'79'0,"0"0"-67"16,0 0 0-16,0 0-12 16,34-86-48-16,-23 63-213 15</inkml:trace>
  <inkml:trace contextRef="#ctx0" brushRef="#br0" timeOffset="301571.0209">2362 7123 358 0,'0'0'55'0,"0"0"-22"15,31-70-33 1,-10 37-25-16,1-3-211 0</inkml:trace>
  <inkml:trace contextRef="#ctx0" brushRef="#br0" timeOffset="301751.9102">2599 6682 447 0,'0'0'75'15,"0"0"-21"-15,0 0 11 0,0 0-28 16,44-80-37 0,-30 56-18-16,-2 0-123 0,4-4-187 15</inkml:trace>
  <inkml:trace contextRef="#ctx0" brushRef="#br0" timeOffset="301908.7537">2921 6161 364 0,'0'0'98'15,"0"0"-20"-15,0 0-32 16,0 0-36-16,0 0-10 16,81-105-148-16</inkml:trace>
  <inkml:trace contextRef="#ctx0" brushRef="#br0" timeOffset="302112.6318">3501 5557 529 0,'0'0'15'16,"0"0"-15"-16,66-75-128 0,-39 51-137 16</inkml:trace>
  <inkml:trace contextRef="#ctx0" brushRef="#br0" timeOffset="302319.7795">3852 5458 30 0,'0'0'109'0,"0"0"10"16,0 0-13-16,0 0-3 16,0 0-26-16,0 0-20 15,13 9-57-15,-10-2-15 0,3-2-32 16,0 0-219-16</inkml:trace>
  <inkml:trace contextRef="#ctx0" brushRef="#br0" timeOffset="302503.6657">3953 5639 262 0,'0'0'49'16,"0"0"10"-16,0 0-7 15,0 0 52-15,0 0-60 16,0 0-34-16,88-7-10 0,-55 2-20 16,1-2-161-16,4 0-92 15</inkml:trace>
  <inkml:trace contextRef="#ctx0" brushRef="#br0" timeOffset="302660.5682">4420 5657 270 0,'0'0'251'0,"0"0"-190"0,0 0-18 0,0 0-43 16,0 0 0-16,0 0-76 0,88-62-218 16</inkml:trace>
  <inkml:trace contextRef="#ctx0" brushRef="#br0" timeOffset="302831.4594">4887 5561 129 0,'0'0'93'0,"0"0"-9"16,0 0 68-16,0 0-35 16,0 0-19-16,0 0-25 15,52-16-73-15,-37 6-5 16,-3 3-92-16,0-1-107 0,-2 1-236 15</inkml:trace>
  <inkml:trace contextRef="#ctx0" brushRef="#br0" timeOffset="302949.3866">5124 5513 245 0,'0'0'170'0,"0"0"-110"16,0 0-60-16,0 0-129 15</inkml:trace>
  <inkml:trace contextRef="#ctx0" brushRef="#br0" timeOffset="303102.0538">5285 5499 141 0,'0'0'199'0,"0"0"-177"0,0 0 36 15,0 0-58-15,0 0-26 16,0 0-348-16</inkml:trace>
  <inkml:trace contextRef="#ctx0" brushRef="#br0" timeOffset="303268.9454">5579 5459 345 0,'0'0'46'0,"0"0"72"16,0 0-17-16,0 0-40 16,82-35-25-16,-49 25-36 0,2-1-61 15,0 3-77-15,-6-1-216 16</inkml:trace>
  <inkml:trace contextRef="#ctx0" brushRef="#br0" timeOffset="303424.8456">5976 5386 381 0,'0'0'42'0,"0"0"86"15,0 0 1-15,0 0-54 16,0 0-63-16,0 0-12 16,64-25-72-16,-40 22-67 15,-2-2-250-15</inkml:trace>
  <inkml:trace contextRef="#ctx0" brushRef="#br0" timeOffset="303563.7593">6262 5420 157 0,'0'0'36'0,"0"0"72"16,0 0 6-16,0 0-38 15,0 0-76-15,0 0-44 16,33 0-174-16</inkml:trace>
  <inkml:trace contextRef="#ctx0" brushRef="#br0" timeOffset="303741.653">6474 5465 172 0,'0'0'25'16,"0"0"49"-16,0 0 26 15,0 0-58-15,0 0-2 16,0 0-40-16,25 17-30 16,-12-10-129-16</inkml:trace>
  <inkml:trace contextRef="#ctx0" brushRef="#br0" timeOffset="303901.5524">6684 5746 112 0,'0'0'68'0,"0"0"-43"16,0 0 93-16,0 0 41 16,0 0-139-16,0 0 2 15,27 39-22-15,-21-36-16 16,0 0-51-16,0 2-219 16</inkml:trace>
  <inkml:trace contextRef="#ctx0" brushRef="#br0" timeOffset="304053.7501">6787 5961 189 0,'0'0'103'0,"0"0"-18"16,0 0-6-16,0 0-20 0,0 0-2 15,60 75-49-15,-51-68 56 16,-2-4-64-16,-1 4-30 16,2-4-15-16,1 3-187 15,-6 2 67-15</inkml:trace>
  <inkml:trace contextRef="#ctx0" brushRef="#br0" timeOffset="304172.6779">6893 6300 160 0,'0'0'110'0,"0"0"-48"16,0 0-6-16,0 0 45 0,0 0-95 16,0 0-6-1,27 41-252-15</inkml:trace>
  <inkml:trace contextRef="#ctx0" brushRef="#br0" timeOffset="304368.5553">7166 6640 528 0,'0'0'20'16,"0"0"94"-16,0 0-18 0,0 0-93 15,0 0-3 1,0 0-14-16,41 12-101 0,-28-7-81 16,-6 5-126-1</inkml:trace>
  <inkml:trace contextRef="#ctx0" brushRef="#br0" timeOffset="304510.4719">7339 6805 162 0,'0'0'117'16,"0"0"-5"-16,0 0-45 15,0 0 11-15,0 0-40 16,0 0 11-16,46 34-2 16,-42-34-46-16,6 0-1 15,3 3-131-15,-1-3-141 16</inkml:trace>
  <inkml:trace contextRef="#ctx0" brushRef="#br0" timeOffset="304649.3813">7503 6928 205 0,'0'0'154'15,"0"0"-81"-15,0 0 34 16,0 0-16-16,0 0-58 16,0 0 28-16,33 39-61 15,-24-29-15-15,0-5-113 16,-4-3-167-16</inkml:trace>
  <inkml:trace contextRef="#ctx0" brushRef="#br0" timeOffset="304802.2871">7597 7156 283 0,'0'0'195'0,"0"0"-180"0,0 0 33 15,0 0 59-15,0 0-60 16,0 0 3-16,45 19-50 16,-37-16-58-16,2 2-105 15,-3 2-35-15</inkml:trace>
  <inkml:trace contextRef="#ctx0" brushRef="#br0" timeOffset="304953.1438">7678 7295 193 0,'0'0'158'15,"0"0"-37"-15,0 0-18 16,0 0-47-16,0 0 8 16,0 0-22-16,36 68-6 15,-26-64-36-15,-4 3-37 0,0-4-19 16,-3 0-174-16,1 0-139 15</inkml:trace>
  <inkml:trace contextRef="#ctx0" brushRef="#br0" timeOffset="305093.3224">7749 7461 149 0,'0'0'176'0,"0"0"-93"16,0 0 62-16,7 92-83 16,-4-75 9-16,1-1-28 15,-1-3-15-15,0 1 19 16,-3-3-47-16,4-1-9 15,-4 1-21-15,0 1-155 16,0-1-241-16</inkml:trace>
  <inkml:trace contextRef="#ctx0" brushRef="#br0" timeOffset="305240.2324">7763 7889 450 0,'0'0'63'15,"0"0"18"-15,0 0 10 16,0 0-28-16,0 0-2 15,0 0-15-15,31 51-1 16,-20-48-45-16,8-3-71 16,0 0-154-16</inkml:trace>
  <inkml:trace contextRef="#ctx0" brushRef="#br0" timeOffset="305419.1208">7885 8177 925 0,'0'0'0'0,"0"0"-33"0,0 0 33 16,0 0 80-16,0 0 100 15,0 0-123-15,0 0-55 16,0 0-4-16,0 2-146 16,0 9-110-16,-6-4-82 15</inkml:trace>
  <inkml:trace contextRef="#ctx0" brushRef="#br0" timeOffset="305966.8174">7665 8101 149 0,'0'0'0'0,"0"0"0"0,0 0 137 16,0 0 35-16,0 0-49 15,0 0-37-15,35-11 5 16,-32 11-36-16,-3 0 11 16,3 0 29-16,4 0-62 15,7 0-1-15,2 11-17 16,4 6-2-16,-2 4 26 16,-1 0-31-16,0 4-2 15,-2-3 6-15,-2-3-2 16,-3-2 25-16,4-3-24 15,-5-2 7-15,0-1 20 16,2-1-22-16,-1-4-4 0,-5-1 4 16,-1-5-15-16,-1 0 24 15,-3 0-17-15,0 0 40 16,3 0 30-16,7-15-25 16,0-11-5-16,10-11-34 15,-2-9-7-15,0-2-14 16,1 0 7-16,4-1-85 15,-1-1-70-15,-10 3-255 16</inkml:trace>
  <inkml:trace contextRef="#ctx0" brushRef="#br0" timeOffset="319245.9204">17188 13168 761 0,'0'0'86'0,"0"0"-39"16,0 0-16-16,0 0 3 15,0 0 19-15,0 0-10 16,0 0-43-16,-11 6 31 16,11-4-31-16,0-2 0 15,0 3 7-15,0-3-7 16,0 0 10-16,0 2-10 16,4 1 0-16,16 0 36 15,12 1-19-15,11-2 8 16,-1 1 3-16,1-1-18 15,-3 1-7-15,-3 0-5 16,-6 3 18-16,-1-3-22 16,-4 2 6-16,-2 0 0 0,-8-5 4 15,-3 3-4-15,-4-2 0 16,-3-1-4-16,-2 0 12 16,-4 0 0-16,0 0-8 15,0 0 0-15,0 0 11 16,0 0-11-16,0 0-6 15,-4 0 2-15,-10 0-76 16,-4 0-27-16,-5 0-99 16,-3 0-62-16,1 0-237 15</inkml:trace>
  <inkml:trace contextRef="#ctx0" brushRef="#br0" timeOffset="319659.6642">17412 13043 505 0,'0'0'108'16,"0"0"-90"-16,0 0-7 15,0 0 57-15,0 0-38 16,0 0-8-16,-94 65-5 15,67-44-17-15,1-3 19 16,5-3-15-16,4-3 0 16,-1-5 25-16,6 3-20 15,3-3 13-15,-2 2 5 0,4-6-9 16,2 5 22-16,2-5-27 16,2-3-5-16,1 2 26 15,0-2-23-15,0 0 0 16,0 7-8-16,1 0 19 15,13 3 21-15,5 0-14 16,2 4-12-16,-1-5 7 16,-4 1-23-16,-1 0-2 15,0 2-5-15,-5 0-17 16,3 0-33-16,3-2-106 16,0-7-171-16</inkml:trace>
  <inkml:trace contextRef="#ctx0" brushRef="#br0" timeOffset="320470.6904">17844 13098 529 0,'0'0'207'0,"0"0"-139"15,0 0-36-15,0 0 62 16,0 0-68-16,0 0-5 16,0 23-21-16,0 4 35 15,5 4 0-15,0-6-34 16,1 1 3-16,0-2 37 16,1-7-40-16,-1-1 19 15,-1-6-9-15,0-3-11 0,-2-4 9 16,0-1-9-16,-3 1 0 15,0-3 16-15,0 0-8 16,0 0-5-16,0 0 19 16,0-3 6-16,0-16 15 15,0-11-43-15,0-7 0 16,0-10 1-16,0 0-1 16,0 2 0-16,0 9-1 15,-2 11 4-15,2 8 2 16,0 8-5-16,0 5 0 15,0 4 5-15,0 0-5 16,0 19-22-16,7 12 20 0,12 10 2 16,-3 7 0-1,2-9 0-15,-1-2 0 0,6-11-9 16,0-3 9-16,6-6-15 16,3 2 2-16,2-8 13 15,-4-1-1-15,-5-8 1 16,-8-2 0-16,-5 0-10 15,-6-2 14-15,-3-18-4 16,0-11 14-16,-3-5-13 16,0-3 16-16,-6-1-12 15,-5-4-2-15,-4 5 30 16,3 3-32-16,0 9 16 0,2 8 11 16,5 8-20-1,2 5-8-15,1 6 0 0,2 0-67 16,0 17-63-16,0 12-64 15,5 2-15-15,10-2-209 16</inkml:trace>
  <inkml:trace contextRef="#ctx0" brushRef="#br0" timeOffset="320820.8747">18352 13204 426 0,'0'0'349'15,"0"0"-320"-15,0 0-9 16,0 0 19-16,93-23 29 16,-61 10-68-16,-7 4 15 0,-4-2-21 15,-6 1 6-15,-4-3-18 16,-5 0 12-16,-4-4-16 16,-2 4 21-16,0 3-6 15,-12 3 7-15,-6 4 13 16,-3 3-6-16,-3 6 16 15,0 15 26-15,1 8-21 16,2 4 1-16,9-3-21 16,9-3-6-16,3-1 22 15,4-6-24-15,17 0 0 16,9-4-1-16,3-6-1 16,6-6-4-16,-7-1-52 15,0-3-73-15,-5 0 9 16,-9-3-167-16</inkml:trace>
  <inkml:trace contextRef="#ctx0" brushRef="#br0" timeOffset="321128.6903">18704 12867 801 0,'0'0'121'0,"0"0"-82"15,0 0-17-15,0 0 26 16,0 0-24-16,0 0 39 0,11 105 31 16,-3-55-76-1,2-4-11-15,-3-2 12 0,3-9-16 16,-7-3 1-16,4-7-4 16,2 1 0-16,-4-2 3 15,3-7-3-15,-5-8 0 16,0-2 0-16,-1-7-18 15,-2 0 8-15,0 0-12 16,0 0-36-16,0 0 15 16,-8 0-101-16,-7-10-83 15,-2-10-51-15</inkml:trace>
  <inkml:trace contextRef="#ctx0" brushRef="#br0" timeOffset="322072.474">18659 13147 195 0,'0'0'30'0,"0"0"41"16,78-22 65-16,-46 12-127 16,-2-1 22-16,-2 2 0 15,-4-2-16-15,-3 5 16 16,-7 0 26-16,-6 6-1 16,-6 0 39-16,-2 0-28 15,0 0 2-15,0 0-9 16,0 20-44-16,0 6 55 15,0 7 3-15,-3 0-55 16,0-7 25-16,3 1-40 16,0-1-1-16,0-6 5 0,6 4-4 15,13-7-4-15,4-5 0 16,0-2-20-16,0-7 15 16,-4-3-52-16,0-3 22 15,-2-19 7-15,-4-5 6 16,-2-7 5-16,-4 1-12 15,-2 4 5-15,-5 12 12 16,0 7 23-16,0 7-11 16,0 3 23-16,0 0-22 15,0 0-1-15,0 0-11 16,0 0 11-16,0 0 0 16,3 5 0-16,6 3 0 0,5 1 9 15,8 6-8-15,0-2 7 16,3 0-8-16,0-4 0 15,-2-5-3-15,-7 3 3 16,-5-7-27-16,-6 0 7 16,-3 0-30-16,-2 0 34 15,0-14 11-15,-3-3-41 16,-9 2 42-16,-1-2-1 16,-6-3 5-16,3 3-10 15,-1-3 21-15,0 4-9 16,7 6 9-16,4 0 36 15,2 4 41-15,4-2-83 16,0 2 12-16,10 0-14 16,10-5 2-16,6 1-5 15,4 2 0-15,1 4 6 0,-3-2-1 16,-3 2-5-16,0 1 0 16,-4 0 7-16,-8 3-5 15,-3-1 6-15,-8-2-8 16,-2 3 4-16,0 0 17 15,0 0-21-15,0 10 0 16,3 9 38-16,-3 5-23 16,0 2 1-16,0-3-16 15,0-2 7-15,4-1 0 16,4-6-7-16,2-2 0 16,1-2 6-16,2-4-5 15,7-3 0-15,-4-3-1 0,2 0 7 16,-2 0-14-16,-1-3 7 15,-2-13 0-15,0-4 4 16,-4-1-2-16,-5-5-1 16,-4 4-1-16,0 1 7 15,-3 1-18-15,-16 5 11 16,-2 5-5-16,1 3-3 16,-2 7 8-16,3 0-22 15,2 0-23-15,5 3-40 16,5 7-75-16,1-1-275 15</inkml:trace>
  <inkml:trace contextRef="#ctx0" brushRef="#br0" timeOffset="322417.2594">19594 12989 699 0,'0'0'164'0,"0"0"-161"15,0 0 9-15,0 0 12 16,0 0 30-16,0 0-25 16,71 64-25-16,-51-42 14 15,-4 1-18-15,4-3 1 16,-3-4 3-16,-6-2 4 16,-5-8-7-16,-5-1-2 15,-1-5 3-15,-1 0-4 0,-14 0 2 16,-4-11 0-16,-1-5 13 15,8-4 5-15,3-3 32 16,8-4 7-16,1 1-49 16,0-1 34-16,6 4-42 15,10 9-10-15,4 5-2 16,-3 5-99-16,0 4-44 16,-4 0-121-16,-7 0-296 15</inkml:trace>
  <inkml:trace contextRef="#ctx0" brushRef="#br0" timeOffset="322919.9483">19825 12871 506 0,'0'0'224'0,"0"0"-173"16,0 0 69-16,0 0 35 16,0 0-23-16,0 0-64 15,21-57-68-15,-9 73 0 16,1 12 9-16,2 2-6 15,-3 2 24-15,-2 4-27 16,2 5 5-16,0-2 12 16,0 0-17-16,0-5 0 15,-3-5-7-15,-3-5 7 16,-4-7-39-16,-1-8-18 16,2-6-12-16,-3-3 37 15,0 0 8-15,0 0 24 0,0-15 25 16,0-10-25-16,6-11 0 15,8-7-5-15,2 0 13 16,2 3-29-16,0 7 21 16,-6 16 0-16,-2 8-7 15,-6 1 7-15,-1 8-17 16,-3 0 16-16,0 0-20 16,0 15 13-16,-14 11 4 15,-4 4 4-15,0-4 30 16,7-2-22-16,5-6 20 15,6-4 1-15,0-5-25 16,8 2 54-16,20-8-20 16,14-3-17-16,15 0 11 0,6-6-32 15,-3-5-1-15,-10-2-37 16,-21 0-63-16,-15 1 7 16,-13 2-141-16,-1 3-566 15</inkml:trace>
  <inkml:trace contextRef="#ctx0" brushRef="#br0" timeOffset="323453.9546">20729 12649 513 0,'0'0'407'16,"0"0"-334"-16,0 0-73 15,0 0 0-15,0 0 0 16,-28 77 64-16,18-21 0 16,8 0-58-16,2-3 14 15,0-7-17-15,0-3-3 16,0-4 0-16,0-10 8 15,1-5 4-15,2-14-12 16,-1-3 0-16,-2-7 17 0,0 0-9 16,0 0-7-1,-5-11 22-15,-9-12-17 0,-1-9 3 16,5-8-9-16,6-10 7 16,4-12-7-16,1-2 0 15,17 0 0-15,6 6-2 16,-3 22 9-16,-8 13-1 15,2 22-6-15,-3 1-5 16,6 17-13-16,3 20 18 16,-2 10 0-16,1 4-1 15,-7 0 8-15,2-1-1 16,-2-3-6-16,1-6 0 0,1-1-9 16,-2-7 9-1,-3-7-13-15,-8-7-67 0,-2-2-52 16,-4-3-36-16,-19-8-162 15</inkml:trace>
  <inkml:trace contextRef="#ctx0" brushRef="#br0" timeOffset="323612.855">20742 12937 616 0,'0'0'76'15,"0"0"-68"-15,0 0 16 16,106-15-24-16,-76 13-64 16,-3-2-319-16</inkml:trace>
  <inkml:trace contextRef="#ctx0" brushRef="#br0" timeOffset="324134.5304">21123 12891 31 0,'0'0'755'0,"0"0"-705"0,0 0 4 16,0 0 65-16,0 0 1 15,0 0-100-15,0 2-3 16,0-2-34-16,3 0-15 16,7 0-11-16,-3-5 9 0,1-3 13 15,-6 6 5 1,-2-2-17-16,0 4 33 0,0 0 8 15,0 0-3-15,0 0-5 16,-5 0 18-16,-1 2 0 16,3 0 14-16,1-2-18 15,2 2 0-15,0-2 7 16,0 0-7-16,0 0-13 16,0 0 2-16,0 0 10 15,0 0-8-15,0 0-5 16,0 0 8-16,0 0 6 15,0 0-14-15,0-2 3 16,0-9 0-16,0 5-1 0,0-1-1 16,-4 3-1-16,-11 4 0 15,-6 0 1-15,-1 8 3 16,-5 10-4-16,5-1 18 16,5 3-8-16,8 0 10 15,6 0-20-15,3 0 4 16,3 4 5-16,17-7 3 15,5 0-12-15,3-5 0 16,2-2-16-16,0-5-16 16,-3-1-62-16,1-1-37 15,2-3-64-15,0 0-8 16</inkml:trace>
  <inkml:trace contextRef="#ctx0" brushRef="#br0" timeOffset="324757.7923">21414 12910 660 0,'0'0'138'16,"0"0"-107"-16,0 0 46 15,0 0 26-15,0 0-5 16,0 0-96-16,-1-2 1 15,7 2 0-15,1 0-1 16,0-3-4-16,-6 1-4 16,1-4 6-16,-1 0-13 0,-1-5 13 15,0 5 0-15,0 3 4 16,-7-2-3-16,-9 5 9 16,-2 0-10-16,-4 0 6 15,-4 12 26-15,2 7-31 16,2 4 10-16,4 4 3 15,10-2-5-15,5 0 4 16,3-6-13-16,0 4 3 16,9-7 4-16,11 1-6 15,5-8-2-15,8-6 0 16,4-3-12-16,3 0 6 16,1-6-44-16,-1-14 33 15,0-5 6-15,-3-8-4 0,-1-4-1 16,-4 1 2-16,-10 0-5 15,-4 3-4-15,-9 5 14 16,-9 9 10-16,0 5 1 16,-3 8 5-16,-18 6-4 15,-7 0 20-15,-5 23-8 16,1 7 23-16,4 2-22 16,9 0-1-16,8-7 32 15,8 1-35-15,3-5 1 16,0-4 4-16,15-2-9 15,12-5 17-15,6-3-24 16,7-3-20-16,2-1 17 0,0-3-75 16,-1 0-69-16,-3-7-118 15,-4-13-374-15</inkml:trace>
  <inkml:trace contextRef="#ctx0" brushRef="#br0" timeOffset="325097.2883">22001 12735 337 0,'0'0'401'0,"0"0"-344"16,0 0-28-16,0 0 35 0,0 0 50 16,0 0-74-1,-75 37-24-15,68-18 11 0,4 4-22 16,3-3 8-16,6-4-13 15,14 5 0-15,3-4 20 16,4-5-18-16,-5 1-2 16,-6-4 10-16,-6-1-10 15,-7-2 0-15,-3-5-7 16,0 4 7-16,-7 0 0 16,-12 2 6-16,0-2-6 15,6-1 2-15,4-4-2 16,9 0-25-16,0 0-97 15,0 0-57-15,19 0-76 16,6-13-269-16</inkml:trace>
  <inkml:trace contextRef="#ctx0" brushRef="#br0" timeOffset="325372.1218">22320 12772 420 0,'0'0'116'0,"0"0"-73"15,-83 5 128-15,58 8-87 16,6 1-6-16,5 6-11 16,6 0-49-16,8 2 12 15,0 0-30-15,2 0 4 16,12 1 32-16,4-6-35 16,-1-1 5-16,-5 1 21 0,-3-7 1 15,-3-3-2 1,-5-1-26-16,-1 0 7 0,-1 1-13 15,-22 0 19-15,-10 6-24 16,-2-6 11-16,5-2-116 16,9-5-114-16,12 0-468 15</inkml:trace>
  <inkml:trace contextRef="#ctx0" brushRef="#br0" timeOffset="325720.4159">22626 12668 721 0,'0'0'167'0,"0"0"-167"0,0 0 14 16,0 0 59-16,0 0-17 15,0 0-17-15,76 58 4 16,-59-24-30-16,-1 0 0 16,-3-1 2-16,-2 1-11 15,0-2 41-15,0-3-40 16,0-1 35-16,-3-9-25 16,-2-5-12-16,-3-4 1 15,-1-3-4-15,0-1-28 0,-2 0 27 16,0-4-86-16,0 0-38 15,-4-2-38-15,-6 0-107 16</inkml:trace>
  <inkml:trace contextRef="#ctx0" brushRef="#br0" timeOffset="326054.2042">22654 12553 636 0,'0'0'238'0,"0"0"-159"16,0 0-14-16,11-73 17 0,10 57-28 15,7 3-24 1,7 6-26-16,5 7 0 0,1 0-4 16,-5 14 0-16,-8 9-10 15,-12 12-10-15,-7 6 16 16,-9 5 4-16,-3-3-2 15,-23-4 4-15,-10-9 4 16,-5-7-6-16,-5-9 9 16,5-6-2-16,10-3-7 15,9-5 0-15,8 0-5 16,6 0 6-16,5 0-2 16,3 0-22-16,1-3-75 0,24-7-111 15,10-4-495 1</inkml:trace>
  <inkml:trace contextRef="#ctx0" brushRef="#br0" timeOffset="326407.9857">22947 12782 548 0,'0'0'160'16,"0"0"-135"-16,0 0 11 15,0 0 35-15,-53 79-3 0,53-60-45 16,0 4 25-16,0-4-44 16,13 1 4-16,6-8 21 15,4-3-9-15,2-6 0 16,3-3-8-16,2 0 0 16,-3 0-16-16,-5-3 4 15,-7-18 0-15,-5-1-1 16,-8-1 2-16,-2-7-9 15,-8 7 2-15,-13 3-5 16,-7 3-3-16,0 9 14 16,3 6-4-16,2 2-3 15,5 0 7-15,5 4-1 16,5 13-53-16,5-7-145 16,3 3-153-16</inkml:trace>
  <inkml:trace contextRef="#ctx0" brushRef="#br0" timeOffset="326650.996">23194 12808 721 0,'0'0'147'0,"0"0"-108"15,0 0-15-15,0 0-17 16,0 0 3-16,0 0 23 0,23 49-32 15,-16-28 22 1,0-2-22-16,-2-3-1 0,-2-4 0 16,-1-1-15-16,-2-5-41 15,0-1-63 1,0-5-104-16,-11 0-348 0</inkml:trace>
  <inkml:trace contextRef="#ctx0" brushRef="#br0" timeOffset="326829.8473">23183 12609 795 0,'0'0'142'16,"0"0"-62"-16,0 0-17 0,0 0-56 15,0 0-7-15,0 0-83 16,17 28-68-16,-6-11-236 15</inkml:trace>
  <inkml:trace contextRef="#ctx0" brushRef="#br0" timeOffset="327239.594">23376 12814 671 0,'0'0'159'0,"0"0"-159"16,0 0 0-16,0 0 4 16,39 79 23-16,-30-56-19 15,-3-2-2-15,-1-4-6 16,-5-5-12-16,2-2 11 16,-2-6-35-16,0-4 26 15,0 0 10-15,0-4 3 16,-2-9 52-16,-1-6-11 15,3-3-2-15,0 0 37 16,10-2-50-16,15-2 0 16,5 4-22-16,-1 8 6 15,-1 4-19-15,-3 10 6 16,-5 0-13-16,-4 10 3 0,-3 10-4 16,-4 4 5-1,-1 1-1-15,0 2 20 0,2-1-6 16,0-3-4-16,2-2 0 15,-4-8-7-15,-1 0-17 16,-4-5-111-16,-3-6-42 16,0-2-407-16</inkml:trace>
  <inkml:trace contextRef="#ctx0" brushRef="#br0" timeOffset="327549.4002">23686 12487 655 0,'0'0'72'15,"0"0"-60"-15,0 0-12 16,0 0 63-16,0 0 28 16,14 83-9-16,-9-46-48 15,3 5 35-15,0-3-34 16,1 2-2-16,3-8 27 15,-1-1-44-15,2-2-1 16,0-4-15-16,-1-2 9 16,-2-5-2-16,-2-2-7 15,-2-7-23-15,-3-3-5 16,-3-1-78-16,0-6-7 16,0 0-30-16,-12 0-17 15,-3-13-214-15</inkml:trace>
  <inkml:trace contextRef="#ctx0" brushRef="#br0" timeOffset="327752.7287">23825 12731 527 0,'0'0'237'16,"117"-16"-187"-16,-50 3 90 15,-2 3-29-15,-15 0 30 16,-14-1-11-16,-13 8-73 15,-12 1-6-15,-5-1-19 0,-5 3-15 16,-1 0-34 0,-9 0-36-16,-23 3-109 0,-13 4-208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20:25.976"/>
    </inkml:context>
    <inkml:brush xml:id="br0">
      <inkml:brushProperty name="width" value="0.05292" units="cm"/>
      <inkml:brushProperty name="height" value="0.05292" units="cm"/>
      <inkml:brushProperty name="color" value="#FF0000"/>
    </inkml:brush>
  </inkml:definitions>
  <inkml:trace contextRef="#ctx0" brushRef="#br0">3971 11439 779 0,'0'0'76'0,"0"0"-12"0,0 0-27 15,0 0 86-15,0 0-59 16,0 0 8-16,0 0-10 15,0 0-43-15,-21-54 10 16,21 54-13-16,0 0-11 16,0 0 27-16,0 0-25 15,0 0-7-15,0 0 15 16,-5 0-15-16,5 0 23 16,0 0-23-16,0 22 0 15,0 18 41-15,0 16-1 16,-5 13-1-16,-1 10 8 15,-5 0 10-15,8 5 14 0,-2-2-43 16,5-2-22-16,0-5 53 16,0-5-55-16,0-7-1 15,0-14 19-15,5-10-19 16,1-9-4-16,-1-10 1 16,-2-6 0-16,-3-9-4 15,0-5 9-15,0 0-5 16,0 0 0-16,0 0-5 15,0 0 0-15,0-2-41 16,-11-15-73-16,-2-6 4 16,4-7-53-16,0 1-24 15,2-5-60-15,-1-1-103 0</inkml:trace>
  <inkml:trace contextRef="#ctx0" brushRef="#br0" timeOffset="236.8528">3845 11644 319 0,'0'0'107'0,"0"0"-90"0,0 0 5 16,0 0-22 0,0 0-10-16,0 0-289 0</inkml:trace>
  <inkml:trace contextRef="#ctx0" brushRef="#br0" timeOffset="681.5769">3877 11509 403 0,'0'0'128'16,"0"0"-80"-16,0 0-10 16,54-79-5-16,-26 66 93 15,5 3-47-15,9 10-69 16,4 0 61-16,-4 7-65 16,-2 23 3-16,-6 9 12 15,-11 8-1-15,-10 5 7 16,-10-2-27-16,-3-3 6 15,-12-8 1-15,-18-3-5 16,-7-10-2-16,-8 1 33 0,-1-11-24 16,1-3 33-16,2-9 11 15,0-4-24-15,4 0 40 16,9-4-49-16,10-6 2 16,10 1-20-16,10 2-2 15,0-3-54-15,20 0-164 16,14-3-309-16</inkml:trace>
  <inkml:trace contextRef="#ctx0" brushRef="#br0" timeOffset="1102.9001">4241 11880 644 0,'0'0'116'0,"0"0"-113"15,0 0-3-15,0 0 1 16,82 67 38-16,-55-35-25 15,-6 3 136-15,-5-5-125 0,-2-6-23 16,-7-5 5 0,-4-5-7-16,-3-5 1 0,0-5 15 15,-3-4 1-15,-13 0 22 16,-5 0 43-16,3-7-43 16,0-8 31-16,6-5-24 15,3-4-45-15,5 1 28 16,4-4-29-16,7 1-19 15,17 4-15-15,10 7-42 16,2 6-71-16,0 2-87 16,-5 7-248-16</inkml:trace>
  <inkml:trace contextRef="#ctx0" brushRef="#br0" timeOffset="1415.7019">4671 11863 637 0,'0'0'249'16,"0"0"-137"-16,0 0-67 16,0 0 37-16,0 0-75 15,0 0-4-15,-30 76 16 16,30-49-18-16,10-2-1 16,5-5 0-16,6-6 0 15,-3-4 0-15,0-4 0 16,-6-3 0-16,1-3-10 15,-4 0 20-15,-4-5-10 16,-2-16 0-16,-3-1 11 0,0-2-1 16,-3-1-10-16,-14 0 0 15,-2 8-7-15,-2 1-2 16,0 7-2-16,3 1-39 16,3 8-54-16,5 0-46 15,7 0-194-15</inkml:trace>
  <inkml:trace contextRef="#ctx0" brushRef="#br0" timeOffset="1716.5261">5020 11405 834 0,'0'0'76'0,"0"0"23"0,0 0-34 16,0 0 4-16,0 0-2 15,22 88 19-15,-14-21-32 16,2 2 16-16,-4-5-69 16,4-6 0-16,1-5 14 15,1-8-4-15,-2-5-11 16,-1-7 0-16,-7-5 3 16,5-9-28-16,-7-7 22 15,0-7-41-15,0 0 27 16,0-5-38-16,0 0-8 15,-9 0-20-15,-6 0-93 0,2-19-57 16,-4-17-353 0</inkml:trace>
  <inkml:trace contextRef="#ctx0" brushRef="#br0" timeOffset="1853.0092">4985 11751 163 0,'0'0'220'16,"0"0"-193"-16,0 0 63 15,98 0-35-15,-61 0-2 16,3-7-53-16,3 0-15 16,-1 0-108-16</inkml:trace>
  <inkml:trace contextRef="#ctx0" brushRef="#br0" timeOffset="2519.6207">5502 11737 350 0,'0'0'194'15,"0"0"-170"-15,0 0 92 16,0 0-14-16,0 0-10 0,0 0 24 16,4-33-89-16,-12 27 38 15,-2 4 9-15,-2 2-58 16,-10 0 13-16,-5 14-29 15,-9 16 0-15,4 3 26 16,6-2-22-16,7-5-3 16,11-1 2-16,8-1 11 15,0-5-11-15,5-4-3 16,17-2 0-16,8-6-13 16,4-7 13-16,2 0-7 15,3-3 7-15,-5-11-2 16,-3-2-12-16,-10-4 4 15,-12-5 10-15,-9 3 1 16,0 0-1-16,-13 2-29 0,-17 3-6 16,-3 7-11-16,2 6 27 15,4 4-23-15,9 0-31 16,8 11-70-16,10-2-248 16</inkml:trace>
  <inkml:trace contextRef="#ctx0" brushRef="#br0" timeOffset="2838.4239">5928 11754 812 0,'0'0'106'0,"0"0"-51"0,0 0-36 16,0 0 11-16,0 0 27 15,0 0-57-15,0 0 0 16,-27-73-5-16,20 65 11 16,-5 3-12-16,0 5 6 15,-9 0 0-15,-5 8 32 16,-4 20-22-16,-2 5 42 16,7 3-1-16,8-2-20 15,4-1-14-15,13-4-17 16,0 5-1-16,13-7-13 0,17-5-88 15,6-12-62 1,6-10-157-16</inkml:trace>
  <inkml:trace contextRef="#ctx0" brushRef="#br0" timeOffset="3155.3442">6195 11589 757 0,'0'0'168'0,"0"0"-150"16,-79 75 12-16,49-29 72 16,11-2-40-16,10-1-38 15,9-4-1-15,0-6-22 16,9-2-1-16,10-12 0 0,2-5 5 16,3-8-17-16,3-6 6 15,-2 0 6 1,2-20-9-16,-5-10 9 0,-8 1 0 15,-8-14 3-15,-3-3-2 16,-3 0-1-16,0 2 0 16,-20 14 0-16,-2 11-5 15,-4 15 5-15,0 4-27 16,0 4-10-16,1 18-42 16,7 3-76-16,9-6-142 15</inkml:trace>
  <inkml:trace contextRef="#ctx0" brushRef="#br0" timeOffset="3464.5659">6421 11275 918 0,'0'0'204'0,"0"0"-180"16,0 0-9-16,0 0 6 15,0 80 34-15,4-13 43 16,-1 8-40-16,-3-3-50 16,6-6 52-16,1-11-57 15,2-8 16-15,3-4-5 0,0-4-13 16,-3-9 39 0,-3-10-40-16,-3-9 0 0,0-5-1 15,-3-6 1-15,0 0-3 16,0 0 1-16,0 0-32 15,0 0-3-15,-12-6-123 16,-9-14-163-16</inkml:trace>
  <inkml:trace contextRef="#ctx0" brushRef="#br0" timeOffset="4154.1575">7396 11661 35 0,'0'0'439'0,"0"0"-323"15,0 0 3-15,0 0 0 16,0 0 16-16,0 0-61 16,-42-2-41-16,42 2 19 15,0 0-28-15,3 0-2 16,22 0-10-16,14 0 3 15,13-11 61-15,8-2-69 16,-4 3 5-16,-6-3 7 16,-11 2-13-16,-10 2-9 15,-9 6 3-15,-11-1-34 0,-9 4 13 16,0 0-155-16,-9 4-127 16,-21 5-105-16</inkml:trace>
  <inkml:trace contextRef="#ctx0" brushRef="#br0" timeOffset="4352.026">7396 11785 549 0,'0'0'11'0,"0"0"26"16,0 0 46-16,0 0 42 16,0 0-10-16,116-5-42 15,-71-4-23-15,4-5-25 16,-5 1-21-16,0 4 22 15,-11 1-26-15,-9 6-54 0,-6 0-83 16,-14 0-155-16,-4-1-257 16</inkml:trace>
  <inkml:trace contextRef="#ctx0" brushRef="#br0" timeOffset="4831.7515">7680 11344 554 0,'0'0'147'16,"0"0"-48"-16,0 0-22 15,0 0 49-15,0 0-36 16,0 0-37-16,-25-16-11 0,25 16-32 16,0 0 0-16,0 0 9 15,0 0-13-15,3 0 13 16,7 0-19-16,13 10 0 15,13 10 29-15,10 2-14 16,5 8-12-16,4-4-3 16,0 2 4-16,-6-6 7 15,-1-5-11-15,-9-3-4 16,-6-11-6-16,-14 0 10 16,-4 0-6-16,-10-3 6 15,-5 0 0-15,0 0 19 0,0 4 11 16,-20 16 22-1,-14 15 7-15,-13 12 11 0,3 5-15 16,2-1-28-16,8-6-25 16,9 1 32-16,8-12-34 15,5-5 0-15,2-9 3 16,2-4-1-16,6-8-4 16,2-8 1-16,0 0-32 15,0 0 22-15,0 0-35 16,0 0-43-16,6-14-39 15,14-12-181-15,3-12-514 16</inkml:trace>
  <inkml:trace contextRef="#ctx0" brushRef="#br0" timeOffset="5144.5542">8587 11436 1137 0,'0'0'0'0,"0"0"-22"16,3 97 22-16,5-35 45 15,-2-3-12-15,6-5 0 0,-1-5 5 16,5-6-29-1,-6-14-2-15,-4-8-7 16,-1-8 5-16,-5-10-16 0,0 0 11 16,0-3-6-16,0 0-2 15,0 0 8-15,-11 0-51 16,-12-14-116-16,-3-5-245 16</inkml:trace>
  <inkml:trace contextRef="#ctx0" brushRef="#br0" timeOffset="5601.2713">8486 11235 754 0,'0'0'59'0,"0"0"7"0,42-72 39 16,-8 57-63-16,8 7-8 15,3 8 20-15,4 3-51 16,0 26 7-16,-7 8 5 15,-16 6-9-15,-7 3 35 16,-15 3-41-16,-4 1 1 16,-17-3 31-16,-15-8-32 15,-10 1 22-15,-4-10 9 16,-6-8-26-16,4-5 45 16,2-8-42-16,7-9 7 15,9 0 29-15,11 0-8 16,10 0 0-16,2-3-10 0,7-3-16 15,0 6 8 1,4 0-18-16,21 0-31 0,14 0 28 16,10 17-12-16,-1 3 15 15,-2-1-3-15,-7 1 6 16,0-3 1-16,1-1-4 16,-5-3 0-16,0-4 4 15,-5-2-4-15,-5 0 0 16,-8 0 0-16,-7-4-36 15,-4 1-20-15,-6-4-81 16,0 3-74-16,0-3 23 16,-9 0-96-16</inkml:trace>
  <inkml:trace contextRef="#ctx0" brushRef="#br0" timeOffset="5977.5753">8980 11592 95 0,'0'0'642'0,"0"0"-633"16,0 0 39-16,0 0 54 16,0 0-45-16,-6 73-14 15,6-57-29-15,11-1 18 16,7-1-31-16,5-6 6 16,0-3 12-16,2-3-19 15,-3-2 0-15,2-2-12 16,-8-13 15-16,4-5-6 15,-7-7-1-15,-4-2 4 16,-6-5 15-16,-2 4-1 16,-1 2-13-16,0 8 20 0,0 9 19 15,0 8 49-15,0 3-43 16,0 0-36-16,0 3-10 16,0 17-12-16,0 4 12 15,6 5 7-15,4-3-4 16,3-5 2-16,-1-2-5 15,6-3-25-15,1-1 11 16,-4-6-89-16,-4-1-55 16,-4-6-123-16</inkml:trace>
  <inkml:trace contextRef="#ctx0" brushRef="#br0" timeOffset="6373.3397">9360 11156 731 0,'0'0'135'15,"0"0"-23"-15,0 0-63 16,0 0 54-16,0 0-40 16,0 0 5-16,4-53-58 15,-1 53-8-15,0 1-2 16,3 21 2-16,5 8 9 0,-5 7 66 15,3 5-50-15,-6 5-8 16,4-2 29-16,-3 1-25 16,1 0-1-16,3-1-22 15,-2-3 0-15,0-5-5 16,7-8 11-16,-1-3-6 16,6-6 3-16,-3-9 3 15,3-1-12-15,-3-5-2 16,-2-3 8-16,-3-2-19 15,1 0 19-15,-2-14-8 16,-3-9-4-16,-3-1-34 16,0-1-20-16,0-5-92 15,1 0-102-15,-1 3-342 0</inkml:trace>
  <inkml:trace contextRef="#ctx0" brushRef="#br0" timeOffset="6771.0926">9607 11436 693 0,'0'0'219'0,"0"0"-206"16,0 0-10-16,0 0 51 16,0 0-9-16,0 0-35 15,111-6-10-15,-75-2-34 16,-7 0 4-16,3-1-54 15,-9-6-7-15,-4 0-10 16,-13-5 31-16,-6 3 68 16,0-3 2-16,-9 7 16 0,-14 2 77 15,-3 6-55-15,-4 5 15 16,3 0 47-16,-3 3-45 16,1 13 23-16,6 6-21 15,3 6 1-15,10 2 34 16,1-1-76-16,9 1-16 15,0-1 12-15,3 1-11 16,12-6 10-16,8-6-11 16,3-6-46-16,4-3 42 0,0-6-70 15,-1-3-39 1,3 0-23-16,-2-14-123 0,-2-11-51 16</inkml:trace>
  <inkml:trace contextRef="#ctx0" brushRef="#br0" timeOffset="7073.4409">10130 11226 613 0,'0'0'166'0,"0"0"-134"16,0 0 35-16,0 0 51 16,0 0-34-16,0 0-53 15,-82 34 16-15,73-12-47 16,0 4 2-16,-1 10 18 0,5 0-5 15,5-2 22-15,0-1-8 16,8-7-16-16,11-2 30 16,1-7-29-16,3-5 12 15,-2-5 19-15,-3-1-18 16,-6-5 10-16,-9-1-37 16,1 3 4-16,-4-3 12 15,0 0-16-15,-7 5-5 16,-29 7 1-16,-22-3-113 15,-15-9-236-15</inkml:trace>
  <inkml:trace contextRef="#ctx0" brushRef="#br0" timeOffset="9247.5428">4083 13274 606 0,'0'0'102'15,"0"0"-53"-15,-9-93 20 0,3 54-14 16,-3-4 18 0,-4 5 25-16,3 3-63 0,-3 11-3 15,-3 5 25-15,-2 9-23 16,-9 6-27-16,-6 4-7 15,-11 0 0-15,2 3 4 16,3 14 6-16,9 8-10 16,11 9 0-16,13 7 4 15,6 8-9-15,0 1 5 16,22-4 0-16,11-3 7 16,3-11-3-16,1-5-4 15,1-8 2-15,0-5 10 0,1-4-9 16,0-6-2-1,-2-1-1-15,-3 0 29 0,-8 4-26 16,-4 2-5-16,-7 5 2 16,-13 12 0-16,-2 8 1 15,-5 9-1-15,-20-1 0 16,-7-3 15-16,4-13-11 16,1-5-4-16,5-12 5 15,-2-1-4-15,0-8 34 16,0 0-10-16,2 0-21 15,1-13 30-15,6-1-34 16,6-2 0-16,0-5-5 16,9-7-105-16,3-6-87 15,18-6-86-15,4 1-250 16</inkml:trace>
  <inkml:trace contextRef="#ctx0" brushRef="#br0" timeOffset="9585.3325">4244 12966 669 0,'0'0'150'0,"0"0"-2"16,0 0-22-16,0 0-57 15,0 0 6-15,0 0-75 16,12-24 15-16,6 58-19 0,4 13 8 15,5 11 38-15,0-1-15 16,-6-2-20-16,0-5 9 16,-2-6-16-16,-7-5 0 15,-3-2 15-15,0-8-14 16,-3-3-1-16,-6-9 0 16,0-2-2-16,0-10-2 15,0-1-25-15,0-1-29 16,0-1 45-16,-11-2-72 15,-8 3-52-15,-6-3-87 16,-2-5-91-16</inkml:trace>
  <inkml:trace contextRef="#ctx0" brushRef="#br0" timeOffset="10057.0394">4146 13319 18 0,'0'0'510'0,"0"0"-510"16,83-22 0-16,-28 8 10 15,6-6 10-15,2 1-16 16,-3 2-3-16,-5 3-1 16,-12 2 0-16,-13 4-8 15,-12 3 14-15,-10 5-6 16,-4 0 29-16,-4 0 92 16,0 0 16-16,-8 0-34 15,-12 13-13-15,-3 9 3 0,-2 6-53 16,7-2-8-16,6 1-22 15,6-2-2-15,6-5-11 16,0 0 3-16,0-3 0 16,9-3-14-16,6-5 7 15,-6-2-9-15,1-5-11 16,-1-2-12-16,0 0 30 16,-4-2 4-16,2-18 5 15,-1-7 22-15,-6-6-20 16,0 1-2-16,0 1 12 15,0 5-12-15,-4 13 17 16,2 5 6-16,-2 5-1 16,4 3-14-16,0 0-8 0,0 7-23 15,10 10 23 1,5 7 0-16,9-1 2 0,-2-1-2 16,2 1-32-16,-4-4-7 15,5-2-154-15,-9-6 10 16,-4-5-165-16</inkml:trace>
  <inkml:trace contextRef="#ctx0" brushRef="#br0" timeOffset="10440.7664">4757 13147 536 0,'0'0'139'0,"0"0"-47"0,0 0-87 15,0 0 8 1,0 0 13-16,0 0 23 0,66 93-26 15,-50-62-23-15,-4-8 9 16,0-1-2-16,-3-6-7 16,-3-5 1-16,-6-5-2 15,0-2-47-15,0-4 23 16,0 0 25-16,-6 0 31 16,-6-7 33-16,0-10-36 15,6-8 38-15,6-6-21 16,0-8-45-16,3-2-7 15,15 12 5-15,-3 7 4 16,1 14 2-16,4 8-4 16,-1 8-20-16,5 12 15 15,-3 2 10-15,0 4 2 0,-2-2-7 16,-4-4 2-16,2-1 4 16,-4-5-6-16,-3 3-5 15,-4-5-44-15,-3 1-65 16,-3-3-96-16,0-6-308 15</inkml:trace>
  <inkml:trace contextRef="#ctx0" brushRef="#br0" timeOffset="11321.2018">5209 12821 376 0,'0'0'339'0,"0"0"-327"0,0 0 10 16,0 0-3-16,39 89 49 16,-26-43 9-16,-3 7-10 15,7 3-18-15,-5-6-20 16,6-3 22-16,-3-8-34 16,3-3 17-16,-3-5 20 15,-2-6-35-15,-7-11-7 16,0-5-7-16,-6-6-3 15,0-3 9-15,0 0 5 16,0 0-16-16,0 0 22 16,0 0-11-16,0 0 10 15,0-12-17-15,-9-12 9 16,-2-5-26-16,-2-4-22 0,4 0-2 16,-7 7 20-16,1 9-16 15,-6 6 6-15,-1 9-48 16,2 2 41-16,-2 6 22 15,-2 18 12-15,5 2 0 16,7-1 18-16,7-1-18 16,5-4-2-16,0 0-1 15,14-7 6-15,5-1 7 16,8-5-10-16,4-2-4 16,5-5 4-16,5 0 0 15,9-5 0-15,1-11-3 16,9-4 6-16,-1-2-1 0,-1-2-2 15,-10 1 0-15,-13 3 0 16,-8-2 2 0,-10-2-2-16,-8 1 0 0,-6-3 9 15,-3-1-18-15,0 8 9 16,-3 5 0-16,-9 4 14 16,-5 5 6-16,1 5 15 15,-3 0-26-15,-2 2 3 16,0 21 1-16,-3 0-13 15,5 10 0-15,7-3 1 16,3-1-1-16,9-2 0 16,0-4-1-16,0-4 4 15,12-5-19-15,3 0 16 0,1-8-28 16,-2-6-6-16,2 0 16 16,2 0 18-16,0-14 8 15,-2-6-2-15,-1-5 16 16,-4-6-22-16,2-4 0 15,-7-2 13-15,0 4-12 16,0 14 2-16,-2 5 6 16,-4 11 11-16,0 3 22 15,1 0-42-15,6 0-29 16,-1 17 23-16,6 1 6 16,1 5 4-16,0 1-4 15,1 0-9-15,1 1-3 0,-2-1-104 16,-2-7-104-16,-8-2-161 15</inkml:trace>
  <inkml:trace contextRef="#ctx0" brushRef="#br0" timeOffset="11635.0043">5918 12937 547 0,'0'0'218'0,"0"0"-218"15,0 0 0-15,0 0 2 16,0 0 56-16,83 96-32 16,-65-68 32-16,-3-7-55 15,-1-2 1-15,-1-2 30 16,-7-6-21-16,-3-6-6 0,-3-1-7 16,0-4 2-1,0 0 64-15,-6 0-2 0,-11-6-24 16,1-11 7-16,1-3-3 15,8-10-21-15,3 1-19 16,4-4 18-16,0 2-44 16,19 6 21-16,4 8-63 15,0 4 12-15,1 6-134 16,-2 2-81-16</inkml:trace>
  <inkml:trace contextRef="#ctx0" brushRef="#br0" timeOffset="12313.5891">6398 12600 346 0,'0'0'446'16,"0"0"-248"-16,0 0-70 16,0 0-32-16,0 0-96 15,0 0-15-15,10 32 15 16,0 21 10-16,3 10 27 15,2-7-1-15,-2-2-35 16,-1-7 30-16,3-5-24 16,-2-6 8-16,-3-5 11 15,0-12-23-15,-4-6-3 0,-6-6 0 16,0-7 7-16,0 0 12 16,0 0-14-16,0 0-5 15,0 0 53-15,-9-17-27 16,-8-5-19-16,-6-6-7 15,2-4-27-15,-3 5 27 16,-3 5-42-16,3 10 11 16,-1 12-13-16,1 0-44 15,3 15 49-15,9 7 34 16,6 4 5-16,6 1-12 16,3-1 12-16,19-6 0 15,11-6 4-15,6-9-4 0,0-5-17 16,4 0-15-16,-6-2-85 15,-1-13-27-15,-6-4-51 16,-2-4-18-16,-4 0-39 16,-6-6 91-16,3-5 94 15,-10-2 67-15,3 7 95 16,-10 9 172-16,-2 9 15 16,-2 8-95-16,0 3-65 15,0 0-100-15,0 17 6 16,0 9 11-16,0 1-11 15,18-1-12-15,6 1-15 16,10-7-1-16,1-1 71 16,2 1-32-16,-9-3-20 15,-14 3-13-15,-11 3 3 0,-3 3-16 16,-33 0 7-16,-9-6-7 16,0-1 1-16,8-11-44 15,16-8 3-15,9 0-89 16,9-13-173-16</inkml:trace>
  <inkml:trace contextRef="#ctx0" brushRef="#br0" timeOffset="12579.4136">7288 12883 879 0,'0'0'167'0,"0"0"-158"16,0 0-9-16,0 0 100 16,0 0-46-16,97-16-9 15,-48 3-30-15,-3 6-15 16,-2-2-66-16,-4 1-80 15,-4 5-71-15,-9-3-82 16</inkml:trace>
  <inkml:trace contextRef="#ctx0" brushRef="#br0" timeOffset="12758.3735">7396 12983 576 0,'0'0'65'15,"0"0"0"-15,0 0 55 16,0 0 23-16,0 0-27 16,0 0-94-16,110-29-22 15,-80 19-22-15,-2 3-171 16,-5-3-160-16</inkml:trace>
  <inkml:trace contextRef="#ctx0" brushRef="#br0" timeOffset="13125.1469">7557 12646 23 0,'0'0'655'0,"0"0"-632"15,0 0-15-15,0 0-8 16,0 0 25-16,0 0 20 15,27 8 2-15,-2 0-5 16,2-2-12-16,-3 2-16 16,4 1 24-16,-2-1-13 0,3 0 17 15,-6-4 26 1,-4 3-39-16,-7-4 19 0,-4 4-1 16,-4 3-35-16,-4 10 20 15,0 10 5-15,-15 6 11 16,-6 7 39-16,-3-4-70 15,5 0-9-15,10 2-7 16,2-5 8-16,7-6-18 16,0-4 2-16,0-3-96 15,0-10-10-15,0-13-301 16</inkml:trace>
  <inkml:trace contextRef="#ctx0" brushRef="#br0" timeOffset="13779.7547">8541 12547 697 0,'0'0'158'16,"0"0"-44"-16,0 0-44 15,0 0-24-15,0 0-27 16,-9 73 74-16,2-10 2 16,-2 6-69-16,3-3 20 15,0-17-41-15,1-8-5 16,5-7 23-16,0-4-10 15,0-9-10-15,0-5-3 16,0-9 10-16,0-7 2 16,0 3-12-16,0-3-15 15,0 0-17-15,-1 0-58 0,-1 0-42 16,-1-7-20-16,-1-19-52 16,1-18-466-16</inkml:trace>
  <inkml:trace contextRef="#ctx0" brushRef="#br0" timeOffset="14064.5786">8549 12395 592 0,'0'0'180'0,"0"0"-46"15,0 0-48-15,0 0-30 16,0 0-31-16,0 0-23 16,32 43 99-16,-3 3-33 0,1 7-43 15,-2 3 18 1,-2 0-36-16,-3-3 27 0,0-4-16 15,-1-9-12-15,-4-7 16 16,0-7-22-16,-5-5 0 16,-6-9 1-16,0-2 5 15,-7-7-6-15,0-3 0 16,0 0 3-16,0 0-25 16,0 0-12-16,0 0-33 15,0 0-11-15,-11-3-80 16,-5-7-125-16,-10-6-236 15</inkml:trace>
  <inkml:trace contextRef="#ctx0" brushRef="#br0" timeOffset="14209.894">8495 12818 223 0,'0'0'457'0,"0"0"-457"16,0 0 0-16,0 0 2 15,91-21 92-15,-43 6-45 16,7-2-49-16,0-2-42 15,-4 2-77-15,-5-3-256 16</inkml:trace>
  <inkml:trace contextRef="#ctx0" brushRef="#br0" timeOffset="14872.4968">9038 12596 609 0,'0'0'136'0,"0"0"-69"0,0 0 59 16,0 0-55-16,0 0 49 15,0 0-91-15,-42 11-22 16,31 19-14-16,9 4 10 16,-1 4-8-16,3-1 5 15,0-6-7-15,13-7-8 16,4-4-12-16,-4-7-11 16,-1-9 9-16,-3-1-15 15,3-3 23-15,-6-7 21 16,3-9 8-16,-6-8 39 15,1-2-8-15,-4-4-23 16,0-6 8-16,0 0-24 16,0 4 0-16,0 7 9 15,-4 9-5-15,4 3 63 16,0 6-48-16,0 4 28 0,0 0 19 16,0 3-7-16,0 0 0 15,0 0-20-15,-3 0-39 16,3 0 23-16,0 0-23 15,0 0-3-15,0 0-4 16,0 0 1-16,0 9-4 16,0 11-10-16,3 16 20 15,13 15 30-15,8 7-10 16,4 5 0-16,5 9 19 16,3 5-28-16,-1 3 9 15,5 2-20-15,-1-9 22 16,-1-7-23-16,-5-13 1 0,-8-14 0 15,-9-13 8-15,-5-12-8 16,-11-11-10-16,0-3 4 16,0 0 6-16,-22 0 22 15,-17-6-22-15,-13-14 0 16,-8-11-7-16,1-18 9 16,5-11-4-16,6-12 0 15,2-7-31-15,13 4 22 16,11 11 11-16,9 22 0 15,13 15-11-15,0 10 8 16,23 11-85-16,13 3-66 16,6 3 53-16,3 0-12 15,-6 6-178-15,-4 0-64 0</inkml:trace>
  <inkml:trace contextRef="#ctx0" brushRef="#br0" timeOffset="15219.6765">9335 12590 499 0,'0'0'140'0,"0"0"21"15,0 0-50-15,0 0 10 16,0 0-101-16,0 0-8 16,37-33-18-16,-2 33 12 15,3 0 4-15,-8 13-10 0,-6 10-4 16,-6 4 4-16,-6-1 2 15,-3 1 9-15,-5-4-7 16,-4-10 9-16,0-4 9 16,0-6-9-16,0-3 7 15,0 0 69-15,-4 0-7 16,-5-3 15-16,-3-10-52 16,1-4-31-16,4-3 45 15,4-2-59-15,3-2-13 16,3-2-18-16,15 3-70 15,7 3-10-15,-1 10-75 16,-6 7-159-16,-5 3-63 16</inkml:trace>
  <inkml:trace contextRef="#ctx0" brushRef="#br0" timeOffset="15631.3202">9642 12603 618 0,'0'0'91'0,"0"0"-85"15,0 0 8-15,0 0 22 16,0 0 39-16,0 0-37 16,50 34 46-16,-31-26-53 15,0-7-11-15,2 2 33 16,3-3-50-16,-1 0 6 0,0-10 1 15,-7-4-3-15,-2-2 14 16,-8 3-21-16,-6-7-16 16,0 4 7-16,0 3 1 15,-6 2 1-15,-14 5-7 16,-2 6 14-16,-5 0 2 16,2 10-2-16,-2 10 6 15,5 6 35-15,5 0-37 16,7-1 4-16,7 1 6 15,3-1-13-15,0-1 27 16,11-4-28-16,11-4 0 16,7 1-9-16,6-7-43 15,-1-5-81-15,-9-5-132 0,-2 0-299 16</inkml:trace>
  <inkml:trace contextRef="#ctx0" brushRef="#br0" timeOffset="16037.0672">9922 12530 750 0,'0'0'23'0,"0"0"-21"16,0 0 16-16,0 0 7 16,42 75 20-16,-25-65 20 15,2-5-64-15,-4-3 5 0,3-2-4 16,-3 0-1-16,1-5 21 15,-2-9-22-15,-4-6 3 16,-4-3-3 0,-6 0 0-16,0-3-1 0,0 6 1 15,-4 1 0-15,-11 8 7 16,-5 10-7-16,-2 1 0 16,-4 7 52-16,3 15-32 15,-1 7 6-15,9 0 3 16,6 0-22-16,6 2 33 15,3-4-40-15,3-2 1 16,12-1 19-16,5-6-20 16,6-7-6-16,0-5-6 0,3-6-41 15,-6 0-12 1,2 0-46-16,-7-9-54 0,-6-12-17 16,-9-4-95-16</inkml:trace>
  <inkml:trace contextRef="#ctx0" brushRef="#br0" timeOffset="16567.7392">10290 12218 541 0,'0'0'116'0,"0"0"-66"15,0 0 54 1,0 0 45-16,0 0-93 0,0 0-56 15,0-2 65-15,3 2-52 16,2 7 31-16,3 7 17 16,-2 1-27-16,2 5 13 15,3 1-46-15,1 5 12 16,3 1 29-16,-3 2-42 16,2-2-2-16,-1-1 2 15,-1-4 3-15,-2-2 6 16,-3-3-9-16,1-3 0 15,-1-4 4-15,1 0-4 16,-6-3 0-16,2-2-1 16,-4 2 9-16,0-4-9 15,0 1 1-15,0-4 0 0,0 0 0 16,0 0 0-16,0 0 0 16,0 0-3-16,-4 0 9 15,-10 0-10-15,-4-7 4 16,-4-3 0-16,1 3-11 15,3 0 11-15,-2 5 0 16,2 2 0-16,-4 0-9 16,0 12 4-16,3 5-2 15,6 6 7-15,9-2-26 16,4-1 20-16,0-5 6 16,7 0-3-16,13-6 8 15,-1-4-14-15,1-2 9 0,-1-3-42 16,-6 0-80-1,-8 0-240-15</inkml:trace>
  <inkml:trace contextRef="#ctx0" brushRef="#br0" timeOffset="20859.9244">11062 12319 305 0,'0'0'135'0,"0"0"-97"16,0 0 52-16,0 0 8 15,0 0-33-15,0 0-21 16,0 0-30-16,0 0 11 0,0 0 5 16,0 0-15-16,0 0 31 15,0 0-22-15,0 0-12 16,0 0 48-16,0 0-33 16,0 0 20-16,0 0-19 15,0 0-12-15,0 0 14 16,0 0-26-16,0 0-3 15,0 0 1-15,0 0 11 16,0 0-13-16,0 0 1 16,0 0 9-16,0 0-9 15,0 0 3-15,0 0-4 16,0 0 10-16,0 0-10 16,0 0 0-16,0 0-4 15,0 0 17-15,0 0-12 0,0 0-1 16,0 0 0-16,0 0-12 15,0 0 11-15,0 0 1 16,0 0 3-16,0 0 9 16,0 0-17-16,0 0 6 15,0 0-1-15,0 0 10 16,0 0-10-16,0 0 0 16,0 0 0-16,0 0 4 15,0 0 0-15,0 0-4 16,0 0 0-16,0 0-2 15,0 0 2-15,0 0 0 16,0 0-2-16,0 0 7 16,0 0-5-16,0 0 0 0,0 0 0 15,0 0-3-15,0 0 3 16,0 0 0-16,0 0-4 16,0 0 11-16,0 0-8 15,0 0 1-15,0 0 0 16,0 0-4-16,0 0 4 15,0 0 0-15,0 0-5 16,0 0 13-16,0 0-9 16,0 0 1-16,0 0 0 15,0 0-3-15,0 0 3 16,0 0-2-16,0 0 0 16,0 0 2-16,0 0 5 0,0 0-5 15,0 0 2-15,0 0 0 16,0 0-2-16,0 0-1 15,0 0-4-15,0 0 5 16,0 0 5-16,0 0-5 16,0 0 0-16,0 0 0 15,0 0 0-15,0 0 0 16,0 0-4-16,0 0 9 16,0 0-12-16,0 0 6 15,0 0 1-15,0 0 9 16,0 0-9-16,0 0 0 0,0 0-7 15,0 0 16 1,0 0-13-16,0 0 4 0,0 0 0 16,0 0 1-16,0 0-1 15,0 0 0-15,0 0-8 16,0 0 20-16,0 0-16 16,0 0 4-16,0 0 0 15,0 0-11-15,0 0 13 16,0 0-4-16,0 0 2 15,0 0 0-15,0 0 4 16,0 0-4-16,0 0 0 16,0 0 6-16,0 0-6 15,0 0 0-15,0 0-5 16,0 0 10-16,0 0-5 0,0 0 0 16,0 0 2-1,0 0-13-15,0 0 17 0,0 0-6 16,0 0 0-16,0 0 9 15,0 0-11-15,0 0 2 16,0 0 0-16,0 0-2 16,0 0 2-16,0 0-7 15,0 0 6-15,0 0 1 16,0 0 10-16,0 0-10 16,0 0 0-16,0 0 1 15,0 0-1-15,0 0 0 16,0 0-4-16,0 0 9 15,0 0-6-15,0 0 1 16,0 0 0-16,0 0-11 16,0 0 19-16,0 0-8 0,0 0 0 15,0 0 6-15,0 0-8 16,0 0 2-16,0 0 0 16,0 0-1-16,0 0 1 15,0 0 0-15,0 0-6 16,0 0 14-16,0 0-4 15,0 0-4-15,0 0 0 16,0 0 5-16,0 0-3 16,0 0-2-16,0 0 3 15,0 0 1-15,0 0-1 16,0 0-3-16,0 0 0 16,0 0 4-16,0 0-4 0,0 0 0 15,0 0 1 1,0 0 4-16,0 0-2 0,0 0-3 15,0 0 0-15,0 0-2 16,0 0 2-16,0 0 0 16,0 0-1-16,0 0 2 15,0 0-1-15,0 0 0 16,0 0 2-16,0 0-8 16,0 0 6-16,0 0 0 15,0 0-3-15,0 0 9 16,0 0-14-16,0 0 1 15,0 0 7-15,0 0 8 16,0 0-8-16,0 0 0 0,0 0 2 16,0 0 1-16,0 0 1 15,0 0-4-15,0 0 0 16,0 0 17-16,0 0-14 16,0 0 5-16,0 0 4 15,0 0-11-15,0 0 3 16,0 0-4-16,0 0-35 15,0 0 12-15,0 0-41 16,0 0-32-16,-6 0 0 16,-1 0-102-16,-9 0-175 15</inkml:trace>
  <inkml:trace contextRef="#ctx0" brushRef="#br0" timeOffset="21210.8899">10711 12438 572 0,'0'0'142'16,"0"0"-124"-16,0 0 31 0,0 0 29 16,0 0-45-16,0 0-22 15,56-13-4-15,-21 2-6 16,0 5-2-16,-1 0-89 15,-9-1-98-15,-5 0-319 16</inkml:trace>
  <inkml:trace contextRef="#ctx0" brushRef="#br0" timeOffset="21812.5448">11049 12310 505 0,'0'0'95'16,"0"0"-10"-16,0 0 33 15,0 0-18-15,0 0-49 16,0 0-27-16,-3-5-24 0,3 5 2 16,0 0 10-1,0 0-3-15,0 0-9 0,0 0 9 16,0 0 3-16,0 0-12 16,0 0-1-16,0 7 1 15,0 7 1-15,0 6 24 16,0 2 6-16,3 1-12 15,4-3 0-15,2-3-12 16,-2-1-7-16,5-2 0 16,2-8 9-16,2 0-7 15,-3-6-2-15,4 0 10 16,-2 0-8-16,-3-9 3 0,3-8-5 16,-7-6 0-1,3-6 13-15,-5-5-13 0,-3 5 0 16,1 2 4-16,-2 11-1 15,-2 6 18-15,0 6 44 16,0 4-27-16,0 0-6 16,0 0-32-16,4 0-22 15,3 17-4-15,3 6 26 16,-1 0 8-16,3-3-8 16,6 0 8-16,-6 0-23 15,5-1-12-15,3-2-95 16,-5-1-88-16,-1-12-151 15</inkml:trace>
  <inkml:trace contextRef="#ctx0" brushRef="#br0" timeOffset="22112.8806">11525 12218 950 0,'0'0'52'0,"0"0"-42"15,0 0-7-15,0 0 70 16,25 87 14-16,-10-51-69 16,4 1-8-16,2-3 14 15,-1 4-22-15,5-1 9 0,-5-1 22 16,0-6-19 0,-8-3-11-16,-3-7 1 15,-8-5-8-15,-1-5 3 0,0-6-36 16,0-1 22-16,-10-1-20 15,-10-2 18-15,1 0 10 16,-3-9-70-16,2-16-15 16,7-11-65-16,-4-12-155 15</inkml:trace>
  <inkml:trace contextRef="#ctx0" brushRef="#br0" timeOffset="22347.73">11533 12201 525 0,'0'0'54'0,"0"0"-19"16,0 0-3-16,92-3 56 0,-62 15-31 16,1 5-11-16,-6 3 11 15,-5 2-19-15,-7-2-34 16,-13 3 50-16,0 1-52 16,-13 1 27-16,-16-1 25 15,-7-1-26-15,4-3-15 16,6-7-13-16,3-7-7 15,13-3 3-15,4-3-56 16,6 0-45-16,0-16-154 16</inkml:trace>
  <inkml:trace contextRef="#ctx0" brushRef="#br0" timeOffset="22652.5449">11864 12154 562 0,'0'0'215'16,"0"0"-163"-16,0 0 39 16,-89 69 2-16,80-45-17 15,9-2-64-15,0 5 20 16,6-4-32-16,15-6 0 16,-1-5-2-16,2-2 2 15,0-7-5-15,-4-3-5 16,-3 0 1-16,-6-13 4 15,-2-6 6-15,-7-5-1 16,0 1 13-16,-10 3-13 16,-5-2 2-16,-6 5-2 15,6 7-5-15,5 3-6 0,7 5-17 16,3 2-66-16,0 0-95 16,6 0-265-16</inkml:trace>
  <inkml:trace contextRef="#ctx0" brushRef="#br0" timeOffset="22983.4882">12053 12151 785 0,'0'0'86'16,"0"0"-49"-16,0 0-37 16,0 0 48-16,41 72 5 0,-30-49-53 15,-9-4 5-15,6-5 2 16,-8-4-1-16,0-6-6 15,0-4 0-15,0 0 3 16,0 0 8-16,0-4 45 16,0-13-27-16,0-5 12 15,0-5-34-15,0 5-5 16,9 1 15-16,0 12-6 16,0 8 1-16,6 1-12 15,0 1-12-15,1 17-2 16,2 3 14-16,-6 2 0 15,-8 1-3-15,-1-5 3 16,-3 4-14-16,0 0-90 0,-3-6-121 16,-11-8-306-1</inkml:trace>
  <inkml:trace contextRef="#ctx0" brushRef="#br0" timeOffset="23551.1603">12703 12092 726 0,'0'0'107'0,"0"0"-98"0,0 0 23 15,0 0-6-15,0 0 19 16,0 0-7-16,6 71-34 16,0-58 19-16,1-2-19 15,-4-8-4-15,-2 3 11 16,-1-6-11-16,0 0 0 15,0 0 23-15,0 0 44 16,0 0 76-16,0-16-70 16,0-4-63-16,-4-3 12 15,4-2-8-15,0 0-2 16,0 3-12-16,3 2-5 16,9 6-5-16,9 5-74 0,1 9-49 15,7 0-55-15,-4 0-157 16</inkml:trace>
  <inkml:trace contextRef="#ctx0" brushRef="#br0" timeOffset="24174.994">12981 12015 768 0,'0'0'180'0,"0"0"-136"15,0 0-11-15,0 0-33 16,0 0 22-16,-23 79-10 0,23-47 8 16,0-7-17-16,0-5-1 15,0-7-2-15,10-4 0 16,3-4 16-16,4-2-11 16,5-3-5-16,8 0 27 15,1-8-22-15,-1-9-4 16,-4-2-2-16,-7-4 14 15,-5-7-25-15,-4 4 12 16,-4-1-22-16,-5 4 22 16,-1 13 2-16,0 7 18 15,0 3 18-15,0 0-34 16,2 3-8-16,1 18-24 0,7 1 28 16,4-1 10-16,1-3-4 15,1-6-4-15,5-3-2 16,-3-4 2-16,6-5 10 15,-5 0-11-15,-3-3-1 16,-2-13 17-16,-5-6-10 16,-8-8 15-16,-1-7-1 15,0-6-6-15,0-6 26 16,0-5-40-16,0 5 1 16,-1 11 29-16,-2 13 9 15,3 12 34-15,-3 10-35 16,3 3-30-16,0 0-18 15,0 24-28-15,0 12 21 0,3 10 16 16,7 7 1 0,2-6 6-16,4-6-7 0,1-4 0 15,-2-4-1-15,3-7 1 16,0-1-21-16,3-6-39 16,-5-7-48-16,-1-1-65 15,-8-11-83-15,-4 0-167 16</inkml:trace>
  <inkml:trace contextRef="#ctx0" brushRef="#br0" timeOffset="24818.391">13583 11922 822 0,'0'0'67'0,"0"0"-56"15,0 0 18-15,0 0 43 16,0 0-45-16,0 0 5 15,32 79-1-15,-19-75-27 16,0-4 7-16,-1 0-1 16,-1 0-8-16,-1-16 25 15,-4-4-27-15,-3-2 0 16,-3-6 0-16,0-2 0 16,0 7 4-16,-9 3-13 15,-6 7 18-15,0 10-5 16,-8 3 25-16,4 3 1 15,0 19-11-15,-4 9-19 16,10 2 35-16,3 0-33 16,6 1 14-16,4-5-5 15,4 0-11-15,15-5 0 0,5-5-5 16,-1-5 1-16,6-3-27 16,2-11-46-16,3 0-23 15,1 0 46-15,1-11-76 16,-2-8-10-16,2-12 32 15,1-9 44-15,2-9 7 16,-3-5-34-16,-8-4-38 16,-7 9 129-16,-9 8 27 15,-11 11 107-15,-1 15 67 16,0 5-16-16,0 9-41 16,-10 1-52-16,-10 4-58 15,0 18 10-15,-5 8-29 0,9 1-12 16,9 4 25-16,7-1-26 15,0-5 9-15,12 1-11 16,15-5 3-16,1-3 13 16,2 1-7-16,3-7-6 15,-7 4 39-15,0-6 7 16,-11-5 3-16,-5-2-20 16,-9-4-26-16,-1 0 10 15,-17 4-16-15,-28 3-31 16,-19-1-4-16,-6-9-240 15,12-2-445-15</inkml:trace>
  <inkml:trace contextRef="#ctx0" brushRef="#br0" timeOffset="28348.5152">7697 11543 69 0,'0'0'28'0,"0"0"-11"15,0 0 44-15,0 0 19 16,0 0-22-16,0 0-9 16,0 0-32-16,0 3-13 15,0-3-4-15,0 2-40 16,0 0-18-16,3 1 58 15,3-3-12-15,-3 0-4 16,2 0-15-16,-1 0 22 16,-1 0 9-16,-3 0 32 0,0 0 36 15,0 0 7-15,0 0-31 16,0 0 16-16,0 0-38 16,0 0-4-16,0 0-2 15,0 0-10-15,0 0-6 16,0 0 8-16,0 0-2 15,0 0-4-15,0 0-2 16,0 0-2-16,0 2-5 16,0-2 4-16,0 5 3 15,0-3 0-15,0 4 1 16,0-2-3-16,0-4 2 16,0 3-22-16,0-3 19 0,0 3-20 15,0-3-16 1,0 1 14-16,-3 2 25 0,-1-3 3 15,3 3 0-15,-2-3 5 16,3 0 20-16,0 0-13 16,0 0 1-16,0 0 16 15,0 0-18-15,-1 0 12 16,-1 0-9-16,1 0 1 16,1 0 20-16,0 0-28 15,0 0-6-15,0 0 2 16,0 0 7-16,0 0-12 15,0 0-1-15,0 0-4 16,0 0-5-16,0 0 13 0,0 0-4 16,0 0 23-16,7 0-8 15,1 0 22-15,1 0-21 16,4 0-4-16,3-6 21 16,6-1-24-16,8-3 0 15,2 1 14-15,1-1-21 16,0-3 23-16,-5 6-25 15,-7 1 4-15,-6-1-6 16,-7 6 10-16,0-2-13 16,-3 0 5-16,-5 0 0 15,0 3 8-15,0 0-8 16,0 0 0-16,0 0 29 16,0 0-19-16,0 0 12 15,0 0 0-15,0 0-19 0,0 0 12 16,0 0-15-16,0 0-14 15,0 0-30-15,0 3-95 16,-13 4-73-16,2 3-109 16</inkml:trace>
  <inkml:trace contextRef="#ctx0" brushRef="#br0" timeOffset="29143.1584">7733 11774 14 0,'0'0'53'16,"0"0"-4"-16,0 0 19 16,0 0 2-16,0 0 22 0,0 0 2 15,-3-1-41-15,3 1 5 16,0 0-5-16,0-2 3 16,0 2-4-16,0-3-16 15,0 3-28-15,3-5 31 16,13-1-36-16,8 0 25 15,0-2-16-15,6 0-12 16,0 0 5-16,2 2-5 16,0-1 0-16,-2 1 7 15,-5 2-3-15,-1 1-4 16,-2-2 0-16,-9-1 5 16,-2 4-9-16,-5-1 10 15,-6 3-6-15,0 0 20 0,0 0-11 16,0 0 19-16,0 0 5 15,0 0-11-15,0 0-4 16,0 0-14-16,0 0-4 16,0-1 15-16,0 1-15 15,0 0-25-15,3 0-54 16,3 0-96-16,3 0-231 16</inkml:trace>
  <inkml:trace contextRef="#ctx0" brushRef="#br0" timeOffset="30528.6707">7800 11751 26 0,'0'0'198'0,"0"0"-85"15,0 0-95-15,0 0 12 16,0 0 21-16,0 0 31 16,-27-14-66-16,23 12 10 0,1-3 7 15,0 5-4-15,-1 0-20 16,3 0 29-16,1 0-35 15,0 0 3-15,0 0-12 16,0 0-30-16,0 0-45 16,5 0 18-16,8 0 20 15,-1 0-27-15,0 0-70 16,6 0 52-16,-6 0 30 16,1 0 40-16,-5-3-57 15,1-1 75-15,-2 2 0 16,-7-4 86-16,0 5-5 15,0-3 8-15,0 2 13 0,0-1-28 16,0-1-39-16,-3 4-1 16,-14 0-11-16,-3 0-18 15,-7 4-3-15,3 6-2 16,-3 0 10-16,-1 0-4 16,1-1-6-16,-5 4-1 15,0-2 1-15,-9-2-4 16,2-6 11-16,4 4-7 15,-1-4 0-15,2-2 7 16,4-1-7-16,4 0 0 16,6 0 9-16,5 0-9 15,-3 0 7-15,9 0-14 16,3 0-3-16,-1 3-29 16,4 4-119-16,0-4-128 15</inkml:trace>
  <inkml:trace contextRef="#ctx0" brushRef="#br0" timeOffset="31422.1827">8000 11427 44 0,'0'0'13'0,"0"0"10"15,0 0-9-15,0 0 14 16,0 0 6-16,0 0-34 16,6-13 0-16,-3 13 10 15,-3 0 23-15,0 0 32 16,0 0 5-16,0 0-21 16,0 0 13-16,0 0-35 15,0 0-1-15,-3 0 17 16,-9 0-5-16,-6 3-16 15,-3 5-16-15,0 1 3 0,-2-4 32 16,-7 7-36 0,-1 1-5-16,-4-1 26 0,-7 5-11 15,-1-4 1-15,4 1-11 16,3-1-4-16,8-3 31 16,1 0-32-16,5-3 0 15,3 1-3-15,8-4 3 16,-1-1 0-16,0 1 0 15,3-1 1-15,-3 0 27 16,-2 1-27-16,1-1 2 16,-4 0 26-16,6 0-28 15,-4 0 26-15,6 1-27 16,0-1 6-16,6-2 38 16,0-1-30-16,3 0-1 0,0 0 13 15,0 0-7-15,0 0-14 16,0 0-5-16,0 0 12 15,0 0-16-15,0 0 9 16,0 0-5-16,0 0 0 16,0 0-9-16,0 3-41 15,0 0-32-15,0 4 3 16,0 0 69-16,0-1-81 16,0 1-13-16,3-3 18 15,0 1-66-15,3-5-50 16</inkml:trace>
  <inkml:trace contextRef="#ctx0" brushRef="#br0" timeOffset="34271.7909">7688 11307 49 0,'0'0'75'16,"0"0"-21"-16,0 0-6 16,0 0 20-16,0 0-53 15,0 0 3-15,-13-15-5 16,10 15-10-16,-1 0 32 15,3-3 1-15,-1 3-14 16,1 0 5-16,-1 0 11 16,0 0-4-16,1 0 6 15,0 0-14-15,1 0 40 16,-3 0-25-16,-2-4 1 0,3 4 0 16,-4-3-20-16,0 0-6 15,3 3 6-15,3 0-18 16,0-2 43-16,0 2-42 15,0 0-4-15,0 0-2 16,0 0 1-16,0 0-5 16,0 0 4-16,0 0-4 15,0 0-12-15,0 0 17 16,0 0 0-16,3 5-3 16,6 2 9-16,-4 2-6 15,4 1 0-15,0 0 0 16,1-1-1-16,3 2 3 15,-1-2-2-15,-1 2 9 16,2-1-8-16,-1 0-2 16,0 2 1-16,3-2 0 0,-5 0 8 15,-1-3-8-15,0 1-3 16,-3-6-4-16,3 4 9 16,-7-5-2-16,-2 1 0 15,4 1 3-15,-4 1-3 16,3-4 2-16,0 1-2 15,-3 2 1-15,3 0 6 16,0 0-7-16,0-2 0 16,1 1 2-16,-1 2-1 15,0-1-1-15,-3-3 0 16,3 1 1-16,-3-1-1 16,1 3 0-16,2-3-2 0,1 5 6 15,5-4-7-15,-2 6 3 16,-1-4-13-16,2 0 13 15,0 1-16-15,-1-1 10 16,0-3 1-16,-7 4-2 16,3-4-4-16,-3 0 11 15,0 0 0-15,0 0 4 16,0 0-3-16,0 0 0 16,0 0-1-16,0 0 6 15,0 0-1-15,0 0-5 16,0 0 0-16,0 0-6 15,3 3 0-15,-1 0-3 16,5 3 7-16,0-5 4 16,-4 3-18-16,0-1 14 0,0-3-3 15,-3 0-6-15,3 0 11 16,-3 0 0-16,0 0 0 16,0 0 7-16,0 0-6 15,0 0-1-15,0 0 0 16,0 0 1-16,0 0 4 15,0 0-5-15,0 0 0 16,0 0 8-16,-3 0 1 16,-6 0-9-16,-5 0-5 15,-1 3 5-15,-2-3 1 16,2 3 1-16,-5 0-4 0,0 0 8 16,-4-2-10-16,5 2 4 15,-4 0 0-15,-2 0 5 16,-1-2-1-16,4 2-4 15,1 0 0-15,5 1 4 16,4-1-5-16,0-1 1 16,0 1 0-16,0-1 9 15,1 0-9-15,2 4-8 16,-1-5 5-16,4-1 6 16,-4 3 2-16,4-3-5 15,0 0 0-15,-3 0 21 16,0 0-13-16,3 0 9 15,0 0-17-15,0 0 3 0,0 0 7 16,-1 3-10 0,1-3 0-16,-4 0-3 0,3 3 4 15,0-3-1-15,1 0 0 16,0 0 4-16,3 0 1 16,0 0 0-16,0 0-5 15,-2 0 32-15,2 0-22 16,2 0 7-16,1 0-4 15,0 0-8-15,0 0 8 16,0 0-13-16,0 0 0 16,0 0-7-16,0 0-2 15,0 0-42-15,0 0-31 0,0 4-72 16,0 6 5 0,0-4-106-16</inkml:trace>
  <inkml:trace contextRef="#ctx0" brushRef="#br0" timeOffset="35846.977">7372 11869 156 0,'0'0'152'0,"0"0"-116"16,0 0 17-16,0 0-5 15,0 0-17-15,0 0 32 0,0 0-53 16,0 0 10-16,0 0-1 16,0 0 6-16,0 0 26 15,0 0-38-15,0 0-12 16,0 0 35-16,0 0-29 16,0 0 13-16,0 0-17 15,0 0 3-15,3 0 36 16,7 0-41-16,7 0 7 15,2 0 21-15,5-6-25 16,1-4 4-16,-2 3-3 16,2 0 14-16,-1-2-20 15,1 2 1-15,-3-2 0 16,1 2 10-16,1 0-10 0,-2 1 0 16,-5 2 0-16,2-1 15 15,-6 5-21 1,4-5 6-16,-2 5 0 0,1-3-9 15,2 3 9-15,-6-3-4 16,1 2 3-16,4-1-4 16,2-1-1-16,-3-2 6 15,4-1-4-15,-2 3-13 16,-3-4 3-16,-7 4 14 16,2 2 0-16,-10-2 5 15,0 3-3-15,0 0-2 16,0 0 0-16,0 0 4 15,0 0-1-15,0 0-3 16,0 0 13-16,0 0-12 0,-6 0 4 16,-6 0-5-16,-10 0 0 15,1 7-14-15,-5 3 8 16,-4 1 6-16,-1 1-2 16,-6-1-3-16,-2-1 5 15,2 0 0-15,7-4 1 16,3-2-5-16,4-2 4 15,7 1 0-15,0 0 6 16,4-2 0-16,-3-1-6 16,3 0 0-16,3 0 0 15,-2 0 6-15,1 0-6 16,1 0 0-16,-2 0 2 0,0 0 6 16,-4 3-13-16,3 0 5 15,3 0 0-15,-1-2 0 16,4 2 0-16,3 0-2 15,-1-3 2-15,3 3 5 16,1-3-5-16,0 0-1 16,0 0 0-16,0 0-10 15,0 0 13-15,0 0-2 16,0 0 0-16,0 0 0 16,0 0 0-16,0 0 0 15,0 0 1-15,0 0 1 16,0 0 3-16,0 0-5 15,0 0 7-15,0 0 1 0,0 0 13 16,0 0-15 0,0 0-4-16,0 0-4 0,0 0-13 15,0 0-11-15,11 0 11 16,5 0 15-16,-7 0 12 16,1-3-12-16,-2 3 5 15,-2-3-7-15,-6 3 2 16,0 0 0-16,0 0 15 15,0 0-13-15,0 0-2 16,3 0-2-16,3-3-11 16,7-1 13-16,6-3 0 15,10-1 8-15,3-2-7 0,5 3-1 16,0 0 0 0,-3 1-14-16,-4 0 1 0,-5 1-3 15,-5 5-43-15,-7-3 26 16,-6 0 7-16,-1 2-18 15,1 1 16-15,-4 0-15 16,-3 0-34-16,0 0-133 16</inkml:trace>
  <inkml:trace contextRef="#ctx0" brushRef="#br0" timeOffset="66471.3297">8623 12412 62 0,'0'0'70'0,"0"0"-48"16,0 0-17-16,0 0 20 16,0 0-9-16,0 0-10 0,0 0 2 15,0 0-8 1,-4 0 0-16,4 0-1 0,-3 0 2 15,3 0 2-15,0 0 0 16,-3 0 13-16,3 0 15 16,0 0-22-16,-3 0-4 15,3 0 42-15,0 0-17 16,-3 0-12-16,3 2-9 16,-3-2 4-16,3 0 11 15,0 0-9-15,0 0-6 16,0 0 10-16,0 0-14 15,0 0 30-15,0 0-9 16,0 0-19-16,0 0 59 16,-3 0-42-16,0 0-9 15,-1 0-7-15,-3 0 3 0,3 0-10 16,2 0-1 0,2 0 4-16,0 0-6 0,0 0 2 15,0 0-7-15,0 0 6 16,0 0 2-16,0 0-2 15,0 0 1-15,0 0 0 16,0 0 5-16,0 0-5 16,0 0 0-16,0 0-2 15,0 0 5-15,0 0 0 16,0 0 11-16,0 0 0 16,0 0 38-16,0 0-29 15,0 0-3-15,0 0 9 16,0 0-28-16,0 0 5 15,-1 0-12-15,1 0 22 0,0 3-6 16,0-3-10-16,-3 5 0 16,0 1 11-16,-3 0-4 15,2 1 12-15,-2-1-11 16,3-2-4-16,0 3 13 16,0-5-17-16,-4 2 5 15,4-1 0-15,-2 2 3 16,3 0-1-16,-2 2-7 15,4-4 6-15,-3 1 4 16,0 2-10-16,0-2 0 16,0 6 9-16,-3-3-9 0,0 3 3 15,-3 2-3 1,3-2 7-16,0 4-7 0,-3-2 0 16,2-1 0-1,3-2 1-15,2 4-1 0,-1-2 0 16,0 6-1-16,3 2-4 15,-4 8-1-15,0 5-80 16,-1 1-104-16,0-9-188 16</inkml:trace>
  <inkml:trace contextRef="#ctx0" brushRef="#br0" timeOffset="69935.8845">8544 12477 122 0,'0'0'142'0,"0"0"-108"15,0 0-21-15,0 0 28 16,0 0 23-16,0 0-33 0,0-2-30 15,0 2 23-15,0 0-23 16,0 9 44-16,0 4-24 16,0 1 6-16,0 3 17 15,-2-2-38-15,-4 2 9 16,2 3 26-16,-3 0-33 16,4 2 8-16,-3-2-8 15,3-6 7-15,0-2-7 16,-3-1-8-16,6-5 10 15,-5 5 9-15,4-5-17 16,-2 4-2-16,0-4 4 16,1 5 5-16,1-5 3 15,-2 5-12-15,0-5 0 16,0 4 13-16,0 0-13 0,-3 0 0 16,-2 2 13-16,6-2-12 15,-4 4 13-15,2-5-14 16,0 2 0-16,1-2 16 15,1-2-16-15,1 0 0 16,1 3 4-16,-4 2-3 16,0-2 1-16,2 2-2 15,-1 0 0-15,0-2 7 16,0 2-6-16,0-1-1 16,0-5 2-16,0 4 3 15,-1-4-6-15,4 2 1 16,0-2 0-16,-4-3 0 0,2 1 0 15,2 0 0-15,-1-1 2 16,1 0-1-16,0-3 0 16,-1 3-1-16,1 0 0 15,-2 2-3-15,2-3 3 16,0-2 0-16,0 0 2 16,-1 0 3-16,1 0-6 15,0 3 1-15,0-3 0 16,0 0-2-16,0 0 2 15,0 0 0-15,0 0 8 16,0 0-5-16,0 0 4 16,0 0-7-16,0 0 0 15,0 0-1-15,0 0 4 0,0 0-3 16,0 0 0-16,0 0 0 16,0 0-2-16,0 0 2 15,0 0 0-15,0 0 6 16,0 0-5-16,0 0-1 15,0 0 0-15,0 0 3 16,0-10-5-16,0-2 2 16,5-5 0-16,5-4 6 15,-4-1-6-15,0-5 0 16,0-3 1-16,0-3 8 16,-1 4-7-16,-3-2-2 15,2 2 0-15,-1 3 0 0,-3-1 0 16,4 5 0-1,-4 2 5-15,3-1-3 0,0 5-4 16,-1 7 2-16,2-3 0 16,0 3-8-16,2 6 8 15,-3-3 0-15,0 2-1 16,-3 1 4-16,3-1-2 16,-3 1-1-16,3 3 0 15,-3-6-2-15,1 6 3 16,1-3-1-16,1-4 3 15,1 0 3-15,4-3-8 16,-5 0 2-16,3-4 0 16,-3 4 0-16,3 1 0 15,-3 1 0-15,-3 6 1 16,4-1 2-16,-4 3 1 0,0 0-4 16,0 0 0-16,0 0 2 15,0 0-2-15,0 0 0 16,0 0 0-16,0 0 1 15,0 0-2-15,0 0-12 16,0 0-3-16,0 17-1 16,0 5 17-16,0 8 0 15,0 3 2-15,-10-2 4 16,7 1-10-16,-3 1 4 16,0-3 0-16,-2-1 6 15,5-5-6-15,0-2 0 16,2-2-4-16,-1-3 8 0,1-4-4 15,-2 0 0-15,3-2 2 16,0 2-3-16,-3-4 1 16,3 1 0-16,0-3-5 15,-3 6 12-15,0-4-7 16,0-1 0-16,3 1 1 16,-3-4-4-16,3 1 3 15,0-3 0-15,0-2 2 16,-4-1 1-16,4 0-6 15,0 2 3-15,0-2 0 16,0 3-1-16,0-3 1 16,0 0 0-16,0 4 0 15,0-4 5-15,0 3-9 0,0 0 4 16,0 1 0-16,0 3 3 16,0-4-3-16,0 0 0 15,0 0-2-15,-4 1 2 16,4-4 0-16,0 4 0 15,0-4 3-15,0 0-3 16,-2 0 0-16,2 0 0 16,0 0 1-16,0 0-1 15,0 3 0-15,0-3 0 16,0 2 3-16,0-1-6 16,0 2 3-16,-3-3 0 15,3 0-1-15,0 3 1 0,0-3 0 16,0 0-3-1,0 0 7-15,0 0 4 0,0 0-8 16,0 0 0-16,0 0 1 16,0 0 1-16,0 0-4 15,0 0 2-15,0 0 0 16,0 0-6-16,0 0 6 16,0 0 0-16,0 0-7 15,0 0 9-15,0 0-4 16,0 0 1-16,0 0 1 15,0 0-10-15,0 0 10 16,0 0 0-16,0 0 0 16,0 0 0-16,0 0 1 15,0 0-1-15,0 0 2 0,0 0 4 16,0 0-6-16,0 0 0 16,0 0-2-16,0 0 5 15,0 0-3-15,0 0 0 16,0 0 4-16,0 0 0 15,0 3-4-15,0-3 0 16,0 0-5-16,0 0 5 16,0 0-8-16,0 0 6 15,0 0-4-15,0 0-9 16,0 0 15-16,0 0-8 16,0 0 4-16,0 0-10 15,0 0-3-15,0-6 17 16,5-11 8-16,6-3 22 0,-5-2-30 15,3-3 0-15,-2-4 19 16,4-3-19-16,-5-5 0 16,3 0-9-16,-3 5 19 15,0 3-13-15,-4 5 3 16,-2 7 0-16,0 8 5 16,0 1-5-16,0 2 0 15,0 3-1-15,0-5 8 16,0 6-2-16,0-5-5 15,0-1 0-15,0 0 1 16,0 2-1-16,0 1 0 16,0-1-1-16,0 2 7 15,0 2 10-15,0-1-16 0,0 3 0 16,0-4 22-16,0 4-16 16,0 0-1-16,0 0-3 15,0 0 5-15,0 0 5 16,0 0-12-16,0-3 0 15,0-3 0-15,0 2 1 16,0-3-1-16,0 4 0 16,0-3 3-16,0 3-3 15,0-4 0-15,0 3 2 16,0-2-9-16,0 6 10 16,0 0-3-16,0 0 0 15,2 0 4-15,-2 0-18 16,3-4 1-16,-2 1 13 0,1 0 8 15,3 2-8-15,-2-2 0 16,0 0 0-16,-3 1 10 16,7-3-9-16,-7 3-1 15,2-3 0-15,5 0 7 16,-4 0-7-16,3 0 0 16,-3 1-2-16,0-2 11 15,-3 6-10-15,1 0 1 16,-1 0 0-16,0 0-8 15,0 0 3-15,2 0 5 16,3 0-17-16,2 3 17 0,-1 9 6 16,0-4-6-16,0 1 0 15,1 1 2-15,-1-3-2 16,2 3 0-16,-2 0-2 16,4 0 6-16,-4-4-3 15,0 5-1-15,-2-2 0 16,2-2 7-16,1-1-7 15,0 2 1-15,-5 1-1 16,5-1 3-16,-4 3-8 16,3-5 5-16,-2 2 0 15,-1 1 10-15,1-1-10 16,1 1 0-16,3-1-2 16,-5 1 7-16,4 1-11 0,-1-1 6 15,-1 1 0 1,2 2-6-16,-3-3 6 0,1 1 0 15,4 3 5-15,-6-6 4 16,-1 2-18-16,2 1 8 16,2-3 1-16,-3 3 8 15,4-4-8-15,-4 0 0 16,0 1 1-16,0-3 1 16,1 2-4-16,3-3-2 15,-4 5 4-15,3-5-2 16,-2 3 2-16,-1-2 0 15,0-4 0-15,-3 3 5 16,0-3 0-16,3 0-5 16,-3 2 0-16,0-2-5 15,0 0 5-15,0 2 0 0,0-2 7 16,0 0-2-16,0 0-2 16,0 0-3-16,0 0 1 15,0 0-13-15,0 0 18 16,0 0-9-16,0 0 3 15,0 0 0-15,0 0 0 16,0 0 0-16,0 0 0 16,0 0 7-16,0 0 5 15,0 0-12-15,0 0 3 16,0 0 6-16,0 0-2 16,0 0-7-16,0 0-12 15,0 0 8-15,0-4-98 0,0-6-97 16,-3 0-334-1</inkml:trace>
  <inkml:trace contextRef="#ctx0" brushRef="#br0" timeOffset="72089.253">13031 12528 55 0,'0'0'194'16,"0"0"-88"-16,0 0-3 0,0 0 8 15,0 0-8-15,0 0-14 16,0 0-19-16,-11 0-18 16,11 0 22-16,0 0-33 15,0 0-2-15,8 0-21 16,21 0-2-16,28-7 12 16,30-8-5-16,22-2-11 15,8 0 11-15,3 0-9 16,-10 3-14-16,4 1 7 15,-6 2-2-15,1 2 8 16,-1 2-13-16,-11-2 0 16,-12 5 7-16,-18-1-7 0,-24 0 0 15,-17 2-4-15,-19 3 2 16,-7 0-7-16,0 0 9 16,0-3 0-16,-10 3-15 15,-20 0 14-15,-14 0-60 16,-9 3 4-16,-2 14-46 15,-10 2-29-15,3-2-108 16,-10-1-151-16</inkml:trace>
  <inkml:trace contextRef="#ctx0" brushRef="#br0" timeOffset="74573.5097">13228 12622 105 0,'0'0'92'15,"0"0"-22"-15,0 0 2 0,-94-5 21 16,73-3 10-16,0 6-50 16,-2-2-7-16,-3 1-8 15,-4 3-4-15,2 0 9 16,-2 0-14-16,9 0-15 16,0 0 39-16,8 0-36 15,1 0-6-15,-2 0 14 16,-2 0-18-16,1 0 0 15,1 3-7-15,7-1 0 16,5 0 3-16,2-2-1 0,0 0-2 16,0 0 0-1,0 2-7-15,14-2 7 0,19 0 3 16,17 0 12-16,14 0 20 16,11-13-35-1,6-3 0-15,1-4 27 0,3 3-25 16,-2 0 18-16,3 2-3 15,-6 1-11-15,-1 4 32 16,-15 0-32-16,-9 0 0 16,-3 3-6-16,-4-2 0 15,-9 5 2-15,-8-2-2 16,-9 6 0-16,-10-3 9 16,-3-1-9-16,-6 4 0 0,-3 0 0 15,0 0 8 1,0 0-17-16,0 0 9 0,2 0 0 15,2 0-4-15,2 0 4 16,2 0 0-16,4 0-3 16,-3 0 1-16,4 0 1 15,7-3-18-15,-1 3 19 16,0-1-15-16,1-4 2 16,-7 5-6-16,-3-3 14 15,-4 3-17-15,-4 0 14 16,-2 0-10-16,0 0 15 15,0 0-9-15,0 0 12 0,0 0 0 16,0 0 3 0,1 0 2-16,-1 0 6 0,0-1-11 15,4 1 7-15,-1-4-9 16,0 4 2-16,4-3 0 16,-3 3 0-16,0-2 5 15,-2 2-10-15,0 0-4 16,-2 0-24-16,0 0 33 15,0 0-22-15,0 0 18 16,-12 0-6-16,-15 0 20 16,-9 5-17-16,-8 3 7 15,-6-2 0-15,-6 4 3 16,-4-4-3-16,-5 2-3 16,-6 1 3-16,-4 4 8 15,0 1-8-15,0-1-1 0,11-3 1 16,9-1 6-16,19-2-4 15,13-4-2-15,9-3 1 16,4 3 0-16,2-2 1 16,-7 2-4-16,3 0 7 15,-1-3-3-15,1 4-2 16,2-4 0-16,-1 3 2 16,2-3-1-16,-1 0-1 15,0 0 0-15,3 0 0 16,1 0 20-16,-3 0-20 15,-1 0 7-15,-1 0 6 16,-1 0-9-16,-4-3 6 16,-5 3-10-16,-3 0 0 15,-3 0-2-15,2 0 2 0,-1 0 0 16,9 0-1-16,7 0 4 16,4 0-1-16,2 0-2 15,4 0 9-15,0 0-17 16,0 0 9-16,0 0-1 15,0 0 4-15,0 0 1 16,0 0-5-16,0 0 0 16,0 0 1-16,0 0 7 15,0 0-2-15,3 0-6 16,14 0 20-16,12 0 4 16,17-14 11-16,10 2-28 15,-1 2 3-15,-1-1 2 0,-4 2-12 16,-5 2 0-16,1 0 2 15,-2 2 8-15,2-3-13 16,7 5 3-16,5 0 0 16,3 0 4-16,2 3-4 15,0 0 0-15,0-4-3 16,-5 3 3-16,-4-2-1 16,-10 3-9-16,-9 0-19 15,-8 0 22-15,-13-3-3 16,-6 3 5-16,-4 0 2 15,-4 0 3-15,0 0 0 16,0 0-1-16,0 0 5 16,0 0 27-16,0 0-31 0,0 0 2 15,2 0 3-15,1 0-5 16,3 0 0-16,1 0 0 16,7 0 1-16,-8 0-12 15,4 0 11-15,5 0 0 16,3 0-7-16,3 0 7 15,6-3-2-15,9 3 1 16,-2-3 2-16,-4-1-14 16,-6 1 13-16,-11 2-18 15,-10 1-7-15,-2-2-5 16,-1 2 24-16,0 0 0 16,-1 0 6-16,-19 0-2 15,-6 0 2-15,-8 0 0 0,0 0 2 16,-2 0-2-16,-6 0-1 15,-3 0-2-15,-7 0 3 16,-8 0 19-16,-1 2-19 16,-3-1 0-16,-4 2 1 15,8 4 3-15,0-4 4 16,4 8-8-16,1-5 4 16,6 3-4-16,4-2 0 15,8 0-6-15,8 0 6 16,0 2 0-16,7-5 2 15,-1-2-6-15,6 3 8 16,0-2 6-16,3-3-10 0,4 2 0 16,-3 0-2-1,-1-2 2-15,1 3 0 0,1-1 0 16,3 1 5-16,-3-1-2 16,3-2-3-16,0 0 0 15,2 0 2-15,1 0-2 16,3 0 0-16,-5 2 0 15,3-2 5-15,1 3-5 16,-3-3 0-16,1 0 0 16,-3 3-3-16,-2-3 3 15,2 1 0-15,0-1-2 16,2 0 9-16,-6 3-8 16,2 0 1-16,-1-3 0 15,5 4-1-15,4-4 1 16,3 0 0-16,0 0-2 15,0 0 12-15,0 0-10 0,0 0 0 16,0 0 0-16,0 0 13 16,0 0-7-16,0 0-2 15,0 0-4-15,0 0 3 16,-6 0 14-16,-3 0-17 16,-3 0 1-16,-3 0 21 15,2 0-22-15,0 0 6 16,6 0 9-16,0 0-14 15,5 0 30-15,1 0-31 16,-1 0 1-16,2 0 15 16,0 0-16-16,0 0 0 0,0 0-7 15,0 0 16-15,0 0-5 16,0 0-4-16,0 0 0 16,0 0-1-16,0 0 1 15,0 0 0-15,0 0-2 16,0 0 7-16,0 0-9 15,0 0 4-15,0 0 0 16,0 0-2-16,0 0 3 16,0 0-1-16,0 0 0 15,0 0 5-15,0 0 25 16,0 0-14-16,0 0 8 16,0 0 19-16,0 0-39 15,0 0 10-15,0 0-3 16,0 0-4-16,0 0 8 0,0 0-15 15,0 0 0-15,0 0 2 16,0 0-1-16,0 0-1 16,0 0 0-16,0 0 7 15,0 0-4-15,0 0-3 16,-1 0 0-16,-3 0 1 16,-1 0-1-16,-1 0 0 15,0-4-3-15,1 4-9 16,2 4-21-16,-4 19-166 15,-5-3-161-15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22:22.377"/>
    </inkml:context>
    <inkml:brush xml:id="br0">
      <inkml:brushProperty name="width" value="0.05292" units="cm"/>
      <inkml:brushProperty name="height" value="0.05292" units="cm"/>
      <inkml:brushProperty name="color" value="#FF0000"/>
    </inkml:brush>
  </inkml:definitions>
  <inkml:trace contextRef="#ctx0" brushRef="#br0">18918 6176 241 0,'0'0'55'16,"0"0"-20"-16,0 0-1 15,0 0 43-15,0 0-34 16,0 0 4-16,0 0 1 16,-6-7 10-16,6 7-31 0,-1 0 17 15,1 0-15 1,0 0-6-16,0 0 8 0,0 0-18 16,0 0-13-1,0 0 43-15,0 0-39 0,0 0 10 16,0 0 2-16,0 0-9 15,0 0 4-15,0 0-1 16,0 0-8-16,0 0 22 16,0 0-22-16,0 0-2 15,0 0 10-15,0 0-6 16,0 0 5-16,0 0-9 16,0 0 0-16,0 0-2 15,0 0 3-15,0 0-1 16,8 0 10-16,1 0-7 15,4 2 21-15,1 1-24 16,3 1 5-16,4-3 32 16,-1 1-35-16,0-1-2 0,1-1 24 15,0 0-19-15,-6 3 11 16,4-3-16-16,-1 1 0 16,0 1-1-16,2-2 1 15,0 3 0-15,9 1-1 16,-3-1 4-16,6-1 3 15,1 0-6-15,-1-2 2 16,-2 2-6-16,3-1 4 16,-9 1 0-16,3-1 3 15,-4-1 1-15,3 2 0 16,-3 0-4-16,0-2 0 16,1 3-2-16,1-2 2 0,-1 0 0 15,1 0 1-15,4 2 3 16,-7-2-5-16,5 2 1 15,3-1 0-15,1 0-3 16,3 1 3-16,-1-3 0 16,0 3 10-16,-6-1-7 15,-2 1-5-15,-2-2 2 16,0 0 0-16,0 1-1 16,1-2 1-16,3 2 0 15,1-2-2-15,-2 3 8 16,4-1-10-16,2 1 4 15,4-2 0-15,1 2-7 16,2-3 7-16,-3 0 0 0,-5 3 2 16,-3-3 4-16,-3 0-4 15,0 2-2-15,0 1 0 16,2-1-11-16,1-2 12 16,2 3-1-16,0-3 8 15,-2 0-6-15,2 0 1 16,1 0-3-16,2 0 0 15,-2 0 3-15,1 0-2 16,-4 0-1-16,-3 0 5 16,1 0-1-16,2 0-6 15,-4 0 2-15,4 0 0 16,2 0-1-16,2 0 2 0,4 0-1 16,0 0 0-16,3 3 8 15,-1 0-9-15,-4-2 1 16,0 3 0-16,-1-3 1 15,0 1-1-15,-2-2 0 16,3 2-3-16,-2-2 10 16,5 1-12-16,1-1 5 15,-2 3 0-15,-1-3-5 16,-4 0 12-16,-1 0-10 16,-2 0 3-16,1 0 0 15,-5 0 1-15,-1 0-1 16,1 0 0-16,0 0-2 15,1 0 2-15,1 0 0 0,2 0-1 16,2 0 6 0,-1 0-6-16,-1 0 1 0,-3 0 0 15,2 0-3-15,-2 0 3 16,1 0 0-16,-2 0 1 16,3 0 1-16,-1 0-1 15,3 0-1-15,-4 0 0 16,-1 0 0-16,-5 1 0 15,4-1 0-15,-1 0 0 16,6 1 2-16,1-1-4 16,-3 2 0-16,-4-1 2 15,-6-1 0-15,-3 0 0 0,4 0 0 16,-2 0 7 0,2 0 0-16,-1 0-9 0,6 0 2 15,0 0 0-15,2 1-1 16,2-1 1-16,-4 0 0 15,2 0-7-15,-5 0 17 16,9 0-10-16,2 3 0 16,4-3 0-16,2 2-6 15,-6-2 6-15,-3 0 0 16,-8 0-1-16,4 0 10 16,0 0-13-16,0 0 4 15,-1 0 0-15,1 0 0 16,-4 0 0-16,-1 0-2 15,0-2 0-15,-1-1 2 16,2-1 1-16,0 2-1 0,1-4 0 16,0-1-6-1,1 1 6-15,0 0 0 0,-1 1-1 16,-1 1 8-16,-1-1-14 16,1 2 7-16,0 0 0 15,1 1-5-15,2 2 5 16,1 0 0-16,-2 0-4 15,0 0 9-15,4 0-5 16,-1 0 0-16,-3-2 0 16,4 1-2-16,-1 0 3 15,1 1-1-15,2 0 0 16,0 0 1-16,1 0-2 0,-1 0 1 16,3 1 0-16,1 2-6 15,1 2 11-15,0-3-5 16,-6 1 0-16,1-2 5 15,-4 2-5-15,1 0 0 16,-2 2 0-16,-3-3-2 16,-5-2 2-16,-5 0 0 15,-4 3-1-15,-5-3 7 16,0 0-16-16,0 0-68 16,-12-3-146-16</inkml:trace>
  <inkml:trace contextRef="#ctx0" brushRef="#br0" timeOffset="4425.8031">3094 7370 26 0,'0'0'43'15,"0"0"-3"-15,0 0 6 16,0 0 17-16,0 0-5 16,0 0-16-16,0 0-9 15,0 0-21-15,-34-16-1 0,31 15-10 16,-2 0 5 0,-1 1 23-16,3-2 16 0,0 1-7 15,-1 1-15-15,4-4 13 16,-4 4-18-16,2 0 28 15,-1-3-46-15,3 3 87 16,0-2-68-16,-3 2-2 16,3 0 8-16,0 0-12 15,0 0 10-15,0 0-14 16,0 0-8-16,0 0 27 16,0 0-28-16,0 0-5 15,0-1 0-15,0 1 5 16,0-1-1-16,0 1 1 15,6 0 7-15,7 0 19 0,4 0-12 16,2 0 6-16,0 0 11 16,-2 0-20-16,1 0 13 15,-3 0-12-15,4 0-10 16,3 0 40-16,1 0-39 16,5 0 0-16,2 0 21 15,3 0-18-15,0 0 23 16,-2 0-29-16,2 0 6 15,-3 0 6-15,1 0-8 16,-1 0-4-16,0 0 8 16,-2 0-8-16,-1 1 9 15,-2 0-9-15,-4 1 0 16,0-1 0-16,0 1 0 0,-2-2 0 16,1 2 0-16,2-2 8 15,5 0-7-15,-5 2-1 16,2-2 0-16,-3 1 2 15,-2-1-2-15,-2 2 0 16,-1 0-6-16,2-2 16 16,-3 4-17-16,4-2 7 15,-2-1 0-15,-1-1 2 16,-1 2-2-16,6-2 0 16,1 0-5-16,8 0 13 15,6 0-15-15,3 0 7 16,4 0 0-16,0 0 6 0,-1 0-3 15,-2 0-3-15,-4 0 1 16,0 0 5-16,-3 0-8 16,-2 0 2-16,2 0 0 15,3 0 2-15,4 0-2 16,0 0 0-16,2 0-4 16,4 0 12-16,-4 0-4 15,1 0-4-15,-4-2 0 16,-4-1-3-16,-3 3 3 15,-2-4 0-15,-3 4 4 16,1 0 1-16,2 0-5 16,0 0 0-16,-2 0 0 15,5-1 0-15,3 0 0 16,7-2 0-16,-1-1-4 16,-1-1 20-16,1 0-14 0,-3 2-2 15,-6-1 0-15,3 1 0 16,-2 3 0-16,0-1-1 15,-1-1-3-15,-1 1 8 16,3-1-2-16,0 1-2 16,2-2 0-16,6 3 4 15,-1-2-1-15,7 0-3 16,1-1 10-16,0-1-5 16,-1-1 11-16,-1 1-16 15,-2 3 0-15,-4-5-1 16,4 3 1-16,-4 3 0 15,0 0 8-15,-5 0-5 0,0 0 0 16,-1 0-3-16,0 0 0 16,0 0-2-16,7 0 4 15,-6 0-2-15,-2 0 0 16,2 0 5-16,-7 0-1 16,-6 0-4-16,4 0 0 15,-6 0-12-15,2 0 13 16,-3 0-1-16,6 0 0 15,-1 0 4-15,9 0 8 16,-2 0-12-16,-4 0 1 16,3 0 4-16,-5 0-4 0,-8 0-1 15,-6 0 0-15,-2 0 4 16,-5 0-4-16,-6 0 0 16,0 0 0-16,0 0-13 15,0 0 10-15,0 0-42 16,0 0-52-16,0 14-140 15,0-5-185-15</inkml:trace>
  <inkml:trace contextRef="#ctx0" brushRef="#br0" timeOffset="5892.9228">12410 7520 134 0,'0'0'70'0,"0"0"-35"15,0 0-14-15,0 0 43 16,0 0-31-16,0 0 23 16,0 0-27-16,0 0-23 15,0 0 20-15,0 0-15 16,0 0-2-16,0 0 33 0,0 0-19 15,0 0-1 1,0 0 5-16,0 0-21 0,0 0 17 16,0 0-23-16,0 0-21 15,0 0-5-15,0 0-55 16,0 0-13-16,0 2-25 16,0-2 26-16,0 2 24 15,0-2-46-15</inkml:trace>
  <inkml:trace contextRef="#ctx0" brushRef="#br0" timeOffset="7353.2046">12475 7433 76 0,'0'0'75'15,"0"0"7"-15,0 0-27 16,0 0-7-16,0 0 26 15,0 0-37-15,-3 0 18 16,3 0-42-16,0 0-4 16,0-2 40-16,0 2-21 15,0 0 7-15,0 0-6 16,0 0-16-16,0 0 40 0,0 0-36 16,0 0-3-16,0 0 21 15,0 0-23-15,0 0 6 16,0 0-11-16,0 0-5 15,10-2 34-15,2 1-26 16,0 0 4-16,6 1 17 16,1-3-26-16,4 3 9 15,0 0-10-15,9 0-1 16,0 0 24-16,4 0-27 16,3 0 0-16,-3 0-2 15,3 4 11-15,-5-3-9 16,6-1 20-16,-1 0-19 0,3 0 22 15,1 0-22 1,5 0-1-16,2 0 18 0,1 0-16 16,1 0 0-16,4 0-2 15,-7 0 8-15,-1 0-4 16,-2 0-4-16,-7 0 0 16,-2 0 4-16,-2 2-1 15,0-2-6-15,-2 2 2 16,-4 1 1-16,6-3 11 15,-2 1-11-15,-1-1 1 16,3 0 3-16,6 0-3 16,-3 0-1-16,1 0 0 15,4 0 2-15,-5 0 5 16,3 0-7-16,-1 0 0 16,-1 0 7-16,-3 0-7 0,-5 2-3 15,3 0 0 1,1-2 6-16,5 0-2 0,5 0-1 15,1 0 0-15,5 0 7 16,-5 0-7-16,-1 0-1 16,-2 0-3-16,-4 0 8 15,-6 0 1-15,5 0-5 16,-2 0 0-16,3 0 2 16,-3 3-2-16,-2-3 0 15,2 3 0-15,1-1 3 16,2-2-1-16,-3 0-2 15,-5 0 2-15,-1 0 1 0,-1 0-3 16,-2 0 0-16,2 0-1 16,-1 0 13-16,6 0-12 15,5 0 0-15,6 0 0 16,0 0-4-16,2 0 10 16,1 0-6-16,-2 0 0 15,-1 0 10-15,3-2-16 16,-3-1 6-16,1 0 0 15,-1 1 4-15,1-1-4 16,-1 0 0-16,1 1-1 16,-4 2 7-16,-4 0-8 15,5 0 2-15,1 0 0 16,-1 0 2-16,-4 0-1 0,-2 0-1 16,-2 0 0-1,-5 0 6-15,0 0 1 0,0 0-7 16,-3 0 0-16,5 0 5 15,4 0-5-15,7 0 0 16,-1 0 0-16,4 0 5 16,-1 0-6-16,-4 0 1 15,-2 0 0-15,-3 0 1 16,-2 0-1-16,-3 0-1 16,-2 0-1-16,-5 0 4 15,-8 0 0-15,-4 0-2 16,-5 0 0-16,-4 0-4 0,1 0 6 15,-4 0-2-15,0 0 0 16,0 0 4-16,0 0-15 16,0 0-5-16,0 0-87 15,0 2-82-15,-14-2-235 16</inkml:trace>
  <inkml:trace contextRef="#ctx0" brushRef="#br0" timeOffset="8364.7644">18708 7367 154 0,'0'0'95'0,"0"0"-43"16,0 0-13-16,0 0 24 15,0 0-26-15,0 0 17 16,-15-3-4-16,15 3-20 15,0 0 20-15,0 0-21 16,0 0-4-16,0 0 36 16,0 0-28-16,0 0-4 15,11 3 5-15,12 1-19 16,19 2 73-16,9-2-65 16,14-2-22-16,7-2 40 15,4 0-30-15,6 0-4 16,6 0 14-16,3 3-12 0,3 1 20 15,4 0-29-15,1 2 3 16,-5 1 3-16,1-1-5 16,-4 1-1-16,-3 1 0 15,-3-3 11-15,-4 3-3 16,4-3-8-16,-6-2 0 16,-8-2 2-16,-6 2-2 15,-7-3 0-15,-2 0 1 16,-5 0 3-16,-2 0 1 15,-4 0-5-15,-8 0 0 16,-5-4 9-16,-4 1-9 16,-3 1 0-16,2 2 2 15,-1-3 0-15,2 3 18 0,0 0-20 16,-1 0 0 0,2 0 10-16,-10 0-9 0,-1 0-1 15,2 0 1-15,-2 0 6 16,2 0-2-16,-4 3-5 15,-4-3 0-15,-3 3-2 16,-1-3 3-16,-4 0-1 16,0 0 1-16,-2 2 6 15,-2-2-14-15,0 0-28 16,0 0-155-16,-12 0-96 16</inkml:trace>
  <inkml:trace contextRef="#ctx0" brushRef="#br0" timeOffset="11875.5433">1796 8778 228 0,'0'0'232'15,"0"0"-232"-15,0 0-26 0,0 0 26 16,0 0 49-16,0 0 4 16,69 0-17-16,-47-1 2 15,1 1-13-15,2 0-4 16,-2 0 22-16,6 0-27 16,-2 0 17-16,6 0 6 15,-2 0-13-15,8 0 6 16,1 0-21-16,2 0-4 15,3 0 30-15,7 0-34 16,2 0 25-16,6 0-2 16,5 0-17-16,5 0 7 15,3 0-7-15,-1 0 1 16,2 0 9-16,-6-2-15 0,6-2-1 16,-1 1 9-1,0 0-10-15,-1-4 8 0,1 7-10 16,-3 0 6-16,-1-1 1 15,2 1-7-15,1 0 0 16,-2 0 8-16,-4 0-4 16,2 0 7-16,-4 0-11 15,-1 0 3-15,4 0 7 16,-4 0-10-16,-2 0-4 16,0 0 3-16,-1 0 2 15,1 1 9-15,0-1-10 16,-1 0 0-16,-2 0 13 0,0 0-7 15,0 3-6-15,-4-3 18 16,1 0-17-16,-1 4 2 16,-2-4-3-16,0 0 0 15,-1 3 6-15,-5-3-6 16,-1 0 0-16,1 3 3 16,-4-3 7-16,3 3-12 15,1-2 2-15,-3 2 0 16,-2-3-2-16,3 4 6 15,-2-1-4-15,0-1 2 16,1-1-2-16,2-1 4 16,-2 3-4-16,2-3 1 15,0 0-7-15,0 0 6 16,5 0 0-16,5 0 2 16,6 0 4-16,8 0 17 0,4 0-23 15,-1 0 12-15,-4-3-9 16,1 3-3-16,-6 0 0 15,3-1 6-15,3-1-5 16,3 2-2-16,-5-3-4 16,0 3 5-16,0-4 2 15,-3 4-2-15,-4-1-1 16,1-2-3-16,3 0 4 16,-1 3 8-16,0-3-8 15,0 3 1-15,-1 0-6 0,-1 0 5 16,-6 0 0-1,-2 0 0-15,-6 0-5 0,3 0 5 16,-6 0 0-16,-1 0 1 16,-1 0 7-16,1 0-8 15,2 0 0-15,4 0-2 16,2 0 6-16,6 0-4 16,-2 0 0-16,-1 0 9 15,-5 0-19-15,2 0 10 16,-1 0 0-16,0 0 0 15,3 0-1-15,1-3 2 16,0-1-5-16,2 4 8 16,1-3-5-16,2 2 1 15,3-2 0-15,-1 0 3 16,-3 1 3-16,-1 1-12 0,-5 1 6 16,-7-2 0-1,-5 2 10-15,-6 0-10 0,2 0 0 16,0 0-1-16,0 0 6 15,7 0-10-15,2 0 4 16,-3 0 1-16,2 0-1 16,2 0 1-16,-3 0 0 15,-2 0-1-15,2 0 1 16,-1 0 3-16,-2 0-3 16,5 0 0-16,-4 0-3 15,6 0 3-15,-3 0 0 16,6 0 4-16,1 0-4 0,5 3 0 15,-2-3 0-15,6 5 2 16,-2-2-5-16,0-2 3 16,0 6 0-16,2-7 4 15,-2 0-2-15,1 3-2 16,6-3 0-16,-4 0 0 16,1 0-3-16,0 0 3 15,-7 0 0-15,0 0-1 16,1 0 1-16,2 0-5 15,3 3 5-15,0-3 0 16,3 0 7-16,0 0-7 16,-5 0 0-16,2 0 0 15,-6 0 0-15,0 0 1 0,-3 0-1 16,-3 0 0 0,-3 0-2-16,-1 0 2 0,-3 0 0 15,0 0 1-15,7 0 2 16,6 0-5-16,3 0 2 15,2 3 0-15,1-2 2 16,-3-1-2-16,-2 0-1 16,2 0-2-16,-3 0 4 15,-2 0-2-15,2 0 0 16,-5 0 1-16,4 0 2 16,-2-1-2-16,0-2 0 15,-1 3 2-15,1 0-1 16,-2-3 0-16,4 3-1 15,0-3 0-15,3-1 3 0,-2 1-3 16,0 2 0-16,2-2-3 16,3 0 3-16,-5 1 0 15,0 2-2-15,-2-3 8 16,-2-2-12-16,-2 5 6 16,7-2 0-16,2 2 1 15,0-1 0-15,3-1-2 16,2-2-3-16,-5 4 4 15,1-3 2-15,0 1-2 16,-4 1 0-16,-2-1 0 16,1 0 2-16,1 2-4 15,4 0-2-15,-7-3 4 16,2 2 7-16,2-2-7 0,-1 0 0 16,2 3 0-16,3-2 0 15,-10-1-3-15,0 1 1 16,-3-1 2-16,-3 2-3 15,3-2 3-15,0 0 0 16,0-2 1-16,1 3 4 16,-2-4-8-16,-1 5 3 15,3-1 0-15,-2-1 3 16,5 3-3-16,-2-3 0 16,0 1-1-16,-1 0 2 15,-3-2-2-15,-2 2 1 16,-7 0 0-16,-3 1 7 0,-8-3-7 15,-5 0 0-15,-7 3-1 16,-7-1 5-16,-2 2-4 16,-4 0 0-16,0 0-1 15,0 0-25-15,0 0 1 16,0 0-122-16,-4 2-140 16,-15-2-118-16</inkml:trace>
  <inkml:trace contextRef="#ctx0" brushRef="#br0" timeOffset="66721.6377">7220 7328 85 0,'0'0'135'16,"0"0"-69"-16,0 0-13 15,0 0-22-15,0 0-10 16,0 0 34-16,0 0-29 15,-6 0-18-15,6 0 23 0,0 0-3 16,0 0 6-16,0 0 4 16,0 0-10-16,0 0 40 15,0 0-50-15,0 0 13 16,0 0 4-16,0 0-14 16,0 0 4-16,0 0-7 15,0 0-9-15,0 0 30 16,0 0-39-16,0 0 4 15,0 0 13-15,0 0-9 16,0 0 3-16,0 0-8 16,0 0 0-16,0 0 20 15,0 0-18-15,-3 0-3 0,-1 0 25 16,3-3-23-16,-4 0 6 16,1-1-8-16,-3 1 3 15,1-4 15-15,-3 4-20 16,-4-3 0-16,2 2 5 15,-1 0-3-15,-4-2-3 16,0 3 1-16,5-4 0 16,-4 6 3-16,5-5-3 15,-1 3 0-15,-1 0 0 16,2-1 3-16,0 2-4 16,0 0 1-16,7 1 0 15,-5 0-1-15,-1 1 1 16,4 0 0-16,-4 0-7 0,-3 0 2 15,3 0-6 1,0 0-19-16,-1 0-37 0,1 1-28 16,1 9-45-16,-2 2-47 15,7-2-53-15</inkml:trace>
  <inkml:trace contextRef="#ctx0" brushRef="#br0" timeOffset="67155.3789">7166 7285 178 0,'0'0'74'0,"0"0"-47"0,0 0 31 16,0 0-17-16,0 0 20 16,0 0-8-16,-73-10-16 15,58 10 6-15,-6 0-32 16,-10 0-4-16,-5 0 4 16,-10 3-11-16,-5 10-7 15,-5 1 1-15,0 2-90 16,1-5-204-16</inkml:trace>
  <inkml:trace contextRef="#ctx0" brushRef="#br0" timeOffset="67994.8577">7187 7371 98 0,'0'0'178'15,"0"0"-152"-15,0 0-19 16,0 0 23-16,0 0-5 16,0 0 1-16,0 3 1 15,0-3-20-15,0 0 21 16,-3 0-2-16,0 0-2 15,-3 0 23-15,-7 0-43 16,-10 0-3-16,-4 0 6 16,-4 0-6-16,-9 0 3 15,1 0-4-15,0 0 0 16,0-4-8-16,4-3-15 0,9-2-79 16</inkml:trace>
  <inkml:trace contextRef="#ctx0" brushRef="#br0" timeOffset="68811.9466">7158 7354 279 0,'0'0'19'15,"0"0"14"-15,0 0-11 16,0 0 47-16,0 0-3 15,0 0-51-15,-3 0 4 16,2-1 4-16,1 0-12 0,-6-2 37 16,0 1-45-1,-4 0 0-15,-2-1 18 0,-2 1-20 16,-2 1 13-16,-7 1-14 16,-3 0 9-16,-8 0-9 15,-4 0 0-15,-3 0-7 16,2 0 5-16,3 0-23 15,6 0-7-15,2-1-71 16,8-4-164-16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24:10.294"/>
    </inkml:context>
    <inkml:brush xml:id="br0">
      <inkml:brushProperty name="width" value="0.05292" units="cm"/>
      <inkml:brushProperty name="height" value="0.05292" units="cm"/>
      <inkml:brushProperty name="color" value="#FF0000"/>
    </inkml:brush>
  </inkml:definitions>
  <inkml:trace contextRef="#ctx0" brushRef="#br0">3592 6129 43 0,'0'0'202'0,"0"0"-139"15,0 0-28-15,0 0 35 16,0 0-11-16,0 0-7 16,0 0 13-16,0-1-40 15,0 1 28-15,0 0-6 16,0 0-16-16,0 0 8 16,0 0-14-16,0 0-17 15,0 0 31-15,0 0-39 16,0 0 17-16,0 0 1 15,0 0-3-15,0 0 7 16,0 0-19-16,0 0 3 16,0 0 0-16,0 0-6 15,0 0 0-15,0 0-3 16,0 0-5-16,0 0 7 16,0 0-14-16,2 0 15 0,8 0 1 15,1 0 6-15,2 1-5 16,-4 1 0-16,1-1 5 15,1 2-12-15,1-1 5 16,1-2 0-16,2 1 3 16,0-1-3-16,0 2 0 15,6-2 0-15,1 0 2 16,5 1 12-16,4 0-14 16,2-1 1-16,0 0 3 15,1 3 0-15,-1-2-4 16,0 1 0-16,0-2 9 15,-2 0-17-15,-4 0 8 0,1 0 0 16,-1 0 5 0,3 0-5-16,-2 0 0 0,-1 0-2 15,1 0 11-15,-5 0-9 16,1 0 0-16,-2 0 0 16,0 0 8-16,-2-2-8 15,2 2 0-15,2 0 6 16,1 0-5-16,-2 0-2 15,4 0 1-15,1 0 0 16,2 0 1-16,1 0-1 16,2 0-1-16,0 0 1 15,-3 0 0-15,1 0 1 0,-1 0-1 16,0 0 0 0,-3 0 9-16,1 0-9 0,0 0 0 15,-1 0-2-15,-2 0 4 16,2 0-4-16,3 0 2 15,-2 0 0-15,2 0 1 16,-4 0-1-16,2 0 0 16,-1 0 7-16,0 0-5 15,1 0-2-15,-3 0 0 16,-1 0 0-16,-3 0-7 16,0 0 7-16,4 0 0 15,-1 0 5-15,2 0-3 16,-1 0-4-16,2 0-5 0,-5 0 7 15,-1 0 1-15,0 0 0 16,-2 0-1-16,2 0 0 16,3 0 1-16,0 0 7 15,-1 0-8-15,0 0 0 16,-2 0-2-16,3 0 3 16,-2 0-1-16,2-1 0 15,-3 1 9-15,0 0-14 16,-2 0 5-16,-6 0 0 15,4 0-1-15,-5 0 2 16,-3 0-1-16,-3 0 4 16,3 0 2-16,0 0-6 0,1 0-5 15,-1 0 5 1,1 0 2-16,3 0-2 0,0 0 0 16,3 0 10-16,-2 0-5 15,2 0 4-15,2 0-9 16,-4 0 0-16,5 0 3 15,-5 0-3-15,5 3 0 16,3-2 1-16,4 2 6 16,0-1-11-16,4 1 4 15,3-3 0-15,-2 2-1 16,5 0 8-16,0-1-7 16,3-1 0-16,1 4 5 15,2-2-1-15,4 1-4 16,-4-3 0-16,-2 0-5 15,3 3 5-15,-7-3-3 0,0 2-2 16,-3-2 5 0,-2 0 0-16,1 0-7 0,3 0 7 15,-8 0 5-15,0 0-5 16,-5 0 0-16,-2 0-2 16,-1 0 8-16,2 0-6 15,-2 0 0-15,1 3 0 16,-1-3 0-16,1 2 0 15,2-1 0-15,1-1-7 16,3 0 16-16,0 0-13 16,3 0 4-16,1 0 0 15,-4 0-6-15,3 0 10 0,-3 3-4 16,2-2 5 0,2-1-1-16,-2 2-6 0,5-2 2 15,4 0 0-15,-1 0 2 16,-1 0-2-16,3 0 0 15,1 0 0-15,1 0 1 16,-1 0 1-16,0 0-2 16,-5 0 0-16,3 0 0 15,-4 0 0-15,0 0-2 16,-3 0-7-16,4 0 18 16,-4 0-9-16,-1 0 0 15,0 0 0-15,-3 0 2 16,3 0-2-16,-2 0-2 0,1 0-1 15,0 0 6 1,0 0-6-16,0 0 0 16,-4 0 3-16,-3 0-2 0,4 0 2 15,-4 0 0-15,3 0 0 16,-3 0 7-16,4 0-8 16,2 0 1-16,0 0 0 15,-1 0-1-15,3 0 1 16,-3 0 0-16,0 0 2 15,-2 0 1-15,-4 0 0 16,2 0-3-16,3 0 0 16,-6 3-2-16,4-3 2 15,-1 4-2-15,2-1 0 0,-3-1 4 16,3 0-4-16,-1 0 2 16,3 1 0-1,1 0 3-15,1-1-3 0,2 1 0 16,-5-2-3-16,8 0 16 15,-4 2-21-15,1-1 8 16,5 0 0-16,-2 1 2 16,3-1-2-16,-2-2-1 15,2 0-2-15,0 0 6 16,1 0-3-16,-5 0 0 16,6 0 0-16,-3 0-10 15,2 0 10-15,-4 0 0 16,-1-2 2-16,4 0-1 15,-6 2 3-15,1 0-4 0,2 0 0 16,0 0-1 0,-2 0 1-16,5 0 0 0,0 0-1 15,-3 0 3-15,1 0-4 16,0 0 2-16,-1 0 0 16,-3 2 8-16,1 0-8 15,-1 1 0-15,-2-3-7 16,1 0 9-16,-2 0-4 15,-1 0 2-15,3 0 0 16,-3 0 0-16,3 0 0 16,-2 0 0-16,-2 0-1 15,2 0 5-15,-3 0-5 0,3 0 1 16,-2 0 0 0,2 0 9-16,0 0-9 0,-2 0-8 15,2-3 5-15,-2 3 6 16,6-4 4-16,-3 3-7 15,1-1 0-15,0 0-9 16,-1-1 9-16,5 1 0 16,-3-1 1-16,6-1 4 15,-5 3-9-15,3-1 4 16,2 2 0-16,-4 0 2 16,6 0-2-16,0 0 0 15,3 0 0-15,-2 0 4 16,0 0-4-16,-4 0 0 15,4 0 0-15,-1 0-6 16,-4-1 6-16,-1 1 0 0,-2-2 1 16,-1 2 2-16,-4-2-6 15,0 1-1-15,1 0 4 16,-1-2 0-16,3-1 0 16,-2 4-2-16,6-3-1 15,-3 0 6-15,2 0 4 16,1 2-7-16,2-1 0 15,-1-1-11-15,-2 1 11 16,0-1-1-16,0 3-2 16,-3 0 3-16,4 0 4 15,0-3-4-15,3 0 0 16,0-1-10-16,0 0 10 0,-1 1 0 16,1 1 4-1,-10-1-4-15,0 2 0 0,-4-1 0 16,-5 2 0-16,-4-1-3 15,-3 1 3-15,1 0 0 16,-3 0 0-16,2 0 3 16,2 0-1-16,-2 0-2 15,2-3 0-15,2 3-3 16,-4 0 4-16,-4 0-1 16,0 0 2-16,-3 0-2 15,-2 0 0-15,-1 0-15 16,0 0-76-16,0 0-32 15,-16 0-209-15</inkml:trace>
  <inkml:trace contextRef="#ctx0" brushRef="#br0" timeOffset="2636.0759">21300 6182 432 0,'0'0'122'0,"0"0"-99"16,0 0 25-16,0 0-25 15,0 0 1-15,0 0 8 0,0 0-18 16,0 3-1-16,0-2-11 15,0 1 2-15,0-2 22 16,0 0-13-16,0 3-1 16,0-3 17-16,0 0-13 15,0 4-2-15,13-3 1 16,1 1-13-16,3-1 33 16,2 2-26-16,2-3-7 15,2 2 34-15,4-1-21 16,3 2 9-16,3 1-7 0,0-1-11 15,2-1 14 1,1-1-14-16,3 2-6 0,1-2 19 16,-1 1-11-16,3-1-2 15,3-1-6-15,1 2 2 16,2-2 12-16,-2 2-14 16,-3-2 0-16,-2 3 0 15,0-3 3-15,-2 0 1 16,3 0-4-16,1 0 0 15,-1 0 7-15,1 0-7 16,-1 2 0-16,0-1 16 16,-3 1-16-16,1-2 1 15,-3 0-1-15,1 0 9 16,3 0-3-16,-2 0-6 16,0 0 0-16,2 0 1 15,0 0 9-15,3 1-11 0,1-1 1 16,0 0 0-16,2 0 7 15,-2 0-7-15,3 0-2 16,-2 0 1-16,2 0 2 16,0 0 5-16,-4 0-6 15,2 0 1-15,-4-1 1 16,0-1-2-16,3 1 0 16,0 1 8-16,2 0-5 15,1-2-1-15,0 2-2 16,1-3 0-16,-3 1-9 15,-5 0 18-15,0-1-9 0,-7 1 4 16,-2-1-3-16,-2 2 1 16,-5 0-2-16,-5-2 0 15,-2 3 8-15,-2-2-7 16,-3 0-1-16,-4 1 12 16,-1 1-12-16,-5 0 6 15,-3 0-6-15,0 0-9 16,0-2 4-16,-11-1-65 15,-23-1-77-15,-19-8-537 16</inkml:trace>
  <inkml:trace contextRef="#ctx0" brushRef="#br0" timeOffset="5733.5596">1374 7357 143 0,'0'0'75'0,"0"0"-31"15,0 0 33-15,0 0 10 16,0 0 11-16,0 0-52 15,0 0 1-15,0 0 5 16,0 0-17-16,0 0 32 16,0 0-28-16,0 0-11 15,0 0 13-15,0 0-31 16,0 0-8-16,2 0 0 16,2 0 1-16,2 0 13 15,9 0-15-15,0 0-1 16,4 0 18-16,-2 0-8 0,2 0-9 15,2 0 14-15,-3 0-13 16,3 0 28-16,1 0-30 16,-4 0 0-16,3 0 21 15,1 0-16-15,0 0-4 16,7 0-1-16,1 0 11 16,0-3-5-16,6 3-6 15,-1-1 0-15,1 0-2 16,3-1 4-16,0 1-2 15,4 1 0-15,2 0 6 16,-4 0 0-16,-2 0-6 16,-3 0 0-16,3 0 12 0,1 0-12 15,-1 0 0-15,3 0-2 16,2 0 14-16,-3 0 6 16,3 0-18-16,-2 0 2 15,0 0 7-15,7 0-7 16,0 0-2-16,-1 0 4 15,0 0 12-15,-5 0-20 16,3 0 4-16,-5-2 0 16,6 0-1-16,1 2 7 15,1-3-6-15,-4-1 0 16,4 1 10-16,0 1-2 16,-4 1-8-16,-3 0 0 15,1 1 7-15,-4 0-7 0,0-3 0 16,4 3 0-1,-4 0 2-15,0-3 9 0,-2 3-11 16,-3-1 0-16,-1-1 5 16,-2 1 2-16,-4 1-4 15,3 0-3-15,1-2 6 16,-1 2 1-16,3 0-7 16,-2 0 0-16,5 0 6 15,3 0-6-15,1 0 0 16,-4 0-6-16,3 0 12 15,-8 0 9-15,-1 0-15 16,-5 0 0-16,-1 0 4 0,-3 0-1 16,3 0-3-1,-2 0 0-15,-1 0 17 0,0 0-20 16,-3 0 3-16,0 0 0 16,-2 0 9-16,-5 0-9 15,2 0 0-15,-5 0 0 16,5 0 10-16,4 0 3 15,3 0-13-15,-3 0 0 16,2 0 14-16,-1-1-12 16,0-2-2-16,1 1 0 15,0 0 8-15,4 2 0 16,1 0-8-16,0-3 0 16,0 3 10-16,-2 0-6 15,-1 0-4-15,-3 0 0 16,1 0 6-16,5 0 5 0,-2 0-11 15,1 0 0-15,7 0 11 16,4 0-9-16,6 0 7 16,-1 0 1-16,3 0-2 15,-5 0 0-15,2 0-8 16,-5 0 0-16,-1 0 4 16,-3 0-4-16,-2 0 0 15,2 0-4-15,0 0 19 16,-5 0-8-16,5 0-7 15,-5 0-1-15,2 0 0 16,-6 0 1-16,3 0 0 16,-2 0 0-16,2 0 5 0,-3 0-14 15,0 0 9 1,1 0 0-16,0 0 4 0,4 0-3 16,1 0-1-16,3 0 0 15,-2 0 2-15,2 0-2 16,-2-3 0-16,-1 3 0 15,3 0-6-15,-2 0 6 16,2 0 0-16,3 0 0 16,1 0 7-16,2 0-10 15,3 0 3-15,-3 0 0 16,4 0 6-16,-6 3-6 16,-1 0 0-16,-3 1-4 15,1 0 13-15,2 1-19 0,0-1 10 16,4 0 0-1,-3-1 8-15,2 0-4 0,0-2-4 16,0 2 0-16,-1-3 2 16,1 0-1-16,-3 1-1 15,-3-1 0-15,-6 0-1 16,0 2 1-16,-6-2-8 16,1 0 8-16,2 0 0 15,-2 2 6-15,-5-2-6 16,2 0-3-16,-5 0-4 15,-1 0 10-15,5 0-3 16,-3 0 0-16,1 0 5 0,-3 0-7 16,4 0 2-1,-2 0 0-15,2 0-2 0,2 0 4 16,3 0-2-16,-4 0 0 16,6 0 3-16,-6 0-2 15,0 0-1-15,-3 0 0 16,1 0-2-16,-4-2 5 15,-3 2-3-15,2 0 0 16,-1-2 9-16,-7 1 4 16,0 1-11-16,0-2-2 15,0 2 22-15,0 0-18 16,0 0 3-16,0 0-7 16,0 0-2-16,0 0-12 0,0 0-42 15,-12 0-81 1,-13 0-209-16</inkml:trace>
  <inkml:trace contextRef="#ctx0" brushRef="#br0" timeOffset="16570.7053">12585 8537 175 0,'0'0'29'16,"0"0"-22"-16,0 0 6 15,0 0-1-15,0 0 38 16,0 0-15-16,0 0-22 16,-9 0 13-16,9 0-10 0,0 0 22 15,0 0 7-15,0 0-21 16,-3 0 8-16,3 0 2 16,0 0-10-16,0 0 35 15,0 0-19-15,0 0-9 16,0 0-1-16,0 0 2 15,0 0-19-15,0 0 2 16,0 0-6-16,0 0 23 16,0 0-19-16,0 0 3 15,0 0 12-15,0 0-2 16,0 0-8-16,0 0-18 16,0 0 0-16,0 0 12 15,6 0-8-15,7 0 22 0,10 0 14 16,0 0-24-1,6 0 18-15,-1 0-27 0,-1 0-6 16,-1 0 41-16,-1 0-39 16,2 0 4-16,-1 0 2 15,-1 0 1-15,-6 0 0 16,5 0-10-16,-7 0 2 16,6-1 1-16,1-1 1 15,9 1-4-15,7-1 11 16,2-1-7-16,-1 1 10 15,4-1-14-15,-6 0 0 16,-5 0 11-16,2 3-9 0,-8 0-2 16,1 0 5-1,1 0-4-15,-3 0 8 0,3 0-9 16,1 0 0-16,-1 0 14 16,4 3-13-16,6 1-1 15,-4 0 5-15,1-1-1 16,0 0 0-16,-1-1-4 15,-3-1 0-15,-4-1 12 16,3 0-12-16,-2 0 0 16,-2 0 2-16,2 0 5 15,0 0-6-15,0 3-1 16,-1-3 0-16,6 0 19 16,-3 0-13-16,1 0-4 15,2 0 1-15,1 0 4 16,-5 0 4-16,2 0-11 0,0 0 0 15,-4 0 3-15,1 0-3 16,2 0 0-16,-7 0-4 16,2 0 14-16,-2 0-10 15,2 0 0-15,3 0 0 16,0 0 3-16,4 0-1 16,-1 0-2-16,-1 0 0 15,3 0 9-15,-2 0 1 16,-4 0-10-16,-2 3 0 15,-1-3 4-15,-4 2-4 16,1-2 0-16,-3 0-3 16,-1 2 10-16,3-2-4 0,-2 0-3 15,3 0 0-15,1 0 6 16,4 0-6-16,2 0 0 16,-3 0 0-16,4 0 1 15,2 0 10-15,-8 0-11 16,4 0 0-16,-9 0 1 15,6 0 0-15,-4 0-1 16,1 0 0-16,2 0 10 16,-1 0-11-16,-1 0 1 15,4-2 0-15,-1 0 5 16,2-1-5-16,1 0 0 16,-4 0-3-16,2 0 10 15,-1 0-6-15,6-2-1 0,1-1 0 16,3 3 1-16,-1 0 0 15,-3-2-1-15,-2 2 0 16,-7 0 4-16,-3 0-3 16,-5 3-1-16,-2 0 0 15,4 0 4-15,-4-2-3 16,-1 2-1-16,2 0 0 16,-1 0 7-16,-6-1 4 15,-1 1-11-15,0 0 0 16,-4-4 8-16,0 4-5 15,0 0-3-15,-2 0 0 16,0 0 6-16,0 0-7 16,0 0 1-16,0 0-17 15,0 0-4-15,0 0-92 0,-15 4-168 16,-15-4-535-16</inkml:trace>
  <inkml:trace contextRef="#ctx0" brushRef="#br0" timeOffset="24944.2751">19537 8528 107 0,'0'0'103'0,"0"0"-45"16,0 0 31-16,0 0-16 15,0 0 2-15,0 0-15 16,0 0 18-16,0-5-31 0,0 2 10 16,0 3-4-16,0 0-16 15,0 0-3-15,0 0-15 16,0 0-15-16,0 0 55 16,0 0-50-16,0 0 13 15,0 0 15-15,0 0-17 16,0 0 19-16,0 0-23 15,0 0-12-15,0 0 33 16,0 0-32-16,0 0 0 16,0 0 13-16,0 0-16 15,0 0 12-15,0 0-14 16,0 0 0-16,0 0 5 16,0 0-2-16,0 0-3 15,0 0 6-15,0 0-1 0,0 0-2 16,0 0-3-16,0 0 0 15,0 0-15-15,0 0 15 16,3 0 0-16,6 0 2 16,1 0 0-16,1 0 10 15,1 0-12-15,-5 0 2 16,1 0-4-16,2 0 2 16,2 0 0-16,5 0 0 15,2 0 7-15,5 0-5 16,-2 0-2-16,2 3 0 15,-3-2 4-15,0 1-4 0,-6 0-4 16,1 1 2 0,-1 0 4-16,0 0 9 0,-2-3-11 15,7 3 0-15,-5 0-3 16,5-1 3-16,3 0 0 16,-1-2 4-16,4 0-4 15,-5 0 3-15,4 0-3 16,-6 0 0-16,-2 0-2 15,2 0 2-15,-3 0 0 16,5 3-1-16,0-2 7 16,6-1-9-16,2 2 3 15,-2-1 0-15,5 1-4 0,0-1 4 16,2 2 0 0,-1-1-4-16,4 1 10 0,-1-1-10 15,-4 1 4-15,3-2 0 16,1-1-5-16,1 1 5 15,-2-1 0-15,0 0 0 16,-4 0 11-16,-1 0-17 16,0 0 6-16,0 0 0 15,1 0 2-15,-1 0-2 16,0 0 0-16,-3 0-3 16,2 0 9-16,1 0-4 15,1 0-2-15,4 0 0 16,-1 0-4-16,2 0 7 15,3 0-3-15,-2 0 0 16,0 0 6-16,1 0-16 0,-4 0 10 16,-1 0 0-1,0 0 8-15,-3 0-7 0,-1 0-2 16,3 0 1-16,2 0 0 16,0 0-8-16,3 0 8 15,1 0 0-15,-2 0 3 16,-3 0-3-16,-1 0-1 15,1-1-1-15,-3 0 2 16,-1-2-2-16,6 3 2 16,1-2 0-16,4 1 2 15,-1-1-1-15,1 1-1 16,-1-3 0-16,0 4 4 0,2-1-3 16,-3 1-1-1,-1-2 0-15,-1 2-2 0,-2-1 3 16,-1-1-1-16,-2 2 0 15,-1 0 2-15,-1 0 3 16,0 0-5-16,1 0-1 16,0 0-7-16,0 0 8 15,1 0 0-15,1 0-1 16,0 0 5-16,-2 0 1 16,3 0-5-16,1 0 0 15,0 0 1-15,2 0-1 16,0 0-3-16,-2 0 2 15,-4 0 1-15,-1 0 0 16,-6 0 0-16,0 0-5 16,-1-1 2-16,2-2 4 0,0 3-1 15,-2-2 0-15,-1 0 4 16,-2-1-6-16,1-1 2 16,4 1 0-16,0 1 1 15,1-1 4-15,2 3-5 16,-2-2 0-16,1 0 0 15,0 1-2-15,2 1 2 16,-2 0 0-16,3 0 3 16,-1 0 0-16,0 0-3 15,-1 0 0-15,1 0 2 16,-1 0-4-16,0 0 2 16,0 0 0-16,-1 0-1 0,4 0 3 15,-2 0-3 1,0 0 1-16,-3 0 0 0,-3 0 1 15,-6 1-1-15,-2-1 0 16,-2 2-5-16,-3 0 9 16,-5-2-6-16,0 0 2 15,-4 0-13-15,0 0 8 16,-2 0-205-16</inkml:trace>
  <inkml:trace contextRef="#ctx0" brushRef="#br0" timeOffset="28088.1489">1386 9736 13 0,'0'0'401'0,"0"0"-332"0,0 0-63 16,0 0 16-16,0 0 68 16,0 0-31-16,0 0-17 15,6-4 3-15,-4 4-27 16,-2 0 18-16,1 0-20 15,-1 0-12-15,0 0 17 16,3 0-17-16,-2 0-4 16,4 0 6-16,1 0-4 15,3 0 24-15,7 0-7 16,-5 0-12-16,5 0 34 16,-4 0-38-16,6 0 14 15,-4 0 5-15,6 0-21 16,-3 0 31-16,-1 0-30 0,-4 0-2 15,6 0 22-15,-3 0-17 16,4 0-2-16,-1 0 7 16,6 0-3-16,0 0 10 15,3 0-17-15,-2 0 0 16,2 0 10-16,-2 0-5 16,-2 0-5-16,2 0 0 15,-4 0 11-15,-3 0-8 16,3 0-3-16,-2 0 0 15,-1 0 2-15,2 0-1 16,6 0-1-16,-2 0 0 16,-4 0 8-16,5 0 1 0,-3 0-9 15,2 0 0-15,-3 0 11 16,-3-3-11-16,-3 3 0 16,-2 0 0-16,4-1 8 15,-4 1-7-15,2 0-1 16,3-2 0-16,1 2 0 15,2 0 1-15,-1-3-1 16,6-2 0-16,-2-1 12 16,-6 4 7-16,3 1-19 15,-3-1 0-15,-4 2 2 16,-1 0-2-16,0 0 0 16,-4-1-2-16,9 1 6 15,-3 0-6-15,4 0 2 16,1 0 0-16,-1 0 0 15,2 0 3-15,-3 0-3 0,6 0 0 16,-5 0 1-16,3-4-5 16,1 1 4-16,2 3 0 15,-2-2-1-15,2 1 2 16,-4-2-1-16,3 0 0 16,-2 2 4-16,0-3-6 15,1 1 2-15,4 1 0 16,-2 1 2-16,5-1-1 15,-2-2-1-15,-1 1 0 16,6 1 4-16,-5-1-9 16,2 1 5-16,-3 2 0 15,1 0-1-15,-2 0 9 0,6 0-14 16,1 0 6-16,0 0 0 16,3 0 2-16,1 0-2 15,-4 0 0-15,3 0 4 16,-3 0-3-16,-2 0-2 15,2 0 1-15,-2 0 0 16,-1 0-3-16,0 0 3 16,-3 0 0-16,1 0 4 15,2 2 0-15,1 1-5 16,-1-3 1-16,3 0 0 16,-3 0 2-16,1 0-2 15,-1 0 0-15,-2 0-8 16,-4 0 17-16,-2 0-11 0,-1 0 2 15,-3 0 0 1,6 0-3-16,-2 0 3 0,0 0-2 16,4 0 0-16,1 0 4 15,-2 0-2-15,2 0 0 16,-1 0 0-16,3-3 6 16,1 1-6-16,-6 2 0 15,6-3 2-15,-3 3 1 16,-2 0-6-16,5 0 1 15,-2 0 2-15,2 0 2 16,-3 0-2-16,1 0 0 16,-1 0 1-16,-2 0 0 0,-2 0 0 15,4 0-1 1,-6 0 0-16,2 0 2 0,0-1-2 16,0 1 0-16,6 0 0 15,-2 0 6-15,-2 0-10 16,-1 0 4-16,-7 0 0 15,2 0-4-15,-4 0 4 16,1 0 0-16,-4 0 7 16,6 0-5-16,0 0-4 15,3 0-6-15,1 0 8 16,2 0 9-16,-3 0-9 16,3 0 0-16,-3 0 3 15,1 0-1-15,-4 0-4 16,-2 0 0-16,1 0 2 15,5 0-10-15,-1 0 11 0,3 0-1 16,0 0 7-16,1 0-5 16,-1 0-4-16,-7 0-4 15,8 0 6-15,-6 0-3 16,1 0 6-16,-1 0-3 16,-1 0 3-16,2 0-1 15,-3 1-4-15,0-1-1 16,-1 0 3-16,0 3 0 15,1-3 0-15,-1 2 0 16,2 1 2-16,-4-3-2 16,-4 2 4-16,2-2-4 15,-2 0 0-15,-3 0 4 0,3 3-4 16,0-3 0-16,-4 0 7 16,-6 0-5-16,3 0 1 15,-3 0-3-15,0 0 0 16,0 0 3-16,0 0-3 15,0 0 0-15,0 0 7 16,0 0-6-16,0 0 8 16,0 0-9-16,0 0 0 15,0 0-13-15,0 0-15 16,0 0-62-16,0 0-22 16,0 0-17-16,-6 0-80 15</inkml:trace>
  <inkml:trace contextRef="#ctx0" brushRef="#br0" timeOffset="38846.3099">1376 12087 182 0,'0'0'227'15,"0"0"-155"-15,0 0-47 16,0 0-6-16,0 0 44 16,0 0-12-16,0 0 6 15,0 0-14-15,0 0-28 16,0 0 26-16,0 3-32 15,0-1-2-15,0-2 19 16,0 0-21-16,0 0 21 16,0 0-8-16,0 0-7 15,0 0 34-15,0 0-41 16,4 0 4-16,2 0 11 16,3 0-1-16,0 0 6 0,3 0-14 15,1 0 0-15,4 0 33 16,-1 0-35-16,2 0-6 15,3 0 37-15,4 0-31 16,2 0 5-16,1 0-10 16,2 0 10-16,0 0 7 15,3 0-20-15,-2 0 0 16,-1 0 12-16,3-2-10 16,-3 2 3-16,4 0-5 15,2 0 6-15,1 0-2 16,3 0-4-16,-1 0 0 15,-3 0 9-15,2 0-5 0,-1 0 0 16,0 0-4-16,-3 0 3 16,2 0 2-16,0 0-5 15,-2 0 0-15,3 0-2 16,-1 0 5-16,3 0 11 16,-3 0-14-16,7 0 3 15,-1 0 10-15,3 0-13 16,7 0 0-16,3 0 17 15,-1 0-15-15,5-3 0 16,-6 1-2-16,2-3 3 16,3 0-3-16,-3 1 0 15,3-2 0-15,5 3 11 0,-5-1-9 16,3 0 8 0,-1-2-10-16,-2 3 4 0,0-1 6 15,-4 2-10-15,-1-3 0 16,-5 2-1-16,-6 0 13 15,-6 0-13-15,1 3 1 16,-1 0 0-16,3 0 2 16,-2 0-2-16,-1 0 0 15,4 0 0-15,-4 0 5 16,3 0-5-16,-8 0-8 16,2 0 8-16,-1 0 3 15,-3 0-3-15,-2 0 0 16,3 0 9-16,-2 0-9 0,5 0 6 15,3 0-6-15,7 0 0 16,2 0 28 0,7 0-28-16,3 0 0 0,-1 0 9 15,5 0-8-15,-6 0 4 16,2 0-5-16,-3 0 0 16,-4 0 2-16,4 0-1 15,-6 0-1-15,-1 0 3 16,1 0 1-16,-4 0 1 15,0 0-5-15,7 0 0 16,-3 0-4-16,-1 0 6 16,-3 0-2-16,-2 0 0 0,-6 0 0 15,-4 0 2 1,0 0-2-16,-3 0 0 0,1 0-6 16,2 0 6-16,1 0 0 15,1 0 2-15,5 0 3 16,-5 0-7-16,6 0 2 15,-5 0 0-15,0 0-1 16,-2 0 1-16,-1 0 0 16,-4 0 6-16,0 0-3 15,1 0-6-15,1 0 3 16,2 0 0-16,0 3-2 16,0-3 2-16,4 0 0 15,-1 3 0-15,-2-3 5 16,-1 0-10-16,0 3 5 15,-2-2 0-15,-1-1 7 0,-2 4-7 16,-1-4 0-16,-2 0 1 16,7 2 3-16,-2-2-4 15,4 0 0-15,-1 0 0 16,0 0-4-16,4 0 4 16,-4 0 0-16,3 0-4 15,-5 0 16-15,-4 0-18 16,-5 0 6-16,-2 0 0 15,2-2-9-15,-3 2 9 16,4 0 0-16,-4-4 0 16,0 4 3-16,4-1 0 15,-5-2-3-15,3 3 0 0,-6-3-4 16,-2 3 4 0,-1-3 0-16,-3 3 1 0,2 0 5 15,2 0-8-15,-4 0 2 16,0 0 0-16,-3 0-3 15,3 0 3-15,1 0 0 16,1 0-4-16,1 0 11 16,0 0-10-16,-2-3 3 15,3 3 0-15,3 0-2 16,0 0 3-16,2 0-1 16,3 0 0-16,1 0 5 15,4 0-8-15,-2 0 3 16,4 0 0-16,-3-4 6 0,4 4-6 15,-1-3 0-15,2 3-5 16,-2-1 11-16,2-2-7 16,-4 0 1-16,2 3 0 15,-6 0-4-15,2 0 4 16,-3 0-3-16,-2 0-2 16,-2 0 10-16,2 0-4 15,-4-3-1-15,6 3 0 16,-9 0-4-16,0 0 4 15,1 0 0-15,-2 0-3 16,-2 0 10-16,-3 0-8 16,-3 0 1-16,0 0 0 0,3 0-3 15,-3 0 3 1,0 0-3-16,0 0-2 0,0 0 5 16,4 0-2-16,-4 0 2 15,0 0 0-15,0 0-4 16,0 0 11-16,0 0-12 15,3 0 5-15,-3 0 0 16,0 0 4-16,0 0-4 16,0 0 0-16,0 0 0 15,0 0 0-15,0 0-5 16,0 0 1-16,0 0 8 16,0 0-3-16,0 0-1 15,0 0 0-15,0 0-1 16,0 0 1-16,0 0 0 15,0 0-1-15,0 0 6 0,0 0-3 16,0 0-2-16,0 0 0 16,0 0 4-16,0 0-4 15,0 0 0-15,0 0-8 16,0 0 18-16,0 0-19 16,0 0 9-16,0 0 0 15,0 0-1-15,0 0 1 16,0 0 0-16,0 0 0 15,0 0 2-15,0 0 4 16,0 0-6-16,0 0 0 16,0 0-2-16,0 0 4 15,0 0-2-15,0 0 0 0,0 0 1 16,0 0-9-16,0 0 8 16,0 0 0-16,0 0-1 15,0 0 8-15,0 0-11 16,0 0 4-16,0 0 0 15,0 0 5-15,0 0-5 16,0 0-6-16,0 0 2 16,0 0 1-16,3 0 3 15,-3 0 0-15,3 0-1 16,-1 0-11-16,2 0 12 16,2 0 0-16,3 0 7 15,-3 0-4-15,-1 0-3 16,2 0 0-16,-1 0 1 0,1 0-11 15,-1 0 10-15,2 0 0 16,1 0 7-16,-2 0-4 16,2 0-4-16,0 0 1 15,0 0 0-15,3 0-1 16,-3 3 1-16,4-3 0 16,-4 0-1-16,5 0 5 15,-4 0-4-15,-1 0 0 16,1 3 0-16,1-3-3 15,1 0 3-15,0 0-4 16,1 3 4-16,4-3 3 16,-4 1-3-16,0-1-5 0,4 0 5 15,-2 0-1-15,-2 0 1 16,-3 0 0-16,0 0 3 16,0 0 2-16,-1 0-10 15,0 0 2-15,-1 0 3 16,2 3-3-16,-1-3 3 15,4 0 0-15,-4 0 2 16,5 0 1-16,-2 0-2 16,-2 0-1-16,-1 0 0 15,2 0-4-15,-4 0 4 16,2 0 0-16,1 0 1 16,-3 0 4-16,2 0-7 15,-2 0 2-15,3 0 0 0,-1 0-1 16,0 0 1-1,2 0 0-15,5 0 1 0,-3 0 5 16,0 0-9-16,4 0 3 16,-2 0 0-16,-2 0-1 15,-2 0 1-15,1 0 0 16,1-3-1-16,-3 3 4 16,4 0-4-16,-2 0 1 15,0 0 0-15,-1-1 0 16,-1 1 0-16,-1-3 0 15,1 3-1-15,-4 0 5 16,-2 0-3-16,1-3-1 16,-2 3 0-16,1 0-2 15,-4 0 2-15,5 0 0 0,-2 0 0 16,-3 0 2-16,2 0-2 16,2 0 0-16,-1-3 0 15,0 3-6-15,0 0 8 16,3 0-2-16,-3 0 1 15,-2 0 0-15,5 0 0 16,-2 0-1-16,3 0 0 16,-4 0-3-16,0 0 3 15,3-4 0-15,1 4 2 16,2 0 2-16,1-3-7 16,1 3 3-16,1 0 0 15,-3 0-4-15,-2 0 4 16,0 0 0-16,0-2-2 0,-1 2 13 15,0 0-19-15,-2 0 8 16,-1 0 0-16,0 0-1 16,0 0 1-16,0 0 0 15,1 0 1-15,1 0 8 16,-3 0-8-16,5 0-1 16,-7 0 0-16,3 0-3 15,0 0 3-15,0 0 0 16,0 0 1-16,-3 0 3 15,2 0-8-15,-2 0-3 16,4 0 7-16,-1 0 6 16,0 0-6-16,0 0 0 0,1 0-1 15,-1 0 4 1,-3 0-6-16,4 0 3 0,-1 0 0 16,0 0-4-16,1 0 4 15,-1 0-2-15,0 0 1 16,0 0 1-16,-3 0 4 15,0 0-4-15,0 0 0 16,0 0-1-16,0 0 1 16,0 0 0-16,4 0-4 15,-4 0 10-15,0 0-7 16,3 0 1-16,-3 0 0 16,0 0 0-16,0 0 0 15,3 0 0-15,-3 0-1 16,0 0 3-16,0 0-2 15,0 0 0-15,0 0 0 0,0 0-10 16,0 0 16 0,0 0-6-16,0 0 0 0,0 0 4 15,3 0-5-15,-3 0 1 16,3 0 0-16,0 0-3 16,-3 0 3-16,0 0 0 15,0 0 0-15,0 0 5 16,1 0-4-16,1 0-1 15,-2 0 0-15,3 0-4 16,1-2 4-16,7-1 0 16,-5 3-1-16,3 0 5 15,-3 0-5-15,-1-2 1 0,1 2 0 16,1 0 1-16,1 0-1 16,0-3 0-16,1 3-1 15,-3 0 2-15,-3-2 1 16,0 2-2-16,0 0 0 15,-2 0-5-15,1 0 5 16,-2 0 0-16,1 0-3 16,-1 0 9-16,0 0-11 15,0 0 5-15,0 0 0 16,0 0-11-16,0 0-16 16,0 0-60-16,-4 0-64 15,-11 0-198-15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25:38.234"/>
    </inkml:context>
    <inkml:brush xml:id="br0">
      <inkml:brushProperty name="width" value="0.05292" units="cm"/>
      <inkml:brushProperty name="height" value="0.05292" units="cm"/>
      <inkml:brushProperty name="color" value="#FF0000"/>
    </inkml:brush>
  </inkml:definitions>
  <inkml:trace contextRef="#ctx0" brushRef="#br0">14671 4610 181 0,'0'0'161'0,"0"0"-58"15,0 0-49-15,0 0-5 16,0 0 41-16,0 0-35 16,0 0 1-16,-7-28-11 0,4 26-21 15,3 1 31-15,-1 1-12 16,1 0-23-16,0 0 17 16,0 0-5-16,0 0 8 15,0 0-23-15,0 0-8 16,0 0 33-16,-3 0-35 15,3 0-6-15,0 0 15 16,0 0-9-16,0 0-7 16,0 0-4-16,0 0 4 15,0 0-17-15,0 0 17 16,0 0-3-16,0 1 0 16,0 5 6-16,0 1 0 0,0 4-3 15,7 2 0-15,-1 1-2 16,-3 0 2-16,-2 0 0 15,1-5 4-15,-1-2-2 16,-1-3 3-16,1-4-5 16,1 0 0-16,0 0 55 15,-1 0 9-15,6 0 20 16,7-17 0-16,20-15-29 16,22-14-17-16,14-14-38 15,7-6 0-15,3 0-8 16,-2 4 8-16,-6 9-45 15,-11 14 6-15,-21 16-17 16,-22 12-3-16,-11 7-50 0,-7 4-3 16,0 0 6-1,-25 21-117-15,-18 8 2 0,-15 7-46 16</inkml:trace>
  <inkml:trace contextRef="#ctx0" brushRef="#br0" timeOffset="641.7754">14872 4467 105 0,'0'0'143'16,"0"0"-103"-16,0 0-35 16,0 0 45-16,0 0 69 15,0 0-52-15,0 0-1 16,0 0 5-16,0 0-11 15,0 0 2-15,0 0-8 0,0 0-12 16,0 0 30 0,0 0-57-16,0 0 15 0,0 0-4 15,0 0-12-15,0 0 10 16,0 0-24-16,0 0 2 16,0 0-15-1,0 0 13-15,0 8-1 0,0 4-4 16,0 5 5-16,7 2 3 15,-1-1-3-15,-3-3 0 16,1-1 13-16,-1-2-13 16,2-2 0-16,-2-2-2 15,1-2 9-15,-3-2-7 16,0-1 0-16,3 0 5 16,-3-2 1-16,3-1-6 0,2 0 38 15,9-4 32-15,19-16-7 16,17-14 7-16,20-11-47 15,14-10-13-15,3-7-8 16,2 1-1-16,-8 10-2 16,-26 15-21-16,-21 17-30 15,-19 10-2-15,-16 9-122 16,-6 17-56-16,-27 15 9 16,-9 7-107-16</inkml:trace>
  <inkml:trace contextRef="#ctx0" brushRef="#br0" timeOffset="15468.2277">10370 6936 0 0,'0'0'3'0,"0"0"4"15,0 0-4-15,-88-11 0 16,63 11-3-16,2 0-11 16</inkml:trace>
  <inkml:trace contextRef="#ctx0" brushRef="#br0" timeOffset="16103.9191">9889 7031 17 0,'0'0'22'15,"0"0"21"-15,0 0-18 0,0 0 22 16,0 0 5-16,0 0-52 16,-6-10-2-16,6 10 2 15,0 0 4-15,0 0 1 16,0 0 5-16,0 0-9 16,0 0 20-16,0 0-21 15,0-1-6-15,0 1-23 16,0 0-21-16,0 0 50 15,4 0 3-15,2 0 0 16,0 0-6-16,1 0-15 16,2 0-45-16,-2 0-19 15</inkml:trace>
  <inkml:trace contextRef="#ctx0" brushRef="#br0" timeOffset="23445.2924">9918 6999 3 0,'0'0'69'16,"0"0"-6"-16,0 0-9 15,0 0-12-15,0 0-23 16,0 0 2-16,-2-2-13 15,2 2-6-15,0 0 13 16,0 0-12-16,0 0 11 16,0 0-6-16,0 0 3 0,0 0-11 15,0 0-2 1,9 0 2-16,2 0 32 0,1 0-26 16,0 0 3-16,1 0 8 15,4 0-7-15,2 3 1 16,8 1-6-16,-5 3 10 15,8-4-2-15,-4 3-11 16,3-2 3-16,1 0 3 16,-6 1-5-16,3-4 7 15,-5 5-10-15,2-1 0 16,-5-3 3-16,4 2-3 16,-4-2-4-16,0-1 4 15,4-1 7-15,-2 0-7 16,4 0 0-16,-6 0 0 15,4 0 16-15,-1 0-13 0,-2 0 3 16,-2 0 2-16,1 0 2 16,-8 0-10-16,2 0-5 15,2 0 5-15,-3 0 0 16,4 0 7-16,-4 0-5 16,3 0-2-16,3 0 7 15,-2 0-22-15,5 0 25 16,-2 0-10-16,4 0 8 15,-6 0-7-15,2 0-1 16,-3 0 1-16,-4 0-1 16,3 0 0-16,-3 0-2 15,3 0 8-15,6 3-17 0,-2-1 24 16,4 0-13-16,2-1 0 16,-1-1 1-16,-2 2-3 15,1 1 4-15,-1-2-2 16,-3-1 0-16,5 0-4 15,-5 0 4-15,4 0 8 16,-1 0-8-16,-1 0-1 16,-5 0-1-16,4 0 2 15,-8 0 2-15,2 0-2 16,0 0 0-16,4 0-2 16,0 0 4-16,6 0-1 15,4 0-1-15,2 0 0 16,0 0 1-16,1 0-1 0,-1 0 1 15,-4 0-1 1,1 0 1-16,5 0 16 16,-3 0-17-16,4 0 3 0,2 0-4 15,0 0 10-15,5-4-16 16,-4-1 7-16,2 0 0 16,1 2 3-16,0-1-3 15,0-1 0-15,-4 3 3 16,0 0-3-16,-1 1 0 15,-1-2 1-15,-4 3 6 16,5-1-7-16,-4-1-4 16,-3 2 4-16,-1-3-5 0,-4 3 5 15,-2-4 0 1,-4 4-1-16,3 0 3 0,1 0 8 16,0 0-10-16,2-1 2 15,3-1-2-15,2 2 0 16,-1 0 1-16,1 0 6 15,2 0-2-15,-6 0 2 16,6 0-7-16,-4 0-6 16,5 0 1-16,3 0 6 15,1 0-1-15,-1 0 5 16,4 0-4-16,1 0 10 16,-5 0-11-16,-4 0 2 15,0 0-3-15,-3 0 1 16,2 0 0-16,0-1 10 15,-5 1-10-15,9 0 0 0,0 0 5 16,4 0-5-16,2 0 11 16,2 0-11-16,-4 0-10 15,-4 0 8-15,3-2 4 16,1 2 1-16,-3 0-3 16,-2 0 0-16,3 0 0 15,2 0 4-15,-3 0-4 16,-2 0 0-16,2 0 12 15,-3 0-6-15,-4-1-6 16,3 1-6-16,-1 0 5 16,-2 0 1-16,4 0 0 15,-5 0-1-15,-1 0 10 0,-2 0-9 16,2 0 0 0,-5 0 1-16,7 0-2 0,-4 0-5 15,2 0 6-15,-2 0 0 16,6 0 2-16,-2 0-4 15,1 0 9-15,-2 0-1 16,-3 0-6-16,2 0-6 16,0 0 6-16,-1-3-1 15,2 3 4-15,-6 0-6 16,4 0 4-16,-4 0-1 16,1-1 0-16,-3 1-3 15,0-2 3-15,4 2 0 16,-4-3 1-16,2-1-4 0,1 3 3 15,0-2 0 1,-6 0 4-16,1 1 9 0,0 1-13 16,2-2 0-16,-4-1-5 15,3 1-2-15,3 1 14 16,-3-2-6-16,8 3 3 16,-8-1-3-16,7 1-2 15,-4-1-9-15,4 2 10 16,2 0 12-16,2 0-12 15,1 0 5-15,2 0-2 16,-5 0-3-16,-1 0-8 16,2 2 8-16,-5-1 3 15,4 1-3-15,-6-1-4 16,3 2 4-16,2-2 17 0,-2 1-16 16,1-2-1-16,-2 3-7 15,0 1 7-15,-3-3-7 16,3-1 22-16,-4 0-15 15,5 0 0-15,0 0 10 16,0 2-9-16,2-1-1 16,-3-1 0-16,1 0 1 15,2 2-1-15,-2 1-1 16,-1 0-3-16,5 2 8 16,-3-2-4-16,3-1 1 15,-5-1-1-15,0 3 6 16,-1-1-6-16,3 0 0 15,-7 1 0-15,4-1 0 0,-4-3 0 16,0 2-4 0,0-1 8-16,0-1-8 0,0 0 0 15,4 0 4-15,-3 3 0 16,5 0 2-16,-5-3-3 16,-2 0 2-16,2 0 2 15,-7 0-3-15,2 0-4 16,-5 0 4-16,3 0 11 15,-1 0-8-15,2 0 0 16,0 0-3-16,0 0 0 16,2 0-4-16,-6 0 9 15,5 0-5-15,-3 0 0 0,2 0 0 16,-1 0 0 0,-3 0-4-16,1 0 11 0,-1 0-6 15,2-2-1-15,-1 1-3 16,4 1 0-16,1-3 6 15,6 3-11-15,-5 0 15 16,-4 0-7-16,-5 0 6 16,-2 0-6-16,-3 0 0 15,1 0 0-15,-1 0 5 16,0 0-16-16,0 0 18 16,0 0-7-16,0 0 0 15,0 0-7-15,0 0-9 16,0 0 10-16,0 0 6 0,0 0 0 15,0 0-2-15,0 0 0 16,0 3 2-16,0 0 8 16,0-3-6-16,0 0-2 15,0 2 4-15,0-2-9 16,0 3 13-16,0-3-8 16,0 0 5-16,0 3-5 15,0-1 0-15,0-1-1 16,0 1 6-16,0-2-7 15,0 0 2-15,0 0-2 16,0 0 2-16,0 0 0 16,0 0-7-16,0 0 2 0,-4 0 5 15,-4 0 20-15,2 0-20 16,2 0 1-16,1 0 13 16,3 0-11-16,-4-6 3 15,4-1-3-15,-4 0 1 16,4 2 8-16,0-2-12 15,-2 6 0-15,2-1 18 16,0 1-6-16,0 1-1 16,0 0-11-16,0 0 3 15,0 0-10-15,0 0 7 16,0 0-4-16,0 0 0 16,0 0 5-16,0 6-1 15,0 2 0-15,0-1 2 16,0 2-3-16,0-2 1 15,0 3 0-15,0 0 2 0,0 0-2 16,0 2 0-16,0-5 0 16,0 3 2-16,0 0-1 15,0-4-1-15,0 1 0 16,0-3 0-16,0 2 2 16,0-3-2-16,0 5 0 15,0-2 1-15,0 1-1 16,0 2 0-16,0 2 0 15,0-2 1-15,0 2 0 16,0 0-1-16,0 3 0 16,0-1-4-16,0-3 4 15,0 6 0-15,0-2 3 16,0 3-5-16,0 0 5 0,0 1-4 16,0 0 1-16,0 1 0 15,0-2 0-15,0 3 0 16,0-3 0-16,0 2 1 15,0 0 1-15,0-1-4 16,0-1 1-16,0 1 1 16,0-1 1-16,0 3-1 15,-5-3 0-15,-1 3 3 16,0 2-2-16,3 0 0 16,0-1-1-16,-3 0 3 15,3 0-3-15,2 0 2 16,-3-4-2-16,2 2 2 15,-1-2-1-15,3-1 2 16,0 1-3-16,0 0 3 0,-3-1-2 16,3-2-1-16,0 3 0 15,0-2 1-15,0 2 1 16,0-3 1-16,0 1-3 16,0-5 0-16,0 1-1 15,0 2 1-15,0-1 0 16,0-1 0-16,0 3 3 15,0-5 0-15,0 1-3 16,0 2 0-16,0-2 0 16,0 0 0-16,0-3 0 0,0 0 1 15,0 3 0 1,0-1-2-16,0-1 0 0,0 1 1 16,0 1 1-16,0 1-1 15,0 1 0-15,0 1-1 16,0 2 0-16,0-6-6 15,0 1-4-15,0-4-3 16,0-2 13-16,0-4-21 16,0 0 14-16,0 2 6 15,0-2 4-15,0 0-3 16,0 0 1-16,0 0 0 16,0 0 24-16,0 0-23 15,-4 0 0-15,-5 0-1 16,1 0 5-16,-1 0-8 15,-1 5 3-15,-1-3 0 0,0-1-3 16,0-1 6-16,-1 0-5 16,-2 0 4-16,-2 0 2 15,0 0-2-15,0 0-2 16,-1 0 0-16,2 0-9 16,-5-3 20-16,2-2-11 15,-1 5 0-15,0-2 3 16,1 2-12-16,-3 0 9 15,1 0 0-15,-4 0 2 16,1 0-1-16,-4 0-1 16,-1 0 0-16,-1 0 3 15,0 0-5-15,2 0 2 0,-3 0-2 16,1 0-4 0,5 0 5-16,0 0 0 0,1 0 0 15,-1 0 2-15,3 0-7 16,1 6 6-16,0-2 0 15,5-1 6-15,-5 0-6 16,0-3-15-16,0 2 13 16,-5-2 4-16,-5 1-7 15,5-1 5-15,0 3 0 16,8-3 3-16,-6 0-3 16,3 2-3-16,5-2 0 15,-10 0 6-15,4 0 4 16,-1 0-7-16,-1 0-8 0,0 0 8 15,0 0-4 1,0 0 10-16,-3 0-14 16,1 0 17-16,-5 0-10 0,-2-5 1 15,-7 4-2-15,-1 0-1 16,-2-3-2-16,3 1-1 16,3 0 5-16,7 2 2 15,-1-3-8-15,9 4 7 16,-3 0 0-16,2 0 9 15,-4 0-9-15,-1-2 0 16,2 2 0-16,-5-3 0 16,-1 2-3-16,-4-2 3 15,6 0-3-15,5 2 3 16,-2-6-1-16,5 5 1 0,-1 2 0 16,3-1 0-16,-4 1-3 15,3 0 3-15,-3 0 0 16,-2 0-4-16,-3 0 7 15,1 0-5-15,-2 1 2 16,1 1 0-16,3 4 0 16,-5-5 0-16,6 0 0 15,-2-1 4-15,3 3-3 16,-3-3 5-16,3 0-6 16,-3 0-1-16,4 0-7 15,-4 0 8-15,6 0 0 0,-4 0 0 16,6 0 3-16,-5 0-3 15,3 0 0-15,0 0 12 16,1 0-14-16,-5 0 2 16,0 0 0-16,-3 0-2 15,2 0 6-15,-4 0-8 16,6 0 4-16,-1-3 0 16,3 3-4-16,-6 0 5 15,7 0-1-15,-3 0 0 16,2 0 3-16,0 0-7 15,-1 0 4-15,-4 0 0 16,4 0-4-16,-7 0 10 0,1 0-6 16,-1 0 3-1,-2 0 1-15,5 0-8 0,-4 0 3 16,3 3 1-16,2-3-4 16,-2 0 4-16,6 3 0 15,-6-3-6-15,5 3 13 16,-5-2-4-16,2 1-3 15,-5 5 0-15,-2-3-8 16,-1-1 8-16,1 0 0 16,-1 4-2-16,3-4 8 15,2 0-12-15,-2 1 6 16,-2-2 0-16,0-1 0 16,-4-1 7-16,-2 0-12 15,-2 0 5-15,-2 0 0 16,0 0-2-16,0 0 4 0,6 0-2 15,-1 0 9-15,0-3-9 16,0 2 0-16,2 0-3 16,2-1 9-16,0-1-12 15,7 3 5-15,-2 0 1 16,-3 0 5-16,-1 0-5 16,-3 0 0-16,-4 0-2 15,0 0 6-15,0 0-8 16,4 0-4-16,2 0 8 15,1 0-1-15,9 0 1 16,-3 0 0-16,7 0-2 16,-4 0 5-16,5 0-4 0,-5 0 1 15,2 0 0 1,-8 0-1-16,0 0 1 0,-4 7 0 16,-5-4 0-16,3 4 0 15,4-4 0-15,1 0 0 16,1-2 0-16,4-1-1 15,1 0 1-15,-1 0 0 16,1 0 1 0,2 0 9-16,-4 0-10 0,1 0-7 15,-2 0 7-15,1 0 5 16,0 0-3-16,-3 0-2 16,6 0 0-16,3 0 4 15,1-4-8-15,1 1 2 16,1-4 2-16,4 3 0 15,-6 1 0-15,-2 0 0 0,-5 3-5 16,4-2 5-16,0 1 3 16,2-1-3-16,7 0 0 15,-1-1 5-15,-1 2-5 16,0 0-3-16,1-3 3 16,-3 4 0-16,1 0 4 15,0-3-4-15,-1 2-4 16,1-2 2-16,1-1 2 15,-4 4-2-15,5-2-3 16,-9-1 10-16,6-1 2 16,1 1-7-16,2 2-1 15,5-3 1-15,0 1 0 0,3 1-8 16,-1-1 6-16,0-1 4 16,3 4 4-16,-2-2-6 15,0-1 0-15,-4 3-1 16,-2-2 2-16,-2-1-2 15,1 3 0-15,-6 0 1 16,2-3 4-16,-2 3-4 16,-4 0 0-16,4-1-4 15,-4-2 4-15,6 1 0 16,2 2-2-16,2 0 8 16,5 0-9-16,3 0 3 15,1 0 0-15,1 0 13 16,0 0-13-16,-3 0 0 0,2-3 11 15,-3 1-2-15,1-1 6 16,-1 0-15-16,-1 2 4 16,-1-2-4-16,4 0 1 15,2-1 4-15,0 3 14 16,3 1-5-16,0-2 13 16,0 0-24-16,-3-1-3 15,0-1 11-15,0-2-9 16,-3-1 2-16,4 0-4 15,0 0 1-15,0 1 10 16,-1 0-10-16,1-4 10 16,1 0-3-16,-2 1 3 15,0-5-2-15,0 1-3 0,3-3 0 16,-3 1 1-16,-1-2-7 16,4-1 8-16,-3 1-9 15,0-3 2-15,3-2-1 16,-3-1 0-16,3-2 0 15,0-4 9-15,0-1-9 16,0 4 4-16,0-3-10 16,0 1 15-16,0 0-9 15,0 0 7-15,0 2 3 16,0 3 5-16,0 0-9 16,0 6 11-16,0-2-13 15,0 3 1-15,0-1-4 16,0-1-2-16,0 1 2 15,0 0 3-15,0 0-4 0,0 3 0 16,0-3 3-16,0 0 2 16,0-2-5-16,0-2-3 15,0-1 3-15,0-1 4 16,0 0-4-16,0 3 0 16,0 1 2-16,0 0 0 15,0-1 2-15,0 1-4 16,0-1 0-16,0-2 3 15,0 2 5-15,0-3-11 16,0 6 3-16,0-1 0 16,0 3 1-16,0 0-1 15,0 1 1-15,0 3 0 0,-3 0-1 16,3-4 0-16,0 6-2 16,-4-2 4-16,3 5-4 15,1 3 2-15,0 1 0 16,0 2 4-16,0 0-4 15,0 0-7-15,0 0 4 16,0 0-2-16,0 0 5 16,0 0-11-16,0 0-16 15,0 0 1-15,0 0-41 16,11 0 59-16,5 0 8 16,-3 1 7-16,4 0-4 15,-3 5-3-15,4-3 1 0,5 2 6 16,1 0-7-16,6-4 0 15,0 2 4-15,-1-2-1 16,3 1 5-16,-2-2-8 16,1 0 6-16,-1 3-5 15,0-3-1-15,-2 0-6 16,-1 4 5-16,-1-3 2 16,3 1-3-16,4-2 2 15,-5 1 0-15,5-1 1 16,-6 0 3-16,1 0-8 15,2 0 8-15,-5 0-7 16,5 0 4-16,-8 0-2 16,4 0 2-16,-2 0 3 0,1 0-4 15,-1 0-1-15,-3 0 1 16,3 0 2-16,1 0-2 16,2 0-1-16,-2 0 1 15,5-1-3-15,0-1 6 16,-6 1-3-16,2-3 0 15,-3 1 9-15,1 3-11 16,-4-2 2-16,2 2 0 16,0-1-3-16,2 1 7 15,2-3-4-15,6 3 0 16,-3-3 2-16,0 2 0 16,-3 1-2-16,-4 0 0 0,1 0 0 15,-3 0-37-15,-4 3-33 16,7 7-37-16,-7 2-48 15,7-12-65-15</inkml:trace>
  <inkml:trace contextRef="#ctx0" brushRef="#br0" timeOffset="25455.7891">1765 7009 168 0,'0'0'90'0,"0"0"-22"16,0 0-28-16,0 0 14 15,-9-76 0-15,6 62-9 16,0 2 21-16,0 4-12 16,3 1 4-16,0 4 16 15,0 0-47-15,0 3 4 0,0-1 29 16,0 1-21 0,0 0 0-16,0 0-2 0,0 0-25 15,0 0 9-15,0 0-21 16,0 0-6-16,0 0-3 15,0 3-15-15,0 6 22 16,12 3-1-16,0 1 6 16,-3-2 9-16,0-3-12 15,-2-4 0-15,-1-1 8 16,-1-1-7-16,1 1 7 16,-3-3-8-16,4 4 0 15,-4-4 6-15,3 0 4 0,0 0-7 16,6 0 17-16,6-10 13 15,15-18 34-15,4-13-34 16,12-9-28-16,0-4 20 16,-4-7-23-16,1 1-2 15,-10-1 0-15,-6 8 4 16,-9 2-7-16,-3 5 3 16,-6 13-26-16,-5 8 16 15,-4 11-26-15,0 11-3 16,-3 3-23-16,0 0-65 15,0 7-49-15,-6 18-63 16,-16 9-77-16</inkml:trace>
  <inkml:trace contextRef="#ctx0" brushRef="#br0" timeOffset="25933.491">1941 6724 86 0,'0'0'244'16,"0"0"-119"-16,0 0-21 15,0 0-17-15,0 0-1 16,0 0-23-16,-3-13-47 16,3 13-9-16,0 0-7 0,0 2-10 15,3 13 10 1,9 3 0-16,0 2 2 0,-2 0-2 15,-1-1 0-15,0-3 14 16,-4-5-13-16,2-4-1 16,-4 3 15-16,0-7-4 15,0-2 13-15,-3-1-22 16,0 0 22-16,3 0 45 16,-3 0 1-16,9-4 4 15,12-23-6-15,16-15-18 16,12-14-26-16,4-5-20 15,-1 5 0-15,-10 7 27 16,-7 6-31-16,-5 9 0 16,-3 5 6-16,-3 5 2 15,-6 5-13-15,1 5 8 0,-7 4-3 16,0 3 0-16,-3 1-11 16,0 6-29-16,3 0-51 15,9 3-103-15,1 24 20 16,-10 3-28-16,-9-6-169 15</inkml:trace>
  <inkml:trace contextRef="#ctx0" brushRef="#br0" timeOffset="29502.7992">23153 6788 74 0,'0'0'45'15,"0"0"14"-15,0 0-9 16,0 0-33-16,0 0 1 15,0 0-12-15,0 0-6 16,0-56 13-16,0 56 10 16,0 0 17-16,0 0-8 15,0 0 4-15,0 0-3 16,0-2 1-16,0 0 8 16,0-2-4-16,0-2-19 15,0 1-4-15,0 3 9 16,0 1 1-16,0 1 16 0,-2 0-35 15,2 0 11-15,0 0-6 16,0 0-7-16,0 0-4 16,0 0-3-16,0 0 3 15,0 0-1-15,0 0 8 16,0 0-9-16,0 0 2 16,-1 0 0-16,1 0 1 15,0 0-1-15,0 0 2 16,0 0 11-16,0 0-13 15,0 0 1-15,0 0 8 16,0 0-2-16,0 0 5 16,0 0-12-16,0 0 5 0,0 0-10 15,0 0 5 1,0 0 0-16,0 0-1 0,0 0 3 16,0 0 0-16,0 0-2 15,0 0 2-15,0 0 0 16,0 0-2-16,0 0 0 15,0 0-3-15,0 0 3 16,0 0 13-16,0 0-13 16,0 0 0-16,0 0 34 15,0 0-31-15,0 0 20 16,0 0 5-16,0 0 7 16,0 0-13-16,0 0-4 15,0 0-10-15,0 0 16 0,0 0-21 16,0 0 3-16,0 0 1 15,0 0-6-15,0 0-1 16,0 0-4-16,-6 11-40 16,-8 11-85-16,-7 12 67 15,-9 4-81-15,1-4-30 16,3-10-171-16</inkml:trace>
  <inkml:trace contextRef="#ctx0" brushRef="#br0" timeOffset="30630.2742">22936 6760 95 0,'0'0'124'16,"0"0"-70"-16,0 0-48 16,0 0 23-16,0 0 48 15,0 0-10-15,0-3 16 16,0 3-44-16,0 0-18 15,0 0 5-15,0 0-24 16,0 0 7-16,0 0-9 16,0 3 0-16,0 11 5 15,0 2-1-15,0 1 0 0,2-2 4 16,5 1 6-16,2-5-2 16,-1-1-2-16,0 0-4 15,0-1 20-15,2-1-16 16,-2-5-9-16,-2 0 12 15,-1-3-4-15,8 0 21 16,18-24 52-16,17-15-26 16,16-8-22-16,3-5-29 15,-4 6 13-15,-4 0-6 16,1 3-1-16,-7 2 1 16,-4 2-12-16,-9 10 0 15,-13 9 5-15,-12 7-5 16,-9 13-2-16,-5 0 1 15,-1 0-24-15,0 0-58 16,5 6-47-16,1 6 25 0,1 8 67 16,-7 4-28-16,0 3-45 15,0 2 36-15,-15-2-72 16,-3-1-4-16</inkml:trace>
  <inkml:trace contextRef="#ctx0" brushRef="#br0" timeOffset="31197.3442">23029 6704 92 0,'0'0'94'0,"0"0"32"16,0 0-36-16,0 0-36 16,0 0 21-16,0 0-18 15,0-27 12-15,0 27-27 16,0 0-33-16,0 0-9 0,0 5-8 15,0 12 5-15,4 4-4 16,8 1 11 0,0-1-4-16,-1-1 2 0,0 0 1 15,2-1 1-15,0-3 0 16,-4-5 1-16,1-1-3 16,-1-3-1-16,-4-5 15 15,2-2 11-15,2 0 16 16,6 0 9-16,8-19-17 15,10-3-8-15,9-9 3 16,9-2-29-16,5 0 3 16,0 2-4-16,4 2 7 15,-2 0-4-15,2 5-3 0,-10 2 0 16,-11 9-3-16,-13 6 3 16,-9 7-40-16,-6 0-38 15,-2 0-28-15,4 13 36 16,2 3-17-16,1 8-2 15,-5 1-24-15,-5-2-82 16</inkml:trace>
  <inkml:trace contextRef="#ctx0" brushRef="#br0" timeOffset="46856.3173">9815 9614 16 0,'0'0'23'0,"0"0"4"15,0 0 4 1,0 0 1-16,0 0-23 0,0 0 60 16,0 0-22-16,0 0-14 15,-17-21 8-15,17 21-30 16,0 0 12-16,0 0-2 15,0 0-6-15,0 0 1 16,0 0-6-16,0 0 12 16,0-3-18-16,0 3 9 15,0 0 0-15,0 0-8 16,0 0-3-16,0 0 0 16,0 0 4-16,0 0-12 15,0 0 3-15,0 0 1 0,0 0 0 16,11 0 2-1,1 0 0-15,5-6 3 0,2 5-3 16,-2-4 10-16,-2 0-8 16,2 2-2-16,-8 0 15 15,-3 3-15-15,1 0 4 16,1 0 0-16,-2 0-2 16,0 0-4-16,-3 0 2 15,3 0 0-15,-3 0 3 16,1 0-3-16,0 0 0 15,2 0 2-15,1 0 2 16,-1 0-3-16,1 0-1 16,-1 0 0-16,1 0 0 0,2 0 6 15,2 0-4 1,1 0-2-16,1 0-2 0,0 0-4 16,0 0 6-16,3 0-2 15,0 0 2-15,1 0 0 16,-5 0 7-16,2 0-7 15,2 0 0-15,0 0-3 16,-3 0 2-16,4 0 1 16,-2 0 5-16,-1 0-1 15,2 0-4-15,3 0 0 16,1 0 0-16,-1 0-4 16,1 0-3-16,0 0 7 15,-1 0 1-15,4-3 0 16,0 0-1-16,5-1 4 0,-1 1 10 15,2 0-27-15,1-1 27 16,-3-1-14-16,7-2 0 16,2 3 3-16,-4-2 3 15,1-1-5-15,-1 3 1 16,1-2 15-16,-8 4-17 16,5-1 1-16,-7 1 0 15,-1-1 1-15,-3 3-4 16,5 0-1-16,-6 0 3 15,-1 0-1-15,6 0 5 16,-5 0-8-16,6 0 8 16,1 0-6-16,-1 0 2 0,-3 0-1 15,3-3 1 1,-4 3 6-16,6-3-6 0,-4 2-3 16,7-1 3-16,1-1 2 15,-2 3-1-15,5 0-1 16,-3 0 8-16,-1 0-15 15,3 0 7-15,-2 0 0 16,-5-2-1-16,2 2 4 16,1 0 2-16,2-2-5 15,-4 1-3-15,3-2 0 16,-2 3 3-16,-1 0 0 16,1-3 1-16,0 3 4 15,3 0-3-15,2-1-2 16,5-1 3-16,-6-1-14 15,4-1 11-15,-1 3 0 0,2-1 3 16,-6 1-3-16,7 1 0 16,-1 0-6-16,1 0 19 15,-2 0-11-15,3 0-2 16,-2 0 0-16,-4 0-4 16,-2 0 4-16,2 0 0 15,-2 0 0-15,-2 3 0 16,8-2-1-16,-6 3 1 15,1-1 0-15,-1 0 0 16,0 0 3-16,-1-3-3 16,3 3 0-16,2 0 0 15,-6-1-4-15,8-2 4 0,0 3 0 16,-3-1 0-16,-2-1 7 16,2 2-7-16,0-3-2 15,-3 0 2-15,5 0 0 16,4 0-1-16,-3 0 1 15,-1 0 1-15,1 0 0 16,2 0-1-16,-1 0-7 16,2 0 7-16,0 0 6 15,-4 0-4-15,1 0-2 16,3 0 2-16,-6 0 0 16,-1 0-4-16,3 0 1 15,-2 0 1-15,-5 0-2 16,3 3 2-16,1 0 0 0,-1-1-5 15,0 1 10-15,4-3-10 16,-5 0-1-16,-2 2 6 16,2-2 0-16,-4 0 5 15,-1 0-5-15,1 0 0 16,-1 0 5-16,0 3 3 16,1-2-8-16,2 2-2 15,4-3-7-15,-2 0 13 16,-1 3-4-16,1-3 0 15,-1 0 6-15,-2 0-6 16,1 0 0-16,2 0-11 16,-4 0 11-16,3 0 0 0,1 0 1 15,-1 0-2-15,3 0 6 16,4 0-5-16,-5 0 1 16,2 0-1-16,0 0 0 15,-4-3-6-15,1 3 6 16,-1 0 0-16,-3 0 6 15,3 0 1-15,-3 0-7 16,3 0 0-16,1 0-5 16,-5 0 5-16,4 0 0 15,1 3-1-15,-5-1 1 16,5 3-9-16,-4-2 14 16,3-3-10-16,1 3 10 15,-7-2-8-15,3-1 4 16,-5 1-2-16,3-1 2 15,-4 0 3-15,3 2-4 0,-4-2-2 16,0 0 2-16,4 0-2 16,-2 0 4-16,6 0-5 15,3 0 10-15,-5 0-9 16,2 0 3-16,-2 0-1 16,-2 0 0-16,0 0-1 15,0 0 1-15,-1 0 0 16,-2 0 6-16,-4 2-23 15,0-2 11-15,1 0 6 16,-4 0 9-16,-1 0-8 16,-1 0 2-16,-2 0-3 15,-1 0 3-15,1 0 0 0,5 0-3 16,1-2-8-16,4 2 6 16,1-2 2-16,0 1 2 15,-3 0-1-15,1-2-1 16,-5 0 4-16,2 1-4 15,-1-1 1-15,0 1-3 16,-2-1 4-16,-2 3-8 16,0 0 6-16,-5 0 0 15,0 0 1-15,4 0 0 16,-3-1-1-16,-2 1 2 16,1 0-1-16,-2 0 0 15,-2 0-1-15,3-2 5 16,-1 2 0-16,-3 0-2 0,3 0-3 15,1 0 7-15,-1 0-6 16,-3 0 4-16,1 0-5 16,1 0 9-16,-2 0-24 15,1 0 15-15,-1 0 0 16,0 0-5-16,0 0 4 16,0 0 1-16,0 0 0 15,0 0 5-15,0 0-7 16,0 0 4-16,0 0-2 15,0 0 1-15,0 0 1 16,0 0-2-16,0 3 0 16,2 4 0-16,1-1-2 15,-3 1 9-15,0-2-14 0,0 2 16 16,0 3-9-16,0-3 5 16,1 3-5-16,-1 0 2 15,0-1-4-15,0 2 5 16,0-1 2-16,0 0 0 15,0-3-5-15,0 2 0 16,0 2 0-16,2-3 5 16,-2 1 15-16,0 2-2 15,0-1-14-15,0 0 3 16,0 3-7-16,0 3 0 16,0-1 0-16,0-1 1 15,0-2 11-15,0 2 1 0,0-1-16 16,1-1 7-1,1 2 6-15,1-1-10 0,-2-1-2 16,0 2 2-16,1-3 10 16,2 2-4-16,-2-4-7 15,-1 4 6-15,-1-1-5 16,0 0 0-16,0 4 0 16,4-2 8-16,-4 3-6 15,3-5 1-15,0 4 2 16,-3-2 0-16,2-3 0 15,-2 1 3-15,4 1-8 16,-4-2 0-16,1 1-3 0,2 2 0 16,0-1 3-1,3 3 0-15,-5-3 3 0,1 1-2 16,-2-1 2-16,0 1-1 16,3 0-2-16,-3 3 0 15,1-2-1-15,1 3 1 16,-1 0 0-16,-1-2-2 15,2 1 7-15,-1 2-4 16,1-3-1-16,3 1-5 16,-3-3 5-16,2 3-1 15,-4-5 15-15,4 2-14 16,-4 0 0-16,0-3 0 16,3 0-8-16,-3 0 18 15,0-3-17-15,0 3 10 16,4-1-3-16,-2 3 0 0,-1 1 4 15,1 2-4-15,-1-3 0 16,-1 0 2-16,0-3-2 16,2 0 0-16,-2 0 1 15,1-3-12-15,-1 3 11 16,0-3 0-16,0-2 0 16,0 0 0-16,0-4 0 15,0-1 0-15,2 0 1 16,-2 0 5-16,0 0 2 15,0 0-8-15,0 0 0 16,0 0-9-16,0 1 9 16,0 2 0-16,1 1 2 0,-1-1-2 15,0 0 4 1,0-3-7-16,0 2 3 0,0-2 0 16,0 0 1-16,0 0-1 15,0 2 0-15,0-2-2 16,0 3 8-16,0 0-3 15,0 1-3-15,0 1 3 16,0 0-3-16,0-2 0 16,0 0-5-16,0-3 1 15,0 3 8-15,0-3-2 16,0 3 0-16,0 1-2 16,0 0-8-16,2-1 8 15,-2 0 3-15,1 0-3 16,-1-3 0-16,0 0-6 0,0 0 5 15,0 0 1-15,0 0 0 16,0 0 4-16,0 0 0 16,0 0-4-16,0 0 0 15,0 0-1-15,0 0 1 16,0 4 8-16,0-4-8 16,0 0-2-16,0 0-4 15,0 0 0-15,0 0 6 16,0 0 0-16,0 0 1 15,0 0 10-15,0 0-11 16,0 0 0-16,0 0 0 16,0 0-4-16,0 3 6 15,0-1-2-15,0-1 2 0,0 2-2 16,0 0 0-16,0-3-4 16,0 1 4-16,0-1 0 15,0 0 0-15,0 0 3 16,0 0 0-16,0 0-2 15,0 0-1-15,0 0 0 16,0 0-7-16,0 2 7 16,0-2 3-16,0 0 0 15,0 0-6-15,0 0 7 16,0 0-4-16,0 0 0 16,0 0 0-16,0 0 0 15,0 0 0-15,0 0-3 16,0 0 3-16,0 0 2 0,0 0-1 15,0 0-1-15,0 0 0 16,0 0-1-16,0 0 1 16,0 0 0-16,0 0-3 15,0 0 7-15,0 0-16 16,0 0 18-16,0 0-7 16,0 0 2-16,0 0-2 15,0 0 7-15,0 0-9 16,0 0 8-16,0 0-10 15,0 0 3-15,0 0 2 16,0 0 1-16,0 0 3 16,0 0-3-16,0 0-2 0,0 0 4 15,0 0-3-15,0 0 0 16,0 0-5-16,0 0 5 16,0 0-4-16,0 0 0 15,0 0 4-15,0 0 4 16,0 0-4-16,0 0 2 15,0 0-8-15,0 0 12 16,0 0-12-16,0 0 8 16,0 0-5-16,0 0 6 15,0 0 6-15,0 0-9 16,0 0-3-16,0 0 3 16,0 0-5-16,0 0 4 15,0 0-1-15,0 0 2 16,0 0 2-16,0 0-2 15,0 0 0-15,0 0 1 0,0 0 8 16,0 0-9-16,0 0-8 16,0 0 8-16,0 0-2 15,0 0 6-15,0 0 0 16,0 0-4-16,0 0-10 16,0 0 10-16,0 0 0 15,0 0 11-15,0 0-10 16,0 0-1-16,0 0 0 15,0 0-1-15,0 0 1 16,0 2 0-16,0-2-12 16,0 3 12-16,0-1-3 0,-1-1 3 15,1-1 0-15,0 2 10 16,0-2-10-16,0 0-9 16,0 0 9-16,0 0 0 15,0 0 0-15,0 0 3 16,0 0-3-16,0 0 5 15,0 0-2-15,0 0 0 16,0 0-3-16,0 0-8 16,0 0 3-16,0 0 5 15,0 0-1-15,0 0-1 16,0 1 4-16,0-1-4 16,-2 0 5-16,2 0-3 15,-1 3 8-15,1-3-8 16,0 0-1-16,-2 0-7 0,1 3 7 15,-1 2 0-15,1 0 1 16,-2-1 0-16,1 1 11 16,1-2-11-16,-2-1 0 15,3 1-1-15,0-3 1 16,0 0 0-16,0 0-5 16,0 0 12-16,0 0-7 15,0 0 0-15,0 0-1 16,0 0-6-16,0 0 7 15,-3 0 0-15,-5 0 5 16,1 0-5-16,-2 0 0 16,-3 0 4-16,-1-5-4 0,0 0 2 15,-3-1 1-15,3 0-6 16,-2 2 3-16,1 0 0 16,0 1 1-16,-6 0-1 15,2 2 0-15,1-1-1 16,0 2 1-16,1 0 0 15,-2-3-3-15,-2 3 8 16,4 0-9-16,-4-2 4 16,3 2 0-16,-1 0-3 15,-2 0 8-15,2 0-7 16,2 0 2-16,-2 0 0 16,2 0-5-16,-1 0 5 15,1 0 0-15,-3 0-1 16,-1 0 4-16,4 0-6 15,-6 0 3-15,6 0 0 0,-1 0 1 16,-3 0 3-16,3 0-7 16,-2 0 3-16,1 0-1 15,1 2-2-15,-7-2 2 16,6 3 1-16,-7-1 1 16,4-1-1-16,-3 2 0 15,3 0-1-15,-3-3 4 16,8 4-5-16,-3-3 2 15,2 2 0-15,2-3 5 16,-3 0-5-16,0 2 0 0,2-2-3 16,-6 0 7-1,8 0-11-15,-4 0 6 0,0 3 1 16,2-3 4 0,-5 0-4-16,0 0-2 0,-3 0 1 15,-1 1 2-15,-2 1-1 16,2-1 0-16,0-1 0 15,2 3 0-15,-1-3 0 16,4 0-1-16,-1 0 1 16,1 0 4-16,-1 0 3 15,0 0-7-15,-6 0 0 16,5 0 0-16,-8 0 1 16,1-3-2-16,-1 0 1 15,2-1 0-15,2 4-3 16,-3 0 3-16,1 0 0 15,4 0 1-15,-3 0-1 0,2 0-2 16,-2 0 0-16,2 0 4 16,-5 0-5-16,0 0 3 15,-2 0 0-15,3 0 1 16,-1 0 1-16,5 0-2 16,-1 0-6-16,4 0 6 15,-2 0 0-15,2 0 2 16,-1 0-2-16,-2 0 0 15,-2 0-2-15,-1 0 2 16,-2 0 2-16,-6 0 0 16,1 0-4-16,3 0 2 0,2 0 0 15,1 0-4-15,3 0 8 16,-1 0 1-16,1 0-5 16,-2 0 4-16,2 0-7 15,-4 0 3-15,-3 0-2 16,1 0-4-16,0 0 9 15,-1 0-6-15,1 0 2 16,0 0 1-16,-1 0 5 16,0 0 2-16,-1 0-7 15,0-2-5-15,1 2 5 16,1 0 4-16,3 0-4 16,0 0 0-16,4 0-2 15,-2 0 2-15,0 0-2 0,-2 0 0 16,1 0 4-16,2 0-1 15,-4 0-1-15,-3 0 1 16,5 0-3-16,-2 2 2 16,0 1 0-16,4 1 0 15,0-1 1-15,5 2-1 16,-6 0 0-16,1 1-1 16,1-3 1-16,-2 5 0 15,1-3 1-15,-7-3-2 16,2 1 1-16,-2-1-7 15,-3 3 7-15,-5-3 4 16,1 1-4-16,-2 1 4 16,-2 2-4-16,-1-2 0 15,-1-1-7-15,-1 0 6 0,0-3-6 16,0 0 7-16,3 0 5 16,0 0-2-16,6 0-1 15,-5 0-4-15,4-3 6 16,0 3-8-16,-3-3 4 15,6 3 0-15,1-4-8 16,5 4 8-16,0 0 0 16,5-3 4-16,2 3-4 15,7 0-4-15,-5-3 2 16,6 3 2-16,-1-1-2 16,0-2 2-16,-1 3 0 15,-2 0-1-15,-6 0 1 16,-1 0-2-16,-1 0-5 0,1 0 3 15,2 0 2 1,-1 3-4-16,3-2 3 0,-4 2-1 16,3-3 8-16,-3 7 2 15,3-7-6-15,-5 3 0 16,1-3-3-16,-5 3 3 16,0-3 0-16,3 0 0 15,-1 0 3-15,0 0-7 16,2 0 4-16,1 0 0 15,-3-3-8-15,5 0 20 16,-3-1-20-16,7 1 13 16,-2-1-5-16,1-2 7 0,-1-1-7 15,3 2-4 1,-2 1 4-16,2 0 1 0,0 0-1 16,0 1 0-16,-1 1 0 15,-3 2-5-15,3 0-1 16,-6 0 6-16,2 0-3 15,-2 0 5-15,-3 0-4 16,-1 0 2-16,-8 0-12 16,-10 0 7-16,0 0-7 15,-2 0-13-15,5 0 24 16,1 0-2-16,2 0 3 16,4 0-8-16,0 0 8 0,1 0 0 15,9 0 0 1,-1 0 0-16,4 0 4 0,2 0-3 15,7-3-2-15,4-1 5 16,2 1-4-16,4 3 2 16,4 0-2-16,0 0 0 15,3 0-2-15,0 0 4 16,0 0-5-16,0-2 3 16,0 2-7-16,0 0 1 15,0 0-31-15,0 0 8 16,0 0 22-16,0 0-4 15,0 0 9-15,0 0-17 16,0 0-22-16,0 0 23 16,9 2-45-16,1 1-58 15,-3 0-98-15</inkml:trace>
  <inkml:trace contextRef="#ctx0" brushRef="#br0" timeOffset="49377.4428">9685 10786 54 0,'0'0'101'0,"0"0"-21"16,0 0-29-16,0 0 22 0,0 0-50 16,0 0 16-16,0 0 7 15,0 3-20-15,0-3 10 16,0 0 1-16,0 0 5 15,0 0 12-15,0 0-49 16,0 0 1-16,0 0-12 16,3 0 12-16,7 0-6 15,3 0 0-15,0 0 0 16,-3 0 6-16,-2 0-5 16,1-6 13-16,0-1-2 0,-3 0 7 15,0 0 6 1,-3-3-8-16,-1-2 7 15,0-2-7-15,1-5-16 0,-2 2 18 16,-1-2-5 0,0-1-8-16,0-7 15 0,0 0-19 15,0-5 4-15,0-4 7 16,-1-1-11-16,-4 0-2 16,0 1 19-16,-1 6-12 15,3 4 13-15,0 1-20 16,0 5 0-16,0-4 2 15,0 4 6-15,3 0-11 16,0 1 3-16,-3 3 0 16,-2-2 6-16,2-1-6 15,-1 2-3-15,1-2 3 0,0 2 2 16,0-3 1-16,-3 6-6 16,6-2 6-16,-3 4 1 15,3 2-4-15,0-2 0 16,0 0 0-16,0-4 0 15,0-2 3-15,0-3-6 16,0 1 7-16,0-2-2 16,0 5-2-16,0 0-5 15,0 0 5-15,0 6 6 16,0-2-6-16,0-1 0 16,0 5-1-16,0-1-4 15,0 3 5-15,3 1 0 0,-3 4-1 16,0-3 5-16,3 1-9 15,0-4 5-15,0 1-5 16,1-3 5-16,2-3 0 16,2-1 2-16,-2 2 1 15,-3-2-3-15,0 3 0 16,-3 2-3-16,3-1 8 16,-3 1-3-16,0 1-2 15,3-1 0-15,-3 2 0 16,0-3 4-16,2-3-8 15,-2 4 3-15,4-5 1 16,-4-2 5-16,3 5-5 16,-3 2 0-16,0-1-3 0,0 3 2 15,0 4 2-15,0-4-2 16,2 7 5-16,-2 0-9 16,0 0 5-16,0 0-10 15,0 0 4-15,0 0 1 16,2 0 2-16,1 0-10 15,0 0 2-15,1 0 9 16,3 0-16-16,2 0 16 16,1 0 4-16,0 0 5 15,2 0-7-15,-4 0 0 16,1 0 0-16,0 0 5 16,2 0-5-16,4 0-2 0,2-1 1 15,2-1 2 1,4 1 4-16,-2-2-5 15,4 3 0-15,-4-3 0 0,0 3 0 16,-2-4 0-16,-2 1-1 16,-1 3-1-16,0-2 4 15,4 2-5-15,2-2 6 16,-2 1-3-16,6 1 2 16,2-4 0-1,-1 4-4-15,2-3 5 0,1 1-3 16,-1-1 0-16,6-2-4 15,4 2 4-15,1-1 0 16,-5 2-6-16,2 2 6 16,0-3 0-16,-4 3 2 15,0 0-2-15,2 0 0 0,1 0-5 16,3 0 5-16,-1 0 0 16,3 0 3-16,-7 0 0 15,2 0-3-15,0 0-4 16,-3 0 4-16,-2 0 0 15,5 0 0-15,-6 0 0 16,-2 0-1-16,-2 0 11 16,-5 0-8-16,2 0-2 15,-4 0-4-15,7-5 4 16,-4 2 0-16,5 0 1 16,-4 0-1-16,5 0 0 15,-1 3-4-15,-2-2 4 16,8 0 0-16,-5 1 3 0,2 1-3 15,-3 0-6-15,-8-3 5 16,1 3 2-16,2 0 6 16,-2 0-7-16,2 0 0 15,1 0 1-15,3 0 1 16,-6 0-2-16,-1 0 0 16,1 0 0-16,0 0-9 15,-2 0 9-15,1 0 0 16,-3-3 0-16,1 2 7 15,1-1-9-15,0-1 2 16,4-1 0-16,2 0-4 16,-3 1 4-16,3 0 0 0,-4 1-2 15,3 1 7-15,-9 1-5 16,5 0 0-16,-4 0 2 16,1 0-7-16,1 0 5 15,-4 0 0-15,0 0 3 16,4 0-2-16,-2 0-1 15,4 0 0-15,1 0 0 16,0 0 0-16,0 0 0 16,-5 0 0-16,-1 0 3 15,-2 0 3-15,-2 0-4 16,-4 0-2-16,1 1-4 16,0 1 3-16,1-1 1 0,4 1 0 15,3 1-1 1,-1-2 6-16,5 2-8 0,-1-3 3 15,7 4 0-15,-4-4-4 16,1 0 7-16,1 0-3 16,-3 0 0-16,0 0-1 15,-1 0 1-15,-2 0 0 16,-1 0 1-16,0 0 3 16,1 3-4-16,-1-3-3 15,-1 0 3-15,0 0 0 16,0 0 0-16,4 2-1 15,1-1 1-15,2-1-1 16,2 3-1-16,-2-3 2 16,-2 3 0-16,0-2 2 15,-4 1 0-15,3 0-2 0,-6 1 0 16,7 0-4-16,-4 0 8 16,3 0-9-16,4-3 9 15,-1 5-5-15,5-5 1 16,-6 3-6-16,4-3 6 15,1 0-2-15,2 0 4 16,2 0-2-16,-2 0 0 16,-1 0 5-16,3-3-12 15,-1 1 7-15,2-1 0 16,3 0 3-16,-3-1-3 16,-1 2 0-16,0 2 0 15,1-3 3-15,2 3-5 0,3 0 4 16,0 0 0-16,-7 0-2 15,2 0 1-15,-4 0-1 16,-4 0 0-16,-3 0-1 16,-1 6-1-16,-5 5-5 15,-6 6-67-15,-8-5-144 16,0-12-336-16</inkml:trace>
  <inkml:trace contextRef="#ctx0" brushRef="#br0" timeOffset="51309.6612">12937 11994 24 0,'0'0'6'0,"0"0"-4"16,0 0-2-16,0 0 6 16,0 0-6-16,0 0 1 15,0 0 5-15,0 0 0 16,-3 81-6-16,6-52-17 15</inkml:trace>
  <inkml:trace contextRef="#ctx0" brushRef="#br0" timeOffset="62033.603">10009 12163 9 0,'0'0'42'0,"0"0"-25"16,0 0 4-16,0 0 4 15,0 0 9-15,0 0-7 16,27-12-18-16,-24 11-5 16,0-2-1-16,-3 3 0 15,0 0 19-15,0 0-9 16,0 0 5-16,0 0-2 16,0 0-3-16,0-4-3 15,0 4-9-15,0-2 5 16,-3 2-6-16,-3 0-11 15,3 0 3-15,-5 0 3 16,-1 0-7-16,3 0 4 16,2 0 7-16,1 0-5 0,0 0 1 15,0 0 10-15,-1 0-10 16,-2 2 7-16,3-2-2 16,3 0 2-16,-3 0 8 15,-2 0-7-15,0 0 39 16,1 0-23-16,-3 0-19 15,1 0 0-15,0 0 0 16,0 0 18-16,0 0 12 16,2 0-30-16,0 0 26 15,1 0-18-15,-1 0-7 16,1 0 1-16,0-2 4 16,0 2 2-16,0 0 13 15,3 0 0-15,-3-1 6 16,3-2 2-16,-4 3-12 0,4-3 8 15,-3 3-20-15,3-3 30 16,-3 2-33-16,-1-3-1 16,2 1 5-16,-3 1-2 15,2 2-4-15,-2-4 0 16,0 1 2-16,-1 1 7 16,3 0-9-16,0-1 0 15,0 3 4-15,3 0-4 16,-3-3 0-16,3 3-2 15,-3 0 11-15,3 0-9 16,0 0 0-16,0 0 0 16,0 0 1-16,0 0-1 0,0 0-3 15,0 0-2-15,0-3 5 16,0 3-6-16,3 0 7 16,3-1-1-16,0-2 19 15,4 3-14-15,0 0-2 16,3 0 1-16,3 0-4 15,-3 0 11-15,4 0-11 16,1-3 8-16,3 3-13 16,4-2 7-16,2 2-2 15,-1-2 0-15,5-1 1 16,-1 3-6-16,0-2 9 16,-1-1-4-16,1 1 6 15,-2 0-5-15,-1-1 5 16,-2 0-6-16,4-1 3 15,1 1-8-15,-2 3 16 0,2-1-11 16,-1-1 0-16,3 1 0 16,-5 1 1-16,2 0-1 15,-1 0-1-15,0 0 1 16,0-3 7-16,-1 3-5 16,-6-3-2-16,3 3-7 15,-5-1 6-15,2-2-5 16,-3 3 6-16,1-3 0 15,5 3 3-15,-3-3-8 16,3 3 14-16,6-1-8 0,-5-2 5 16,2 1-6-1,-4 2-9-15,-1-4 9 0,-1 4 0 16,4-1 6-16,-2-2-6 16,2 3 2-16,-2 0 4 15,2 0-6-15,-5 0-4 16,6 0 1-16,-2 0 3 15,6 0 0-15,0 0 1 16,2 0 0-16,4 0-1 16,-3 0 0-16,3 3 2 15,0-2 4-15,-1-1-6 16,-5 0-4-16,-4 4-1 16,3-4 5-16,-7 2 1 15,4 1-1-15,-1-2 0 16,2-1 7-16,2 0-6 0,0 0-2 15,1 0-6 1,0 0 7-16,-1 0 0 0,0 0-1 16,-3 0 1-16,0 0 10 15,1 0-6-15,-6 0-4 16,3 3 0-16,-2-3 0 16,-4 3-14-16,9-3 13 15,-5 0 1-15,5 0-4 16,3 0 11-16,-2 0-10 15,5 0 3-15,0 0-4 16,-2 0 3-16,-1 0 2 16,0 0 0-16,-2 0 13 0,2 0-14 15,0 0-4-15,-4 0-1 16,3 0 5-16,-1 0 0 16,2 0-2-16,3 0 2 15,-5 0 3-15,2 4-3 16,-4-4 0-16,2 3-2 15,-1-3 0-15,-1 0 2 16,3 0-5-16,-2 0 2 16,-1 0-1-16,5 0 4 15,3 0 4-15,-3 0-4 16,4 0 0-16,-1-3 1 16,-2 2 0-16,1-2-1 15,-1 3 0-15,-3 0 7 16,2 0-6-16,4 0-1 0,-7 0-9 15,5 0 9-15,-3 0 0 16,-3 0-1-16,3 0 1 16,4 0 1-16,-10 0-1 15,6 0-13-15,0 0 13 16,-5-3 3-16,1 3-3 16,-3-3 0-16,1 3 12 15,-3 0-12-15,3 0 7 16,-4 0-7-16,2 0-4 15,-3 0 4-15,5 3 0 16,-2 0 0-16,4-3 0 16,-1 4 0-16,2-4-6 15,-1 0 2-15,2 0 8 0,-2 0-9 16,1 3 5-16,6-3 0 16,-4 0-4-16,3 3 4 15,4-3-3-15,-3 0-14 16,2 0 17-16,1 0-4 15,3 0 8-15,-3 0-4 16,-4 0 0-16,1 0 0 16,2-3 0-16,-2 0-4 15,-2 2-2-15,2-2 6 16,-3 0 0-16,-1 0 0 16,0 3 8-16,-4 0-8 15,2 0 0-15,3 0-7 16,-4 0 11-16,2-1-4 0,-1 1 1 15,-1 0 1-15,0-3-4 16,-3 3 7-16,3 0-5 16,-4 0 0-16,1 0 1 15,-3 0-10-15,6-2 18 16,-4 2-7-16,5 0-1 16,-4 0 1-16,5 0 1 15,-3 0-3-15,2 0-6 16,-4-4 4-16,0 4-2 15,-1-4 4-15,1 4-5 16,-3-3 10-16,2 0-14 16,0 3 9-16,2-3 0 0,-1 3 1 15,6 0 2-15,-5 0-3 16,2 0 0-16,-2 0 2 16,-1 0-2-16,-4 0 5 15,1 0-5-15,0 0 0 16,-1 0-5-16,-3 0 4 15,2 0 2-15,0 0-2 16,-4 0 1-16,8 0-8 16,3 0 13-16,5 0-9 15,-4 0 4-15,2 0 0 16,0 0-4-16,-6 0 23 16,4 0-38-16,-6 0 19 15,6 0 0-15,-8 0 5 0,2 0-3 16,0 0-3-1,-8 0 1-15,-2 0 0 0,4 0 4 16,-9 0 1-16,-1 0-8 16,-3 0 3-16,-1 0 0 15,0 0 13-15,0 0-13 16,0 0 2-16,0 0 20 16,0 0-16-16,0 0-6 15,0 0 0-15,2 0-5 16,-1 0 2-16,2 0-2 15,0 3 10-15,0-3-8 16,-2 0 3-16,1 0 0 0,1 0 5 16,-3 0-4-1,1 0-1-15,-1 3 0 0,0 0-11 16,2 1 8-16,-2 0-7 16,1-2 10-16,-1 5 7 15,2 0-7-15,-2 3 11 16,1 0 19-16,1 2-24 15,3-2 9-15,-5 5-11 16,6-4 0-16,1 7 10 16,-3-2-14-16,4 0 12 15,-1 4-12-15,0-4 4 16,0-2 3-16,-1 0-7 16,-3-1 0-16,-3-3 0 15,3 2 6-15,-2-2-7 16,1 4 1-16,-1 0 0 0,-1-2-3 15,0 1 4-15,0-2-1 16,0 1 4-16,0 2 5 16,-1-3 0-16,-2 1-8 15,3 4-1-15,-3-2 20 16,3-1-20-16,0 4 0 16,0 0 7-16,0 2-2 15,0 1 2-15,3-1-7 16,2-2 2-16,3 3 7 15,-4-1-6-15,2-5-3 16,-1 3 0-16,2-2 4 16,-3 2-4-16,3 2 0 15,-1 1 1-15,-3 1 8 0,3-1-9 16,-2 3 0-16,2 0 4 16,-2-1-4-16,-1-1 6 15,1 2-6-15,-1-6-3 16,0 1 3-16,0-3 3 15,0 2 0-15,0-3-1 16,-2 3 0-16,2 3-4 16,-3 1-1-16,0 2 3 15,0 0 3-15,0-1-3 16,0-2-4-16,0 1 0 16,0-2 4-16,0-6 12 15,0-2-12-15,0-5 0 0,0 1-2 16,0-4 2-16,0 3-14 15,0 2 14-15,0-3 8 16,-4-1-8-16,2 4-12 16,1-6 12-16,-2 4 10 15,0-2-10-15,0 1 0 16,0 3 0-16,-1-2 2 16,2 2-6-16,0 1 4 15,0-2 0-15,2-4 2 16,0 3-2-16,0-5 0 15,0 2 0-15,0 4-7 16,0-4 7-16,0 3 0 16,0-5-8-16,0 3 5 0,0-4-7 15,0 0 10-15,0 0 0 16,0 0 1-16,-1 0 11 16,1 0-9-16,-3 0-1 15,2 0 1-15,-4 0-3 16,-2 0 0-16,-2 0 0 15,-6-4 2-15,1 3-6 16,-3 1 4-16,-3 0 0 16,-1 0 1-16,-1-3-1 15,-2 3 0-15,0 0 0 16,-4 0 0-16,-1 0 1 16,0 0-1-16,0 0-2 0,2 0-1 15,1 0 3 1,-6 0-2-16,4 0 2 0,0 0 3 15,-2 3 2-15,5-2-5 16,-1 3-2-16,7-4 2 16,-4 0 0-16,7 0-1 15,-5 0-1-15,1 0 2 16,3 0 4-16,-6 0-4 16,3 0 0-16,-4 0 0 15,3 0 0-15,-2 0-7 16,3 0 6-16,-2 0 1 15,5 0 4-15,2 0-4 16,-5 0-6-16,3 0 4 16,-3 0 4-16,1 0-2 0,0 0 0 15,-5-4 0-15,3 3-2 16,-8 1 2-16,1 0 0 16,0 0-1-16,-2 0 3 15,-2 0-2-15,3 0 0 16,-5 1 8-16,6 6-17 15,2-7 8-15,-3 2 1 16,3-2 0-16,0 1 1 16,4 2-1-16,-4-3 1 15,6 0 2-15,-2 3 3 16,2-3-6-16,-6 0-2 16,3 0 2-16,-6 0-5 15,0 0 1-15,3 0-1 0,-8 0 3 16,2 3-5-1,3-3 0-15,-6 4 5 0,4 2 1 16,3-2 0-16,-5-1 1 16,0-1-11-16,5 0-2 15,-5 1 7-15,1-3 5 16,0 0 0-16,-1 0 0 16,0 0 1-16,1 0-7 15,6 0 5-15,-3 0 2 16,3 2-1-16,-1-2 1 15,6 5-5-15,-6-3 5 16,2 1 0-16,1 2 5 0,-2-3-5 16,3 1-1-1,-6 0 1-15,7-2 0 0,-7 2-7 16,3 0 6-16,-1 1 2 16,2-4-2-16,2 0 1 15,4 0 0-15,1 0-3 16,0 0 14-16,0 0-11 15,0 0 0-15,2 0 3 16,-4 0-4-16,4 0 2 16,-6 0 2-16,2 0 2 15,0 0-4-15,-3 0-1 16,-2 0 0-16,2 0 1 16,1 0-4-16,-1 0 3 15,0 0 0-15,-3 3-4 16,-1 0 4-16,2-3 0 0,-5 4 1 15,-1-2 2-15,1-2 1 16,-4 3-4-16,2 2 0 16,3-5 0-16,-6 3 1 15,4 0-2-15,3 0-3 16,-5 0 4-16,1 1 1 16,0-3 3-16,-1 2-7 15,-3 0 3-15,5 0 0 16,-5 4-1-16,-1-1 1 15,4 0 0-15,2-1-1 16,4-5 1-16,2 3 0 16,4-3-1-16,0 0 2 0,2 0-1 15,2 2 0-15,-6-2 5 16,7 0-8-16,-8 0 3 16,2 0-1-16,-5 0-1 15,3 4 3-15,-3-4-1 16,5 3 3-16,-2-3 5 15,2 0-16-15,-4 0 13 16,1 0-5-16,-2 3 0 16,-5-3 3-16,3 2-4 15,-5 1 1-15,-1-3 0 16,-2 0-6-16,6 0 6 16,-2 0 0-16,0 0 8 15,5 0-8-15,-2 0 1 0,-2 0-1 16,-1 0 8-1,1 0-8-15,-4 0 0 0,-3 0-4 16,1 0 3-16,-1 0 2 16,3 0-2-16,4 0-2 15,6 0 3-15,3 0 25 16,0 0-17-16,3 0 2 16,-2 0-3-16,-1-5-3 15,4 2-7-15,-4 0 3 16,0 0 0-16,-1 2 6 15,0-1-6-15,-3-5 0 16,2 6 2-16,-3-5 0 16,7 3 7-16,-1-4-9 15,2 4 0-15,-1 0 14 0,3 3-6 16,-6-3-8-16,2 0 1 16,-2-2 1-16,3 5-2 15,1-3-3-15,0 0 3 16,-1 0 0-16,0 0 4 15,-1 2-4-15,3-3 2 16,-1 1 1-16,2 0-3 16,0 0 0-16,2-3 0 15,-1 2 1-15,4 1 1 16,4 0-2-16,-4 2 9 16,1-2-8-16,1 3-2 15,-2-3-2-15,-3 3 3 16,2-2 3-16,-2 0-3 0,0-1-1 15,2 3-1-15,-4-3 4 16,2 1 0-16,-1 0-2 16,2-1 0-16,-3 3-6 15,6-2 6-15,-4 2 0 16,0 0 0-16,2-3 4 16,2 3 3-16,-5 0-7 15,5 0 0-15,1 0-12 16,-4-2 21-16,-2 2-10 15,4 0 1-15,-6 0-3 16,3 0 3-16,-1 0 0 16,1 0 2-16,3 0-6 0,2 0 4 15,6 0-3 1,2 0-2-16,-4 0 10 0,-1 0-1 16,-1 0-4-16,-4 0 0 15,1 0-3-15,-6 0 6 16,3 0-4-16,-4 0 1 15,0 0 0-15,8 0 2 16,2 0-2-16,0 0 0 16,4 0 0-16,1-2 0 15,1 2 2-15,3 0 6 16,-2 0-6-16,2-3 14 16,-1 3-14-16,-1-3 1 15,1 2 11-15,-2-5-4 0,-3 2-10 16,3 1-2-1,-4-3 2-15,4 3 8 0,-1-5-5 16,-2 2 3-16,2 0-2 16,4-2-3-16,-2-1-1 15,-1 2 0-15,2 1 1 16,-1-2-1-16,2-1 0 16,0-2-6-16,0-1 5 15,-2 2 2-15,2 1-1 16,0-5 0-16,0 4 0 15,0 0 0-15,0 0 0 16,0 0 0-16,0 1 4 16,-3 2-2-16,3-1-3 15,-3-1 1-15,0-4 0 0,0 4 1 16,-3-3 1-16,3 0-2 16,-3 2 7-16,-3 0-7 15,3-2-1-15,3 1-2 16,-3-3 3-16,3-2 8 15,0-1-8-15,-4 0-4 16,0-2 4-16,0-1 7 16,4 1-7-16,-2-1-2 15,4 4 2-15,-2 2 0 16,3-1-2-16,0 0 0 16,0 2 2-16,0-6 5 15,0-1-5-15,0 0-5 16,0-4 5-16,0-2 2 0,0 1 6 15,0-3-13-15,0-1 10 16,0 2-5-16,0 0 0 16,0-2-4-16,0 4 4 15,0-3-3-15,0 6 3 16,0-3 0-16,0 8 1 16,0 5 3-16,0-1-7 15,0 4 3-15,0 2 0 16,0-6 0-16,0 3 0 15,0-4 0-15,0 1 0 16,0 0 6-16,0-3-7 16,0 3 1-16,0-1 0 0,0 2-4 15,0 1 12 1,0 2-14-16,0-2 8 0,0 1-2 16,0 3 2-16,0-3-2 15,0-2 0-15,0 2-4 16,0 0 4-16,0 2 0 15,0-1 0-15,0-1 10 16,0 3-16-16,3-3 6 16,-3 1 0-16,1-1-1 15,-1 4 1-15,0-2 0 16,2 2-1-16,-2-1 6 16,1 1-7-16,-1-1 2 0,0 4 0 15,0-4 0-15,0 4 0 16,0 2 0-1,2-2-3-15,-2 3 8 0,0 0-13 16,0 0 8-16,0 0-1 16,0 0-2-16,0 0-8 15,0 0 6-15,0 0-6 16,0 0-8-16,0 11 16 16,0 11-16-16,0 9 17 15,0 11 0-15,0 12 3 16,-2 2-1-16,-5 2 0 15,3-4-4-15,4-10-10 16,0-13-7-16,0-4 11 0,0-7 10 16,0-1-14-1,0-5 14-15,4 0-2 0,0 4 7 16,4-1-5-16,-3 6 0 16,1-2-3-16,-3 1-2 15,-3-2 6-15,0-4-1 16,0-7 0-16,0-1 2 15,0-4-3-15,0-4 1 16,0 2 0-16,0 3-3 16,0 4 5-16,0 1-2 15,0 0 0-15,0 6 1 16,0-2-2-16,0 5 1 0,-3-5 0 16,3-2 0-1,-4 2 3-15,2 3-3 0,-3 3 0 16,2 2 1-16,-2-1-3 15,1 1 2 1,0-5 0-16,1 6-1 0,-3-2 4 16,6 1-3-16,-3 2 0 15,3-5 1-15,0-5 7 16,0 1-4-16,0-2-4 16,0-2 2-16,0-5-1 15,0 5-1-15,0-5-3 16,0 3 3-16,0-1 0 15,0-2 1-15,0 4 0 16,0-4 3-16,-3 5-4 16,3-5 0-16,0 2 0 0,0 0-3 15,0-1 3-15,0-2 0 16,0-3 2-16,0 1-11 16,0 1 11-16,0 1-2 15,0 0 5-15,0-2-5 16,0 0 0-16,0 1 0 15,0-2-3-15,0 1 9 16,0 1-10-16,0-3 9 16,0 2-10-16,0 2 13 15,0-4-12-15,0 2 4 16,0-3-1-16,3 0-10 16,-3 4 7-16,3-4 4 15,-1 0 0-15,2 0-6 16,1 0 5-16,3 0 1 15,3 3 0-15,5-3-4 0,0 0 4 16,7 0 0-16,2 0-2 16,2 0 0-16,-5 0-6 15,1 0 8-15,-4 0 0 16,-5-3-1-16,-1-1 7 16,-1 4-6-16,-9 0 0 15,3-3 1-15,-2 3 7 16,-4 0-8-16,0 0 1 15,0 0 9-15,0 0-4 16,0 0 18-16,0 0-15 0,0 0-6 16,0 0 3-1,0-1-6-15,0-2-1 0,-10 3-1 16,4-2 1-16,0 2 1 16,3 0 0-16,-1 0-5 15,-2 0-4-15,3 0 4 16,-7 0-7-16,4 0 1 15,-2 2-7-15,5 2 17 16,-3-4-11-16,3 3 12 16,0-3 0-16,-3 0 2 15,-1 0 0-15,0 0-2 16,1 0 0-16,2 0 6 16,1 0-5-16,0 0-2 0,0 0 1 15,-1 0 0 1,-2 0 0-16,0 0 0 0,1 0 0 15,0 0 2-15,2 4 0 16,2-4-4-16,1 0 1 16,0 0 1-16,0 0-1 15,0 0 1-15,0 0-12 16,0 0 10-16,0 0-10 16,0 0-2-16,1 0 10 15,4 0-2-15,5 0-1 16,-3 0 5-16,6 0-2 15,2 0 2-15,6 0 4 16,-1-4 8-16,5 1-9 16,-3-1 3-16,2 2-4 0,-4 2 0 15,-1-3 4-15,0 3-4 16,0 0 2-16,1 0-2 16,0 0 3-16,6 0 0 15,-5 0-6-15,9 0 7 16,-7 0-4-16,3 0 10 15,-6 0-10-15,1 0-4 16,3 0 4-16,2-5 7 16,-2 2 11-16,3 0-15 15,3-3 9-15,2 3-18 16,-1 3 6-16,1 0 0 16,-6 0 7-16,0 0-7 15,-8 0-2-15,0 0 2 0,-3 0 0 16,-2 6 0-16,4-2 1 15,-4-2 8-15,-3 1-7 16,0 1-1-16,3-3 1 16,-4 2-2-16,-1-3-6 15,-2 0 6-15,-1 2 1 16,6-2 0-16,-5 3-2 16,4-2 6-16,2 6-15 15,0-4 16-15,6 0-6 16,-5 4 0-16,7-3 8 15,-4-1-20-15,-1 0 24 16,2 0-10-16,-1 0-2 0,1 2-3 16,2-2 3-1,-1-1 2-15,7-2-2 0,-4 0 0 16,0 1-13-16,1-1 29 16,-4 0-28-16,5 0 12 15,-2 0 0-15,5 0-2 16,-5 0 4-16,2 0-3 15,-3 0 1-15,1 0 0 16,-5 0 1-16,4 0-1 16,-5 3 0-16,-1-3 7 15,0 0-7-15,4 0-1 16,-3 3-5-16,3-3 12 0,0 0-6 16,1 0 0-1,4 3 1-15,0-3-6 16,3 0 10-16,-3 0-14 0,3 0 10 15,-6 0-1-15,2 0 8 16,-5 0-8-16,6 0 0 16,-7 0-1-16,7 0 1 15,-1 0-2-15,-2 0-11 16,6 0 26-16,3 0-23 16,-4 0 16-16,2 0-6 15,-3 0 0-15,4 0-11 16,-9 0 11-16,4 0 0 15,-1 0 4-15,-2 0-4 16,-2 0 0-16,1 0 0 16,-1 0 5-16,-1 0-5 0,6 0-6 15,-4 0 4 1,4 0-8-16,-1 0 10 0,1 0 0 16,-1 0 3-16,2 0-4 15,-1 0 1-15,3 0-9 16,-4 0 9-16,4 0 0 15,-2 0 0-15,4 0 0 16,-5 0 5-16,2 0-5 16,-2 0-3-16,1 0 3 15,2 0-4-15,0 0 8 16,3 0-6-16,-4-6 4 16,8 2-4-16,-3-1-2 15,0 1 4-15,2 0 4 0,0 1-4 16,-7 3 0-1,4 0-1-15,1 0 5 0,-2 0-5 16,5 0 1-16,1 0 0 16,-2 0 3-16,6-3-3 15,2 0 0-15,2-4-8 16,0 3 5-16,2 1-6 16,-3 0-42-16,-6-1-107 15,-3-13-311-15</inkml:trace>
  <inkml:trace contextRef="#ctx0" brushRef="#br0" timeOffset="67957.0168">14728 2547 232 0,'0'0'113'0,"0"0"-74"16,0 0-16-16,0 0-8 15,0 0 18-15,0-78 63 16,0 71-36-16,0 3 16 15,0 2-2-15,0 2-7 16,0 0-38-16,0 0-5 16,0 0-12-16,0 0 42 15,0 0-45-15,0 0 17 16,0 0 13-16,0 0-28 16,0 0 23-16,0 0-21 15,-2 0-1-15,1 0 6 16,1 0-18-16,0 8-9 15,0 6 6-15,0 9 3 0,1 7 9 16,6 4-9 0,-7 7 0-16,0 6 25 0,0 2-22 15,0 4 19-15,0-3-4 16,-5-5-17-16,-1-1 5 16,3-7-6-16,-1-6 4 15,2-8 4-15,2-3-7 16,0-4-1-16,0-3 2 15,-1 0 0-15,1-4-3 16,-2-1 1-16,2-3 0 16,-2-3 3-16,2-2-3 15,0 2 0-15,0-2 0 16,0 0 7-16,0 0-4 16,0 0-3-16,-1 0-23 0,-2 0 5 15,-1 0-40-15,-9 0-50 16,-3 0 29-16,-1 0-68 15,1-13-27-15,9-13 10 16,7-14-102-16</inkml:trace>
  <inkml:trace contextRef="#ctx0" brushRef="#br0" timeOffset="68519.8729">14654 2571 365 0,'0'0'131'16,"0"0"-81"-16,0 0 8 16,0 0-55-16,0 0 17 15,0 0 19-15,52-51-9 0,-22 44 6 16,1 0-13-16,5 2-7 16,3 0 2-16,-2-1-13 15,-3 4 7-15,-4 0-2 16,-4 2-6-16,-9 0 3 15,-4 6-7-15,-8 10-17 16,-5 6 8-16,0 9-11 16,-18 6 20-16,-12 0 29 15,-2-2-22-15,-1-8 31 16,4-5-25-16,5-6-10 0,-1-5 44 16,6-5-5-1,-1-1-33-15,7-3 31 0,0-2-8 16,7 0 15-16,0 0-45 15,-2-2 9-15,5-3 13 16,0 3 3-16,3 1-22 16,0 1-5-16,0 0 9 15,0 0-27-15,0 0 18 16,3 0-18-16,10 8 18 16,10 9 0-16,1 2 1 15,1 1-5-15,1-3 12 16,0 0-14-16,1 0 9 15,2-3-3-15,-4-1 0 16,-1-2-19-16,-3-4-9 16,-1 1-17-16,-4-3-21 0,-6-1 19 15,-3-1-36-15,-5-1-7 16,-1-2-46-16,-1 0-69 16,0 0-192-16</inkml:trace>
  <inkml:trace contextRef="#ctx0" brushRef="#br0" timeOffset="68947.6239">15280 2445 541 0,'0'0'69'16,"0"0"17"-16,0 0-42 16,0 0 45-16,0 0-18 15,0 0-46-15,-3-22-25 16,1 27-3-16,1 22-6 16,-4 14-3-16,3 14 12 15,-3 6 25-15,1 1-25 16,2-4 6-16,2-4-5 15,0-4 6-15,0-8-2 16,0-6-5-16,0-5 1 0,0-6 6 16,4-8-7-16,0-3 0 15,-1-6 3-15,-3-4-3 16,1-3-2-16,-1-1-4 16,0 0 6-16,0 0 14 15,0 0-14-15,0 0-4 16,0-14-25-16,0-9-125 15,0-6-54-15,1-5-205 16</inkml:trace>
  <inkml:trace contextRef="#ctx0" brushRef="#br0" timeOffset="69221.467">15187 2509 492 0,'0'0'80'16,"0"0"-10"-16,0 0 14 15,0 0-45-15,0 0-17 16,0 0-18-16,114-23-4 16,-59 18 34-16,3 5-26 15,-3-2-8-15,-3 1 2 16,-3-2-2-16,-6 1-2 15,-12 1-27-15,-4 1-36 16,-14 0-38-16,-10 0-38 16,-3 3-106-16</inkml:trace>
  <inkml:trace contextRef="#ctx0" brushRef="#br0" timeOffset="69443.3283">15340 2723 414 0,'0'0'41'0,"0"0"-36"15,0 0 43-15,0 0 60 0,0 0-32 16,0 0 11 0,100 0-63-16,-77-2-19 0,5 2-4 15,6 0-1-15,0 0-28 16,5 0-56-16,-1 0-50 15,1 0-110-15</inkml:trace>
  <inkml:trace contextRef="#ctx0" brushRef="#br0" timeOffset="69954.0281">16152 2548 416 0,'0'0'184'15,"0"0"-135"-15,0 0-17 0,0 0 58 16,0 0-32-16,0 0-5 16,0-21-16-16,0 12-31 15,0-1 9-15,0-2-15 16,0-3 13-16,0 1 19 15,0-2-27-15,-5 0 10 16,-3 1 32-16,-1 1-32 16,2 7 11-16,-4 2 11 15,2 3-35-15,-1 2 14 16,-6 0-16-16,-10 14-4 16,-5 11-8-16,0 6 12 15,1 3-10-15,5 2 8 0,4 3 2 16,6 2-6-16,2 0 12 15,7-2-6-15,6-1 0 16,0 1 5-16,10-3-14 16,10-6 9-16,12-6-13 15,0-5 5-15,8-8 1 16,8-5 4-16,-1-6 3 16,-1 0 0-16,-4 0 9 15,-6-7-9-15,-6 0-22 16,-5-1 1-16,-8-1-34 15,-10 1-30-15,-7-2-54 16,0 0-134-16</inkml:trace>
  <inkml:trace contextRef="#ctx0" brushRef="#br0" timeOffset="74782.9209">16933 2576 184 0,'0'0'73'0,"0"0"-61"16,0 0 14-16,0 0 44 15,0 0-35-15,0 0 17 16,0 0-31-16,-12-12-7 16,12 12 13-16,-2-2-23 15,2 2 17-15,0 0 5 16,-2 0-9-16,2 0 31 16,0-1-9-16,0 1-6 0,0 0 20 15,0 0-19-15,0 0 2 16,0-2 8-16,0 2-13 15,0 0-2-15,0 0-22 16,0-3-4-16,0 2-6 16,2 0-4-16,15-2 7 15,10-3 16-15,9 3-16 16,2 0-4-16,2 3-56 16,-4 0-83-16,-7 0-71 15,-16 0-310-15</inkml:trace>
  <inkml:trace contextRef="#ctx0" brushRef="#br0" timeOffset="74970.0357">16930 2743 142 0,'0'0'392'16,"0"0"-354"-16,0 0-29 15,0 0 11-15,0 0 65 16,0 0 15-16,79-8-57 15,-30-1-43-15,9-3-7 16,0 3-71-16,-5 0-105 16,-18 1-286-16</inkml:trace>
  <inkml:trace contextRef="#ctx0" brushRef="#br0" timeOffset="75524.6949">17652 2264 382 0,'0'0'120'15,"0"0"-50"-15,0 0 58 16,0 0-18-16,0 0-9 15,0 0 2-15,-9-45-69 16,5 45-34-16,4 5-6 16,-2 18-8-16,2 15 12 15,0 15 2-15,0 5 0 16,0-1 8-16,9-4-7 16,0-8-1-16,3-8 0 15,4-1 7-15,0-2 5 0,1-3-12 16,1-4 6-16,-8-5 9 15,-1-5-11-15,0-3-4 16,-3-7-3-16,-4-4 3 16,2-1 2-16,-3-2-2 15,1 0-6-15,-2 1-14 16,0-1-24-16,0 0-48 16,-8 0-11-16,-12 0-145 15</inkml:trace>
  <inkml:trace contextRef="#ctx0" brushRef="#br0" timeOffset="76011.4066">17583 2179 518 0,'0'0'126'15,"0"0"-63"-15,0 0-38 16,0 0-24-16,0 0-1 16,0 0 8-16,105-7-4 15,-76 28-4-15,-3 4-13 16,-13 3 10-16,-4 3-8 0,-8-1 11 16,-1-3-1-1,-1 2-12-15,-18-6 6 0,-5-3 7 16,-3-3 0-16,-3-3 27 15,8-4-13-15,-2-7 8 16,8-3 24-16,5 0-1 16,5 0-12-16,1 0 19 15,5 0-8-15,0 0-28 16,0 0-16-16,0 3-16 16,0 5 11-16,16 4-11 15,6 7 16-15,8 1 19 16,1-1-18-16,2-2-2 15,0-1-2-15,-2-1 3 16,-1 1 3-16,0-2-3 0,-2-2-14 16,-4 1-43-16,-6-6-22 15,0 0-1-15,-9-1-25 16,-5-3-53-16,-4-3-134 16</inkml:trace>
  <inkml:trace contextRef="#ctx0" brushRef="#br0" timeOffset="76397.2085">17951 2578 345 0,'0'0'110'16,"0"0"-105"-16,0 0 14 0,0 0 18 15,0 0 14-15,0 0 6 16,55 9-23-16,-33-9-34 15,0-3 42-15,-1-10-42 16,-2 1 0-16,-2-3 9 16,-4-6-4-16,-3-4 4 15,-5 2-9-15,-5 0-7 16,0 5-12-16,-5 5 38 16,-11 6-2-16,-1 7 22 15,-5 0-18-15,-2 9-16 0,1 11-2 16,3 4 0-1,7-1 28-15,7-1-30 0,4-2 1 16,2 0 11-16,0-1-8 16,13-2-5-16,12 0-3 15,4-5-46-15,4-5-2 16,4-1-60-16,-1-5-10 16,-1-1-192-16</inkml:trace>
  <inkml:trace contextRef="#ctx0" brushRef="#br0" timeOffset="77715.4134">18463 2406 518 0,'0'0'119'16,"0"0"-32"-16,0 0-50 15,0 0-5-15,0 0-32 0,0 0 0 16,0 69 34-16,0-27 4 15,0 0-21-15,0-3-1 16,0 0-2-16,0 1 4 16,0 1 19-16,11-2-3 15,-5 0-14-15,5-5-8 16,0-5-11-16,-1-3 4 16,1-6 2-16,-4-6-12 15,-4-5 5-15,0-6 0 16,-3-3 15-16,0 0-15 15,0 0 0-15,0 0 26 16,0-17-12-16,-3-9-11 0,-3-3-3 16,2-7 0-16,1-2-12 15,-3-4-5-15,3 1-3 16,-2-1 4-16,-1 5 14 16,-1 2-1-16,0 2 3 15,-2 4 0-15,-1 1-5 16,1 2 12-16,-2 4 0 15,0-2-6-15,-1 4 5 16,-1 1 2-16,1 1-8 16,0 4 6-16,5 4-4 15,-1 6 7-15,5 2-9 16,1 2 0-16,0 0-1 16,-1 0-1-16,-5 9-23 0,-4 18 25 15,-4 9 2-15,2 4-2 16,3-1 0-16,6-4 0 15,5-9 0-15,0-4 4 16,0-5-4-16,8-2-2 16,8-3-6-16,6-6-8 15,5-3-12-15,4-3 25 16,2 0 3-16,0-7 5 16,3-11-5-16,0-7 21 15,0-7-21-15,1-6 2 16,-12 1-5-16,-2-1 1 15,-14 9-14-15,-4 7 15 16,-4 8-6-16,-1 8 7 16,0 6 7-16,0 0-7 0,0 0-2 15,0 6-10-15,0 17-4 16,0 4 11-16,-1 0 5 16,1-1 0-16,0-6 4 15,1-6-4-15,8-3 0 16,4-2-3-16,-1-4-1 15,-2-2-6-15,1-2 9 16,-4-1-15-16,0 0 11 16,0-6 5-16,2-12 3 15,1-6-3-15,-1-5 8 16,-4 4-14-16,0 4 6 0,-1 11 0 16,-4 5-2-1,0 5 3-15,0 0-2 0,0 0-4 16,0 9-17-16,4 7 15 15,-1 3 9-15,1-4-2 16,2-1 5-16,2 0-5 16,3-6 0-16,2 1-1 15,3-6 8-15,1 1-14 16,8-3 5-16,0-1 2 16,2 0-3-16,3 0 12 15,-8-8-15-15,4-4 9 16,-6-2-3-16,-6-2 0 0,1-3 4 15,-8-4-4-15,2-2 0 16,0-1-4-16,-3-1 0 16,-2 5 1-16,-2 4 3 15,-2 3-6-15,0 5 6 16,0 2-4-16,0 1-2 16,-8 5 0-16,-1 0 6 15,-5 2-1-15,-5 0 0 16,-6 11-7-16,0 7 8 15,1 2 0-15,7 0 8 16,9 2-8-16,6-2 2 16,2 4-4-16,0 0 7 15,17-4 0-15,2-1 2 0,7-7-7 16,-1-1 12 0,6-3-12-16,2-5-12 0,7-1-2 15,-1-2-34 1,-5 0 8-16,-6-2-90 0,-4-11 5 15,-6-6 10-15,-1-3-9 16,-4-6-9-16,2-5 14 16</inkml:trace>
  <inkml:trace contextRef="#ctx0" brushRef="#br0" timeOffset="77977.0386">19373 2241 136 0,'0'0'233'16,"0"0"-60"-16,0 0-43 15,0 0-57-15,0 0-32 16,0 0-40-16,-85 28 6 15,62 0 34-15,8 3-29 0,8-3-12 16,7-2-1-16,0-4 1 16,2-3 5-16,14-5-5 15,6-3 0-15,7-3 8 16,0-2-8-16,0-1 23 16,-3 1-13-16,-9 0 0 15,-5 1 15-15,-6 0-25 16,-5 1 0-16,-1-1 0 15,-4 2 3-15,-20 4 0 16,-9-1-3-16,-3-3-67 16,13-6-84-16,5-3-446 15</inkml:trace>
  <inkml:trace contextRef="#ctx0" brushRef="#br0" timeOffset="78264.3099">19682 1917 531 0,'0'0'96'0,"0"0"-96"16,0 0 0-16,0 0 79 15,0 0 21-15,0 106-34 16,0-69-16-16,3 1-5 0,4-3-27 15,-2-2-10-15,2-6 2 16,-3-2-5-16,-1-4-5 16,-1-3-11-1,-2-1-19-15,0-1-47 0,-2-1-22 16,-12-7-98-16,-1-7-244 16</inkml:trace>
  <inkml:trace contextRef="#ctx0" brushRef="#br0" timeOffset="78428.2076">19540 2204 492 0,'0'0'198'16,"0"0"-176"-16,0 0 5 16,0 0 40-16,116-27-39 0,-68 21-28 15,1 2-47-15,6 0-126 16,-1 0-305-16</inkml:trace>
  <inkml:trace contextRef="#ctx0" brushRef="#br0" timeOffset="79310.2159">19667 2005 250 0,'0'0'110'0,"0"0"-46"0,0 0-15 15,0 0 51-15,0 0-57 16,0 0 37-16,12-34-26 16,-12 34-6-16,1 0-11 15,-1 0-12-15,0 0-12 16,2 0 25-16,-2 0-36 15,1-1 10-15,-1 1 8 16,2 0-19-16,-2 0 33 16,0 0-30-16,1 0 3 15,2 6-14-15,2 13 14 0,-2 12-6 16,0 6 15 0,-3 9-11-16,0-3 33 0,0-1-25 15,-3-2-6-15,0-5 4 16,1-2-7-16,2-1 1 15,0 1-3-15,0-1 4 16,8-3-4-16,8-1-1 16,2-3 14-16,3-5-10 15,1-4 6-15,3-3-11 16,-1-6-1-16,-3-5-26 16,-1-2 23-16,-7 0-33 15,2-5 5-15,-4-11 10 16,0-1-81-16,-3-5-57 15,-5 1-183-15</inkml:trace>
  <inkml:trace contextRef="#ctx0" brushRef="#br0" timeOffset="79719.9643">20563 1939 429 0,'0'0'47'0,"11"-72"15"16,-11 40-5-16,0 6 44 0,0 9-5 16,0 7 6-1,-3 5-33-15,-2 5-51 0,-4 0-18 16,-13 17-41-16,-8 16 41 15,-6 9 21-15,2 6-8 16,8 1 0-16,10-3 22 16,9 1-31-16,4-4-2 15,3 0 4-15,0-3-5 16,6 2 21-16,8-3-21 16,2 2 1-16,0-2 23 15,-1-3-22-15,-2-7 9 16,-4-5-12-16,-3-4-16 0,-4-2 14 15,-2-1-75 1,-2 1-60-16,-22-6-118 0,-7-5-224 16</inkml:trace>
  <inkml:trace contextRef="#ctx0" brushRef="#br0" timeOffset="80159.6894">20344 2232 149 0,'0'0'310'0,"0"0"-310"15,100-38 0-15,-64 26 0 16,0 1 11-16,-3 3-2 16,-4 0-1-16,-2 1-4 15,-8 4 8-15,-10 0 29 0,-7 3 22 16,-2 0 9-16,0 0-72 15,0 13 0-15,-4 8 45 16,-6 4 25-16,-1 1-29 16,2 3-28-16,6-2-7 15,1 0 24-15,2-3-30 16,0 0 4-16,5-5 15 16,9-7-18-16,0-2 3 15,2-7-4-15,-1-3 0 16,0 0 12-16,1-15-3 15,1-9 5-15,-2-9 3 0,-3-6-17 16,-6 2-11-16,-6 2-11 16,0 5 0-16,-3 8 14 15,-11 7-5-15,-1 3-14 16,1 5-33-16,-2 6-32 16,2 1-3-16,0 0-60 15,2 3-60-15</inkml:trace>
  <inkml:trace contextRef="#ctx0" brushRef="#br0" timeOffset="80450.5112">20841 2169 649 0,'0'0'22'15,"0"0"-16"-15,0 0 19 0,0 0-16 16,91 83 19-16,-78-61 25 15,0-2-36-15,-5 0 4 16,-2-6-21-16,-4-8 0 16,-2-1-1-16,0-5 24 15,0 0-22-15,0 0 72 16,0-11 42-16,0-10-51 16,0-5-38-16,0-1 4 15,0-2 43-15,8 0-66 16,12 3-7-16,5 5-13 15,5 5-70-15,-5 4-116 0,-4 2-198 16</inkml:trace>
  <inkml:trace contextRef="#ctx0" brushRef="#br0" timeOffset="81507.9407">21703 2039 252 0,'0'0'202'15,"0"0"-122"-15,0 0-51 0,0 0-7 16,0 0 46 0,0 0-48-16,0 0 3 0,3-68 2 15,-3 60 10-15,0-1 13 16,0 2-6-16,-3 2-22 15,-5 0 20-15,-2 1-34 16,1 2 25-16,-7 2-17 16,-4 0-13-16,-5 17-2 15,1 11-7-15,0 5 8 16,5 6-7-16,7 2 7 16,6-4 0-16,6 0 4 15,0-4-4-15,10 1-1 0,15-5-8 16,7-3-10-1,2-4 11-15,7-5-28 0,2-5 22 16,2-4-16-16,-5-6-2 16,-6-2 22-16,-4 0-70 15,-9-7 44-15,3-11 32 16,-5-6-4-16,-7 0 16 16,-2 3-11-16,-7 7 12 15,-3 6 47-15,0 5 10 16,0 3-10-16,0 0-56 15,0 11-18-15,0 12 18 16,0 6-2-16,3 0 4 16,7-2 8-16,6-4-10 15,0-6 0-15,3-6-3 16,0-4 3-16,0-5-6 0,-1-2-1 16,-5 0 14-16,-4-14 7 15,-3-11 7-15,-6-4-17 16,0-2 23-16,-3 0-26 15,-10 7-2-15,-1 7 2 16,-1 4 3-16,3 9 27 16,-1 4-31-16,-1 0-36 15,-2 9-27-15,7 10-27 16,8-4-85-16,1-3-284 16</inkml:trace>
  <inkml:trace contextRef="#ctx0" brushRef="#br0" timeOffset="82138.2542">22280 2213 508 0,'0'0'27'15,"0"0"-15"-15,0 0 3 16,0 0 26-16,42 84 34 15,-33-64-7-15,0 4-47 16,1-5 17-16,-5-6-38 16,-2-3 0-16,-3-6 5 15,0-2 1-15,0-2-3 16,0 0 14-16,0 0-7 16,-2-5 62-16,-7-9-68 0,-1-4 0 15,8-3 38-15,2-2-15 16,0-2-24-16,10-3-3 15,16 3 0-15,4 5-15 16,4 9 15-16,-7 10-15 16,-3 1 0-16,-5 4-19 15,-7 13-2-15,-2 3 24 16,-5-2 12-16,-2-1-2 16,-1-3 2-16,-2-8 0 15,0 0-5-15,0-6 5 0,0 0-1 16,-8 0-6-1,-7 0 7-15,-3-9 19 0,3-1-19 16,8-2 0-16,5-1 27 16,2-1-12-16,0-6-15 15,19-1-2-15,12-1 2 16,10-2-3-16,0 9-10 16,-4 7 11-16,-9 8 2 15,-4 0-29-15,-8 6 14 16,-6 16 4-16,-4 5 11 15,-3 3-8-15,-3 0 9 16,0 0-1-16,1-5 9 16,-1-1-7-16,2-7-2 15,-2-4 0-15,0-3-13 0,0 0-16 16,0-6-115-16,-6-4-125 16</inkml:trace>
  <inkml:trace contextRef="#ctx0" brushRef="#br0" timeOffset="83045.1888">22819 2166 406 0,'0'0'7'0,"0"0"-7"0,0 0 11 15,0 0 38-15,0 0-21 16,0 0-8-16,30 4-12 16,-28-3-8-16,1-1 9 15,-1 1 8-15,2 1-5 16,2 3 9-16,2 1 0 16,-1 3-3-16,2 2-1 15,0 1-17-15,-3 1 7 16,-1-1 1-16,1 0-8 15,-3-3 3-15,-3-3-3 16,0-4 4-16,0 0 0 16,0-2-8-16,0 0 8 15,0 0 7-15,0 0-6 0,0-2 41 16,-2-8-28-16,-2-2-16 16,1-2 9-16,3 0-5 15,0-3 1-15,0-2-14 16,14 3-5-16,4-1 12 15,5 8 0-15,-3 6-11 16,-1 3 9-16,-6 2-6 16,-4 13-31-16,-3 7 26 15,-3-2-13-15,-3 2 26 16,0-5-17-16,0-6 17 16,0-3 1-16,0-5-1 15,0-3-6-15,0 0 6 0,0 0 15 16,0-5 16-1,-5-9-16-15,5-2 30 0,0-1 7 16,3 0-33-16,20-2-16 16,8-1 2-16,2 6 8 15,1 2-8-15,-4 7-7 16,-6 5 4-16,-7 0-4 16,-3 10-17-16,-5 7 5 15,-2 2 13-15,-1 1 1 16,0-3 0-16,2-4 5 15,2-3-4-15,1-3 4 16,2-4-5-16,2-3 0 16,5 0 8-16,1 0 27 15,-1-16-13-15,2-3 31 16,-3-2-32-16,-3-5 16 0,4-3-37 16,-3-3 7-16,-4 3-20 15,-3 6 13-15,-6 10 0 16,-4 6 13-16,0 7-13 15,0 0 0-15,-12 4-30 16,-6 16 20-16,-1 6-8 16,7-3 14-16,7-2 4 15,5-4 3-15,0-4 6 16,2-2-9-16,13-2 0 16,6-3-16-16,6-1 7 15,7-1-45-15,2-4-30 16,-5 0-205-16</inkml:trace>
  <inkml:trace contextRef="#ctx0" brushRef="#br0" timeOffset="83428.9517">23706 2007 561 0,'0'0'81'0,"0"0"-79"16,0 0-2-16,0 0 31 15,30 82-5-15,-30-56-16 16,0-3 11-16,0-4-11 16,0-5 1-16,0-4-10 15,0-9 16-15,-3 1-34 0,-7-2 11 16,-1 0 6-16,-4-7 24 16,6-6-13-16,6-5 8 15,3-2 35-15,3-4-35 16,21-4-17-16,10-2 5 15,10 3-7-15,-3 7 5 16,-4 11-3-16,-7 9-4 16,-8 5-10-16,-2 19 6 15,-7 1-6-15,-4 1 12 16,-1-2 0-16,-2-3 2 16,1-2-2-16,1-3 5 15,-2-2-5-15,-2-6-21 0,-4-4-79 16,0-4-206-16</inkml:trace>
  <inkml:trace contextRef="#ctx0" brushRef="#br0" timeOffset="83705.7912">24121 1690 568 0,'0'0'211'16,"0"0"-88"-16,0 0-38 15,0 0-85-15,0 0-16 16,0 0 16-16,24 82 19 16,-14-31 9-16,-2-2 21 0,-4-1-47 15,0-2 5 1,-1-6 14-16,2-3-4 0,1-4-4 16,-2-7-13-16,-1-2 12 15,2-10-33-15,-4-5-19 16,-1-3-52-16,0-6-22 15,0 0-5-15,-10 0-75 16,-8-12-95-16</inkml:trace>
  <inkml:trace contextRef="#ctx0" brushRef="#br0" timeOffset="84117.8018">24069 1906 448 0,'0'0'28'0,"0"0"-19"0,0 0 42 16,102 17-33-16,-63-17 3 15,2 0-6-15,3 0-12 16,1 0-3-16,3-3-6 16,-6-3 6-16,-11 1 5 15,-13 1 2-15,-12 0 1 16,-6 4 100-16,0-3-46 15,0 1-60-15,-16 2 6 16,-3 0 1-16,-3 0 7 16,-1 13 9-16,9 5-17 15,6 1 0-15,8 3-6 0,0 3 7 16,8-1-9-16,14 1 1 16,5-4 26-16,-5-2-22 15,1-2-1-15,-7-3 36 16,-6-1-12-16,-5-6 4 15,-2-2-32-15,-3-5 2 16,0 2 13-16,-27 3-13 16,-22 1 23-16,-16 0-25 15,-4-1-85-15,9-5-269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27:55.125"/>
    </inkml:context>
    <inkml:brush xml:id="br0">
      <inkml:brushProperty name="width" value="0.05292" units="cm"/>
      <inkml:brushProperty name="height" value="0.05292" units="cm"/>
      <inkml:brushProperty name="color" value="#FF0000"/>
    </inkml:brush>
  </inkml:definitions>
  <inkml:trace contextRef="#ctx0" brushRef="#br0">22792 4309 176 0,'0'0'91'16,"0"0"7"-16,0 0-81 15,0 0 31-15,0 0 10 16,0 0-21-16,0 0-13 16,-6 0-10-16,6 0-14 15,0 0 37-15,0 0-27 16,0 0 30-16,0 0 10 15,0 0-10-15,0 0-9 16,0 0 6-16,0 0-23 16,0 0 30-16,0 0-32 0,0 0 8 15,0 0 10-15,0 0-11 16,0 0 8-16,0 0-16 16,0 0-10-16,0-1 48 15,0 1-49-15,0 0 5 16,0 0 15-16,0 0-19 15,0 0 12-15,0 0-13 16,0 0 0-16,0 0 4 16,0 0-4-16,0 0 0 15,0 0-2-15,0 0 5 16,0 0-3-16,0 0 0 16,0 0 3-16,0 0 0 0,0 0-3 15,0 0 0-15,0 0-7 16,0 0 14-16,0 0-5 15,0 0-2-15,0 0 0 16,0 0-7-16,0 0 7 16,0 0 0-16,0 0 2 15,0 0-2-15,0 0 0 16,0 0-8-16,1 1 8 16,5 3 1-16,3-1-1 15,-2 0 0-15,3 1 5 16,-1 1-5-16,-1-3 4 15,-2 3-4-15,-3-2 0 0,0-2-1 16,-2 1 1-16,1-2 0 16,1 0 2-16,-1 0 0 15,8 0 29-15,11-18 12 16,18-13 17-16,17-14 29 16,15-11-72-16,5-9-3 15,4-6-7-15,-1 0 5 16,-4 4-10-16,-8 10-2 15,-15 19 0-15,-20 16 4 16,-15 13-4-16,-14 6-6 16,-3 3-25-16,0 0-46 15,-4 3-14-15,-17 22-96 16,-9 11 8-16,-7 8 26 16,1-2-245-16</inkml:trace>
  <inkml:trace contextRef="#ctx0" brushRef="#br0" timeOffset="2239.7723">22935 6660 308 0,'0'0'114'0,"0"0"6"16,0 0-51-16,0 0-1 0,0 0-23 15,0 0-1-15,0 0 5 16,-41-62-13-16,41 59-25 15,0 3 16-15,0 0-26 16,0 0 0-16,0 0 15 16,0 0-10-16,0 0-12 15,0 0 4-15,0 0 2 16,0 0-1-16,0 0 1 16,0 0 0-16,0 6-4 15,0 4 13-15,0 3-9 16,3 3 7-16,4 0-3 15,-3-2 6-15,2-2-10 0,-1-3 0 16,5-1 9 0,-4-4 0-16,-2-3-11 0,2 2 2 15,2-3 0-15,1 0 23 16,10 0-10-16,10-11 22 16,14-15 20-16,12-9-28 15,7-10-16-15,7-4-8 16,3-9 12-16,5-2-1 15,-2 3-14-15,-8 7 4 16,-18 14-7-16,-19 14 3 16,-12 13-23-16,-14 9-43 15,-2 0-84-15,-2 17-54 16,0 13 4-16,-5 5-116 16</inkml:trace>
  <inkml:trace contextRef="#ctx0" brushRef="#br0" timeOffset="3500.9708">22585 9011 86 0,'0'0'52'15,"0"0"10"-15,0 0-38 16,0 0-12-16,0 0 69 15,0 0 12-15,-17-61-51 0,17 61 26 16,-2-1-14-16,2-1 2 16,-1 2 21-16,1 0-30 15,0 0 16-15,0 0-44 16,0 0-5-16,0 0 17 16,0 0-23-16,0 0 5 15,0 0 9-15,0 0-20 16,0 0 18-16,0 0-20 15,15 0 0-15,4 9 18 16,1 4-18-16,1 1 2 16,-2 1 1-16,5-2 5 15,-5-5 6-15,-2 2-14 0,-1-3 0 16,-2-4 11 0,-4 0-11-16,3-3-4 0,1 0 4 15,3-3 8-15,10-19 39 16,8-14-9-16,13-12-22 15,9-11 14-15,12-7-23 16,7-4-6-16,1-3-1 16,-3 9-7-16,-14 16-12 15,-21 19-38-15,-17 22-75 16,-18 7-53-16,-4 16-162 16,-4 7 72-16</inkml:trace>
  <inkml:trace contextRef="#ctx0" brushRef="#br0" timeOffset="4641.3782">22880 11173 239 0,'0'0'125'16,"0"0"-34"-16,0 0-64 15,0 0 11-15,0 0 29 16,0 0-16-16,-14-30-14 15,14 30 44-15,0 0-54 16,-1 0 1-16,1 0-12 16,0 0-8-16,0 0-1 15,0 0-7-15,0 0 0 16,0 3-3-16,3 7 7 16,9 6 7-16,2-6-6 15,2 4 5-15,1-8-13 0,-2 1 3 16,0-6 0-16,0-1 14 15,9-10-4-15,10-22 49 16,12-19 18-16,8-16-61 16,8-11-7-16,1-2-9 15,-2 7-5-15,-8 16-11 16,-8 19-21-16,-17 21-46 16,-11 17-70-16,-14 6-98 15,-3 18-75-15</inkml:trace>
  <inkml:trace contextRef="#ctx0" brushRef="#br0" timeOffset="5646.5756">22802 13336 317 0,'0'0'125'0,"0"0"-52"16,0 0-20-16,0 0-35 0,0 0 23 15,0 0-1-15,0-17 17 16,0 17-27-16,0 0 4 16,0 0-19-16,0 0-15 15,0 0 7-15,1 5-12 16,5 7 13-16,2 5 12 16,3 2 3-16,0-2-17 15,1-1 10-15,2-3-14 16,-5-6 4-16,0-4 5 15,2-3-6-15,3 0-4 16,8-29 25-16,10-24 25 16,8-20-11-16,8-16-40 15,1-11 4-15,3-1-12 16,-2 9-22-16,-4 19-39 16,-12 26 23-16,-14 31-13 0,-12 16-104 15,-8 13-204-15</inkml:trace>
  <inkml:trace contextRef="#ctx0" brushRef="#br0" timeOffset="10560.9562">22698 4243 45 0,'0'0'25'16,"0"0"43"-16,0 0-36 16,0 0 23-16,0 0-19 15,0 0-18-15,0 0 20 16,0 0-19-16,-12-46 33 16,10 46 5-16,2 0-34 15,0 0 1-15,0 0-18 16,0 0-4-16,0 0 20 15,0 0-16-15,0 0 21 16,0 0 24-16,0-1 16 16,0 0-23-16,-1 1 1 0,1-2-11 15,-2 2-3-15,0 0-18 16,1 0-9-16,1 0 0 16,-2 0 1-16,2 0-5 15,0 0 0-15,0 0-5 16,0 0-14-16,0 0 19 15,2 6 0-15,1 0 2 16,2-1 6-16,-2 2-8 16,3 0-8-16,-2 1 8 15,2-2-4-15,0 2 4 16,-3-1 0-16,0 2 0 16,2 0 1-16,1 2 2 0,0-2-3 15,4 2 0 1,-1 0 5-16,0-1-5 0,1-3 0 15,-1 1 0-15,-1-4 2 16,-2 3-2-16,1-3-3 16,-3 0 3-16,-1-1 3 15,-1 1-3-15,1-2 0 16,-1 0 1-16,-2-2 11 16,1 0-11-16,-1 0-1 15,2 0 0-15,-2 0 3 16,4 0 5-16,3 0 15 15,5-12 10-15,8-5-20 0,-4 1-4 16,0 4-9-16,-3 2 12 16,-1 2-4-16,2 0-8 15,4 0 0-15,1-2-3 16,4 0 7-16,2-3 1 16,2-1-5-16,1-4 3 15,5-5-3-15,6-6 0 16,5-5 0-16,5-7 4 15,1-6-3-15,1-4 6 16,0-3-7-16,1-1 0 16,-3 2 0-16,0 7 0 15,-7 6 0-15,-3 8-3 16,-9 6 2-16,-9 9-3 16,-5 8 0-16,-7 4-12 15,-4 4 10-15,-1 1-45 0,2 0-36 16,-2 6 10-16,-1 11-62 15,-3 4-48-15,0-6-171 16</inkml:trace>
  <inkml:trace contextRef="#ctx0" brushRef="#br0" timeOffset="20179.5975">22877 6529 13 0,'0'0'7'16,"0"0"3"-16,0 0 15 16,0 0-25-16,0 0 1 15,0 0 4-15,0 0 2 16,0-7-7-16,0 7 0 15,0 0-6-15,0 0-28 16</inkml:trace>
  <inkml:trace contextRef="#ctx0" brushRef="#br0" timeOffset="21146.7022">22877 6529 3 0,'-21'30'21'0,"21"-31"14"15,0-3 6-15,0 1 1 0,-3 1 3 16,1 0-37-1,0 1 59-15,2 1-62 0,0 0-2 16,0 0-2-16,-1 0 3 16,1 0-8-16,0 0-6 15,0 0 10-15,0 0 6 16,0-1-4-16,0-1 23 16,-1 0 0-16,-2-3-2 15,1 1 1-15,-1 0-19 16,2-2-1-16,1 4 38 15,-2-1-18-15,1 1 10 16,-1 2 3-16,1 0-10 16,1 0 17-16,0-3-19 15,0 3-13-15,0 0 2 16,0 0-14-16,0 0-9 0,0 0 8 16,0 0 0-16,0 0-1 15,0 13-8-15,0 1 10 16,0 5-8-16,0-2 19 15,0 3-11-15,0-3 7 16,6-1 2-16,-2-3 5 16,3 0-14-16,-2-2 1 15,1-2 13-15,-1-1-13 16,-4-6-1-16,1 2 0 16,-1-2 9-16,2 1-12 0,2 0 3 15,-1 0 0 1,1 2 15-16,-1 1-12 0,2-3-3 15,-2-3 10-15,1 0-9 16,-3 0 31-16,5 0-5 16,5 0 11-16,4-14 20 15,11-6-45-15,6-5-1 16,12-5 4-16,4-6-10 16,9-3 10-16,3-2-16 15,5-5 0-15,-1 6-3 16,-1 0 5-16,-7 5-2 15,-7 12 0-15,-9 3 7 16,-8 4-7-16,-7 6 0 16,-4 0 0-16,-3 3 2 15,-4-2-2-15,-2 1 0 16,1-1-2-16,-1 1 5 16,1 1-5-16,-5 2 2 0,0 0-3 15,-5 3-1-15,-1 1-6 16,-2-1 4-16,1 2-13 15,1 0-8-15,0-1 18 16,3-1 9-16,0 0-17 16,0 0 14-16,3-5-22 15,6 4 8-15,0-4 6 16,1-3 11-16,-5 8-27 16,-5 2 27-16,-6 0-114 15,0 5-60-15,-26 12-99 0</inkml:trace>
  <inkml:trace contextRef="#ctx0" brushRef="#br0" timeOffset="22572.386">22932 6582 36 0,'0'0'125'0,"0"0"-54"0,0 0 18 16,0 0-12-16,0 0-46 16,0 0-2-16,-45-33-4 15,44 33-20-15,-1 0 49 16,2 0-34-16,-1 0-9 15,1 0-1-15,0 0-3 16,0 0-3-16,0 0-1 16,0 0 3-16,0 0 18 15,0 0-17-15,0 0 7 16,0 0 2-16,0 0-16 16,0 0-4-16,0 0-6 15,0 2 10-15,0 6-1 0,0 1 1 16,4 1 0-16,-1 0 11 15,0 0-11-15,-2-1-2 16,2 2 1-16,2-3 1 16,-2 1 1-16,2-4-1 15,1 3 0-15,-3-3 2 16,2-1 1-16,-2 1-1 16,-1-2-2-16,1-3 0 15,-3 0 1-15,0 0 3 16,0 0-4-16,0 0 3 15,0 0-3-15,1 0 13 16,2 0-13-16,0 0 0 16,0 0 25-16,0 0-22 15,-1 0 7-15,2 0-1 0,-2 0-6 16,1 0 2-16,-2 0-5 16,-1 0 5-16,2 0 16 15,2 0-2-15,8-2 16 16,7-13 1-16,7-5-25 15,4-1-4-15,1 1 8 16,-1-2-14-16,4-2 13 16,0-2-14-16,1 0 0 15,1-1 5-15,-1 1 3 16,0 1-11-16,-4 3 3 16,-4 3 0-16,-2 2 0 15,1 0 0-15,0-2 0 16,3 2 5-16,-1-1 1 0,0 2-12 15,-5 5 5-15,-1-2 1 16,1 3 3-16,0-2-3 16,7-3 0-16,2 1-3 15,2 4 8-15,-3-2-1 16,-2 2-4-16,-6 3 0 16,-4 0-3-16,-3 2 3 15,-6 2 0-15,-3-2 0 16,-5 4 0-16,1 1 0 15,-3 0-6-15,0-2 6 16,0 2-12-16,0 0 12 16,0 0 0-16,0 0 8 15,0 0-7-15,0 0 12 16,0 0-13-16,0 0 0 16,0 0 14-16,0 0-14 0,0 0 0 15,0 0-8-15,0 0 18 16,0 0-22-16,1 0-9 15,2 0-88-15,2 9 12 16,-3 5-17-16,-2-1-151 16</inkml:trace>
  <inkml:trace contextRef="#ctx0" brushRef="#br0" timeOffset="28269.4582">14583 4858 87 0,'0'0'182'0,"0"0"-77"0,0 0-24 16,0 0-7-16,0 0-14 15,-36-75-14-15,35 64 21 16,-2 2-20-16,0 1-21 16,3 5 19-16,0 2-9 15,-1 1-32-15,1 0 2 16,0 0-6-16,0 0-5 15,0 15-6-15,0 8 11 0,0 2 0 16,5 4-2-16,5-1 2 16,-1-4 0-16,-3-2 0 15,1-2 0-15,-3-1 0 16,-1-5 5-16,-3-5-2 16,2 0-3-16,-1-8 0 15,-1 3-3-15,0-4 3 16,0 0 0-16,0 0 12 15,0 0-12-15,0 0 50 16,0-1-6-16,-10-13-41 16,-3-5 26-16,1-4-27 15,-5-5 7-15,5-8-1 16,5-5-4-16,-3-7-5 16,10 0 1-16,0 4-4 15,0 12-4-15,0 15 8 0,0 10 0 16,0 5-7-1,0 2-3-15,7 0 10 0,3 12-23 16,5 9 23-16,5 8-2 16,-1 1 2-16,1-1-1 15,-4-3-1-15,-1-4-3 16,3-7 4-16,-6-1-14 16,-2-4 5-16,-4-3-3 15,-1-2 0-15,-1-3 10 16,-4-2-3-16,1 0 6 15,-1 0 20-15,0-8-13 16,4-15-5-16,-1-9 7 0,1-5-9 16,2 2 0-16,-2 1 0 15,5 7 8-15,4 3-22 16,-1 9 13-16,1 5-3 16,0 7-11-16,-3 3 9 15,4 0 0-15,-2 13 4 16,0 5 4-16,-1 3-9 15,2 3 7-15,-2-2 0 16,0 0 5-16,3-3-5 16,-4-2 0-16,-1-3 0 15,0-2 4-15,-1-2-7 16,2 0 3-16,-4-2-10 16,0 2 8-16,-3 1-118 15,1-2-85-15,-4-3-111 16</inkml:trace>
  <inkml:trace contextRef="#ctx0" brushRef="#br0" timeOffset="28976.8155">14979 4648 313 0,'0'0'90'16,"0"0"12"-16,0 0-61 15,0 0-31-15,0 0-10 16,0 0 2-16,-3 34-1 16,3-11-1-16,0-1 4 0,0-3 9 15,6-2-13 1,1-3 0-16,3-4 1 0,-1-6-1 16,1-3 0-16,-3-1-5 15,0 0 10-15,-1 0 1 16,3-17 20-16,2-6 0 15,-2-5 6-15,-5-1-20 16,1 0-3-16,-2 6-9 16,0 8 5-16,-2 7 19 15,-1 5-15-15,0 3-8 16,2 0-1-16,-1 0-35 16,6 8 35-16,3 7-7 15,2-4 15-15,1 0-4 0,-2-5-4 16,5 2-11-1,-3-5 7-15,2-3-8 0,-1 0-13 16,-1 0-23-16,2 0 19 16,-3-11 17-16,0-3-15 15,-2-5 27-15,-5-3 13 16,-1 1-9-16,-3-1 1 16,-1 5-5-16,0 0 0 15,0 9 46-15,0 4 3 16,-4 3-17-16,-2 1 6 15,2 0-37-15,1 3-2 16,3 12 0-16,0-1 1 16,10 3-4-16,18-5 4 15,5-3 0-15,7-2 20 0,1-3 3 16,-5-1 0-16,-8 1-8 16,-9 2-12-16,-10-2 11 15,-7 2-14-15,-2 2 0 16,0 5 2-16,-19 4-1 15,-6 0 11-15,2 0-12 16,0-4 3-16,10-5-13 16,0 2-11-16,5-3-110 15,5-5-27-15,3-2-263 16</inkml:trace>
  <inkml:trace contextRef="#ctx0" brushRef="#br0" timeOffset="29255.6551">15581 4282 436 0,'0'0'173'0,"0"0"-67"15,0 0-72-15,0 0-34 16,0 0-5-16,0 0 5 16,38 48 51-16,-15-11-30 15,-1 3-6-15,-5-1-1 16,-1-1-6-16,3-4 4 15,-5-2-12-15,1-3 6 16,2-4 9-16,-2-2-15 16,-4-7 0-16,-1 0 5 0,-4-7-5 15,-6-3-8-15,0-2-37 16,0-4-79-16,0 0-16 16,-14-7-7-16</inkml:trace>
  <inkml:trace contextRef="#ctx0" brushRef="#br0" timeOffset="29449.5312">15610 4489 415 0,'0'0'125'0,"0"0"-120"16,0 0 75-16,110-22 58 0,-56 1-50 16,1-3-15-1,-1 0-8-15,-3 3-11 0,-10 5-26 16,-11 10-28-1,-10 4-5-15,-10 2 5 0,-10 13-157 16,-15 10-173-16,-22 2 187 16</inkml:trace>
  <inkml:trace contextRef="#ctx0" brushRef="#br0" timeOffset="39413.9983">22689 8910 26 0,'0'0'147'16,"0"0"-44"-16,0 0-54 15,0 0-40-15,0 0 55 0,0 0-12 16,0 0-3 0,0 0 3-16,-8-36-16 0,8 36-1 15,-2 0-15 1,2 0-16-16,0 0 24 0,0 0-28 15,0 0 0-15,0 0 0 16,0 0 3-16,0 0 12 16,0 0-15-16,0 0 0 15,0 0-3-15,0 0 3 16,0 0 0-16,0 0 14 16,0 0-10-16,0 0-8 15,0 0-10-15,0 0 14 0,0 0-12 16,0 0 12-1,0 0 0-15,0 0 1 0,0 0 3 16,0 9-4-16,0 2 0 16,0 6 0-16,7 2 14 15,-1 3-10-15,3-1-1 16,-1 1 8-16,2 0-10 16,-3-7 7-16,-1 2-8 15,1-4 0-15,-4-3 2 16,0 0 7-16,-3-5-9 15,2-3 0-15,-1-2 2 16,2 0 31-16,2 0 12 16,6-2 3-16,8-13 40 15,4-4-74-15,7-2-5 16,-1-3 7-16,0-1-7 0,7-2 21 16,6-9-30-16,16-3 0 15,17-6 13-15,14-3-13 16,11-4 0-16,3-3 2 15,-5 0 3-15,-12 8 0 16,-21 8-5-16,-21 13 0 16,-19 9 8-16,-16 10-5 15,-6 4-3-15,-3 3 0 16,0 0 2-16,0 0-14 16,0 0-1-16,0 13-69 15,0 7 19-15,0 10-42 16,0 2-16-16,-3-5-96 0</inkml:trace>
  <inkml:trace contextRef="#ctx0" brushRef="#br0" timeOffset="43496.1655">23005 11047 49 0,'0'0'76'15,"0"0"-13"-15,0 0-13 16,0 0-50-16,0 0-3 16,0 0-20-16,-1-26 23 15,1 26 14-15,3 0-14 0,0 0-13 16,1 0-1-1,-1 0-22-15,-2 0 27 0,1 0-13 16,1 0 9-16,-3 0 1 16,0 0 9-16,0 0 3 15,0 0-19-15,0 0-22 16,0 0 41-16,-3 0-5 16,-7 0 5-16,0 0 6 15,3 0 13-15,1 0 8 16,1 0 48-16,1 0-36 15,0 0-1-15,0-3-2 16,0 2 8-16,0-5 7 16,-2 3-8-16,1 0-6 15,-2-1-8-15,2 0-16 16,1-1 44-16,-1-1-11 0,1-2-8 16,-3 2 11-1,2-2-8-15,-1-1-22 0,0 1 32 16,1 0-31-16,2 4 28 15,2 0-32-15,1 4 12 16,0 0-13-16,0 0-9 16,0 0-12-16,0 0 2 15,0 0 4-15,0 0-18 16,0 4 18-16,0 9-1 16,0 7 1-16,0 6 0 15,3 1 5-15,0-1-5 16,0 0 1-16,3-2 3 0,2-2-4 15,0-2-1 1,0-3 1-16,0-5 2 0,1-1-2 16,-1-5 0-16,-3 1 0 15,-1-6 8-15,-2-1-8 16,-1 0 0-16,0 0 19 16,-1 0 3-16,0 0 15 15,0 0-3-15,2 0-5 16,0 0 25-16,6-8-53 15,4-1 0-15,12-11 9 16,11-7-10-16,10-5 7 16,11-12-7-16,7-4 5 15,1-9-10-15,6 0 6 16,-1-5-1-16,-1 0 13 16,-2 2-9-16,-8 13-4 0,-13 11 0 15,-14 12 0-15,-14 11-3 16,-9 8 3-16,-5 2-6 15,-3 3-4-15,2 0-29 16,-2 0-8-16,0 0-22 16,0 6 4-16,0 9 41 15,-2 6-52-15,-12 6-33 16,-5 2-66-16,-1-2-149 16</inkml:trace>
  <inkml:trace contextRef="#ctx0" brushRef="#br0" timeOffset="44280.7148">22940 11035 117 0,'0'0'101'15,"0"0"-15"-15,0 0-27 16,0 0 32-16,0 0-26 16,0 0-3-16,0-18 6 15,0 12-30-15,0 1-1 16,0 0-21-16,0-1-15 15,-1 3 46-15,1 0-24 0,-1 3-15 16,1 0-7-16,0 0-1 16,0 6-24-16,0 10 22 15,0 6 1-15,0-1-6 16,0-2 7-16,0-2 0 16,0-7-1-16,0 0 4 15,0-3-3-15,0 2 0 16,0 5 0-16,0 2-1 15,0 1 1-15,0 3 0 16,0-3 2-16,0-1 0 16,0-7-2-16,0-5 0 15,0 0 3-15,0-4 6 16,7 0-6-16,13-11 39 16,11-11 8-16,9-8-32 0,9-8-2 15,7-7 1-15,9-5-15 16,9-5 14-16,4-9-16 15,1 8-5-15,-7 10 5 16,-12 9 5-16,-15 15-3 16,-12 7-4-16,-7 3 3 15,-6 7-17-15,-5 0 16 16,-2 2-25-16,-4 3 10 16,-1 0-67-16,-1 0-2 15,-3 13-40-15,-4-4 5 16,0 4-79-16</inkml:trace>
  <inkml:trace contextRef="#ctx0" brushRef="#br0" timeOffset="46652.0459">22938 11084 38 0,'0'0'97'0,"0"0"23"0,0 0-29 16,0 0-54-16,0 0 20 16,0 0-16-16,9-48-24 15,-9 42 3-15,0 3-11 16,0-1 2-16,0 2-4 16,0 2-4-16,0 0-3 15,0 16-206-15,0 1-36 16</inkml:trace>
  <inkml:trace contextRef="#ctx0" brushRef="#br0" timeOffset="48960.2011">22822 13204 75 0,'0'0'99'16,"0"0"10"-16,0 0-33 16,0 0-29-16,0 0-47 15,0 0 0-15,-5-6 0 16,5 6 8-16,0 0-2 0,0 0-4 15,0 0 5 1,0 0 20-16,0 0-3 0,0 0 9 16,0-2-1-16,0-1-18 15,-3 1 3-15,2-1-17 16,-4 2 0-16,0-5 10 16,1 4-6-16,-3-3 0 15,1 2 38-15,3 0-19 16,-1 2 24-16,4-2-31 15,-1 3-13-15,1 0 3 16,0 0 2-16,0 0-16 16,0 0 8-16,0 0 0 0,0 0-2 15,0 4 2 1,0 4 0-16,0 0 16 0,6 1-13 16,2 2 4-16,3 2 15 15,0-3-19-15,-2 3 19 16,3 1-10-16,-5 3-7 15,0 2 3-15,0 0-2 16,0 1 13-16,-2-3-17 16,-3 0 6-16,2-8-1 15,-3-2-7-15,1-6 0 16,-2-1 8-16,0 0-6 16,1 0 19-16,1 0 35 15,5-8-20-15,14-18 36 16,16-20-69-16,20-20 3 0,16-11 12 15,5-5-15-15,7 0 3 16,1 6-6-16,0 6 7 16,-4 10 6-16,-11 11-13 15,-20 16 0-15,-20 16-2 16,-16 12 5-16,-12 1 1 16,0 4-4-16,-3 0 0 15,0 0-5-15,0 0 5 16,0 0-8-16,0 0-14 15,0 0-44-15,0 4-8 16,-9 14 2-16,-12 7-11 16,-7 4-64-16,-4-2-222 15</inkml:trace>
  <inkml:trace contextRef="#ctx0" brushRef="#br0" timeOffset="49791.9013">22849 13191 86 0,'0'0'30'0,"0"0"74"15,0 0-4 1,0 0-38-16,0 0-20 0,0 0-19 15,0 0 0-15,-2 0 56 16,2 0-34-16,0 0-3 16,0 0-21-16,0 0-16 15,0 0-5-15,0 0-2 16,0 5 2-16,1 6 7 16,5-1-4-16,2 0 1 15,-1 3 8-15,1-2-1 16,-1-2 8-16,2-1-10 15,-2-2-4-15,0 3 18 0,0-2-23 16,2-3 1 0,-3 2 14-16,1-2-12 0,-1-1 9 15,3-1-8-15,-4-2 9 16,-1 0 30-16,5 0-23 16,10-9 16-16,10-17 27 15,13-11-25-15,10-9-7 16,4-7-11-16,10-10-16 15,4 0 20-15,8-2-24 16,1 6 0-16,-3 5-4 16,-6 4 12-16,-7 7-6 15,-10 4-2-15,-12 10 0 0,-11 12-12 16,-10 7 2-16,-12 6-39 16,-6 4 6-16,-2 0-16 15,0 0 14-15,-1 0-34 16,-17 7-82-16,-7 7-279 15</inkml:trace>
  <inkml:trace contextRef="#ctx0" brushRef="#br0" timeOffset="54710.9682">22840 13171 186 0,'0'0'131'0,"0"0"-83"15,0 0-23-15,0 0 12 0,0 0 6 16,0 0-28-16,-26-9 20 16,25 9-9-16,1 0-5 15,-2-3 26-15,0 3-3 16,-1-2 0-16,0-1-4 16,0 0-7-16,-2 0-29 15,2 0 9-15,-2 0 4 16,2-1 11-16,0 4-12 15,1-1-14-15,1-2 36 16,1 3-19-16,-1-2-14 16,1 2 9-16,0 0-4 0,0 0-2 15,0 0-6-15,0 0 14 16,-2 0-10-16,2 0-6 16,0 0 0-16,0 0-5 15,0 0 15-15,0 0-7 16,0 0 3-16,-1 0-4 15,1 0 25-15,0 0-24 16,0-4 4-16,-2 1 11 16,0-1-7-16,-1-2-8 15,1 0-3-15,-1-2 0 16,0 5 21-16,0-3-10 16,0-2-11-16,-1 2 8 15,3 3-6-15,0 0 9 0,-2-1-11 16,3 4 1-16,0 0 13 15,-2 0-14-15,2 0-3 16,0 0 0-16,-1 0 1 16,-1 4 1-16,2 6-9 15,-1 0 10-15,-3 2 4 16,4-1-4-16,-2-1-5 16,2-1 4-16,0 5 2 15,0 0 2-15,0 3-3 16,0-3 0-16,0 1-10 15,6 0 10-15,-2-1 0 16,1 0-2-16,-1-2 5 16,1-4-4-16,-2-2 1 15,1-3 0-15,0 0-3 0,-2 1 3 16,1 2 0-16,-1-5-1 16,1 5 1-16,1-2-7 15,2 4 7-15,-1-4-2 16,-1 2-8-16,2-2 5 15,-3-1 5-15,0 1-1 16,-2-1 4-16,1-3-16 16,0 0 13-16,-1 0 0 15,-1 0-3-15,0 0 3 16,0 0 0-16,0 0-2 16,0 0 5-16,2 0 4 15,-2 0-6-15,0 0-1 16,0 0 0-16,0 0-2 0,0 0 2 15,0 0-4-15,0 0 11 16,0 0-13-16,0 0 6 16,0 0 0-16,0 0 6 15,0 0-6-15,0 0-7 16,0 0 6-16,0 0 1 16,0 0-4-16,1 0 4 15,1 0 0-15,-2 0 1 16,0 0 4-16,3 0-10 15,1 0 0-15,10 0 4 16,12-20 1-16,12-13 1 16,11-10 9-16,6-4 1 0,5-1-10 15,2-2 5 1,0 8-6-16,-1 8 8 0,-3 1-17 16,0 6 9-16,-5 5 0 15,-5 2 5-15,-7 0-5 16,-10 1-4-16,-1-1-7 15,-9 0-38-15,-3 0 10 16,-6 6-45-16,-5 4-29 16,-7 0-47-16,0 10-180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0:19.696"/>
    </inkml:context>
    <inkml:brush xml:id="br0">
      <inkml:brushProperty name="width" value="0.05292" units="cm"/>
      <inkml:brushProperty name="height" value="0.05292" units="cm"/>
      <inkml:brushProperty name="color" value="#FF0000"/>
    </inkml:brush>
  </inkml:definitions>
  <inkml:trace contextRef="#ctx0" brushRef="#br0">12339 3540 717 0,'0'0'33'15,"0"0"10"-15,0 0-23 16,0 0 29-16,0 0 41 0,0 0-40 15,0 0-17-15,0 0 11 16,-21-26-27-16,21 26 12 16,0 0-29-16,0 0 2 15,0 0 0-15,0 0-2 16,0 0-7-16,0 0 5 16,0 0 0-16,0 11 0 15,0 1 2-15,0-1 0 16,0 1 18-16,8-4-13 15,-1-1-1-15,-1-5 5 16,-3 1 0-16,6-3 23 16,8 0-6-16,14-13 29 0,19-17 52 15,8-11-68-15,17-9-11 16,0-2-2-16,-7 2-18 16,-6 5-4-16,-12 12-4 15,-17 13 0-15,-9 8-11 16,-14 9 7-16,-7 3-67 15,3 0-54-15,0 0-75 16,0 6-69-16,-5 3-444 16</inkml:trace>
  <inkml:trace contextRef="#ctx0" brushRef="#br0" timeOffset="1129.6665">16843 4743 250 0,'0'0'515'15,"0"0"-446"-15,0 0-60 16,0 0 27-16,0 0-12 16,0 0 22-16,0 0-15 15,0 0-18-15,0 0-2 16,0 8-11-16,0 4 0 0,0 3 37 15,0 2-17-15,0-5-9 16,0 0 7-16,6-7-11 16,-3 2 12-16,1-4-7 15,0 4 2-15,-1-7 22 16,0 0-23-16,7 0 18 16,12-3 30-16,11-21-6 15,16-10 2-15,13-12-46 16,8-10-3-16,10-4-16 15,6-2 7-15,3 4-66 0,-4 10-101 16,-12 12-109 0,-24 11-507-16</inkml:trace>
  <inkml:trace contextRef="#ctx0" brushRef="#br0" timeOffset="2077.1852">18022 6232 618 0,'0'0'111'0,"0"0"-91"16,0 0 22-16,0 0 19 16,0 0-4-16,0 0 24 15,0 0-52-15,0 0-4 16,-6-8-3-16,6 8-17 16,0 0-6-16,0 5 1 15,0 8 0-15,7 3 36 16,-1 1-23-16,1-5 8 0,-2-4-3 15,1-3-13-15,0-1 18 16,-1-4-15-16,3 0-5 16,4 0 48-16,9-7-31 15,10-12 8-15,10-13-2 16,10-12-19-16,9-9-7 16,8-10-22-16,4-1-74 15,5 9-61-15,-8 13-196 16</inkml:trace>
  <inkml:trace contextRef="#ctx0" brushRef="#br0" timeOffset="3169.2448">21172 7795 610 0,'0'0'79'0,"0"0"-36"16,0 0-19-16,0 0 56 15,0 0-30-15,0 0 6 16,0 0-1-16,-12-12-28 0,12 12-22 16,0 0-5-1,0 12 4-15,0 10-4 0,6 10 36 16,1-2-11-16,1-1-1 16,2-5-23-16,-1-11 10 15,0-5-10-15,-1-5 3 16,5-3 47-16,4 0-9 15,11-16-1-15,10-16 12 16,10-6-47-16,5-8 3 16,6-4-9-16,1-4-41 15,4-1 4-15,2 5-108 16,-2 11-70-16,-14 16-155 16</inkml:trace>
  <inkml:trace contextRef="#ctx0" brushRef="#br0" timeOffset="4079.2404">21976 9220 520 0,'0'0'313'0,"0"0"-220"16,0 0-46-16,0 0-39 16,0 0 18-16,0 0 36 15,0-9-8-15,0 9 4 16,0 0-56-16,0 0 0 16,0 0 2-16,0 7 5 15,0 12-9-15,0 4 27 16,6-2-27-16,-2-6 30 0,1-8-29 15,-1 0-1-15,-1-7 24 16,3 0-5-16,9-3 33 16,15-25-2-16,16-14-31 15,15-11 18-15,8-13-37 16,1 1-10-16,-1 1-34 16,-1 8-40-16,-2 20-43 15,-16 20-76-15,-20 16-161 16</inkml:trace>
  <inkml:trace contextRef="#ctx0" brushRef="#br0" timeOffset="5238.2991">17197 11761 645 0,'0'0'107'0,"0"0"-80"16,0 0 11-16,0 0 9 15,0 0 34-15,0 0-32 16,0-4-17-16,0 4 2 16,0 0-32-16,0 0 3 15,0 0-2-15,3 16-1 0,0 2 59 16,1 5-29-1,-1-1-10-15,3-5 6 0,-4-7-24 16,0-7 9-16,0 0-5 16,-2-3-3-16,1 0 29 15,6 0-30-15,3 0 5 16,11-16 17-16,9-16-8 16,10-18-1-16,11-16-17 15,11-4-21-15,9 4-9 16,1 14-59-16,-1 11-79 15,-10 16-44-15,-11 7-296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460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B7105C0B-42DD-4EEB-9C0A-28C594025D21}" type="slidenum">
              <a:rPr lang="en-US" altLang="en-US"/>
              <a:pPr/>
              <a:t>‹#›</a:t>
            </a:fld>
            <a:endParaRPr lang="en-US" altLang="en-US"/>
          </a:p>
        </p:txBody>
      </p:sp>
    </p:spTree>
    <p:extLst>
      <p:ext uri="{BB962C8B-B14F-4D97-AF65-F5344CB8AC3E}">
        <p14:creationId xmlns:p14="http://schemas.microsoft.com/office/powerpoint/2010/main" val="37921683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42FB9-6C41-4553-B036-7FA419F61567}" type="slidenum">
              <a:rPr lang="en-US" altLang="en-US"/>
              <a:pPr/>
              <a:t>1</a:t>
            </a:fld>
            <a:endParaRPr lang="en-US" alt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69036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0F29F-1D7B-4C73-B8B9-352FD3DEE208}" type="slidenum">
              <a:rPr lang="en-US" altLang="en-US"/>
              <a:pPr/>
              <a:t>10</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686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D5DF1-5841-4925-9086-A5921CBC4AC1}" type="slidenum">
              <a:rPr lang="en-US" altLang="en-US"/>
              <a:pPr/>
              <a:t>11</a:t>
            </a:fld>
            <a:endParaRPr lang="en-US" altLang="en-US"/>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515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54DF1-CB43-4F97-ABD8-88C4051F637C}" type="slidenum">
              <a:rPr lang="en-US" altLang="en-US"/>
              <a:pPr/>
              <a:t>12</a:t>
            </a:fld>
            <a:endParaRPr lang="en-US" alt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3469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7C2866-06B8-4D89-A69F-185BC5737175}" type="slidenum">
              <a:rPr lang="en-US" altLang="en-US"/>
              <a:pPr/>
              <a:t>13</a:t>
            </a:fld>
            <a:endParaRPr lang="en-US" alt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028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2CB76-C469-4053-9451-AADD66F96A98}" type="slidenum">
              <a:rPr lang="en-US" altLang="en-US"/>
              <a:pPr/>
              <a:t>14</a:t>
            </a:fld>
            <a:endParaRPr lang="en-US" alt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8394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0D042C-1EF0-4D83-A7A4-2E638D52B173}" type="slidenum">
              <a:rPr lang="en-US" altLang="en-US"/>
              <a:pPr/>
              <a:t>15</a:t>
            </a:fld>
            <a:endParaRPr lang="en-US" alt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973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B073-F14A-4D59-AE53-D406085D8FA3}" type="slidenum">
              <a:rPr lang="en-US" altLang="en-US"/>
              <a:pPr/>
              <a:t>16</a:t>
            </a:fld>
            <a:endParaRPr lang="en-US" alt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78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0D141-792B-4476-8A26-7D3319ABC66A}" type="slidenum">
              <a:rPr lang="en-US" altLang="en-US"/>
              <a:pPr/>
              <a:t>2</a:t>
            </a:fld>
            <a:endParaRPr lang="en-US" alt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613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5260A-554D-4522-8E90-EBAADAD488CF}" type="slidenum">
              <a:rPr lang="en-US" altLang="en-US"/>
              <a:pPr/>
              <a:t>3</a:t>
            </a:fld>
            <a:endParaRPr lang="en-US" altLang="en-US"/>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648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3874B-7EEC-4EA1-A2AC-3887FBCFD839}" type="slidenum">
              <a:rPr lang="en-US" altLang="en-US"/>
              <a:pPr/>
              <a:t>4</a:t>
            </a:fld>
            <a:endParaRPr lang="en-US" alt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844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E9BDD-B6E9-46A4-B9F7-1637B50A03EC}" type="slidenum">
              <a:rPr lang="en-US" altLang="en-US"/>
              <a:pPr/>
              <a:t>5</a:t>
            </a:fld>
            <a:endParaRPr lang="en-US" altLang="en-US"/>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1E1787-E78B-4ACB-9DC8-409D4C4B351F}" type="slidenum">
              <a:rPr lang="en-US" altLang="en-US"/>
              <a:pPr/>
              <a:t>6</a:t>
            </a:fld>
            <a:endParaRPr lang="en-US" alt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452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7BACCC-B2DC-4533-AF3E-99A4DDCFEDCA}" type="slidenum">
              <a:rPr lang="en-US" altLang="en-US"/>
              <a:pPr/>
              <a:t>7</a:t>
            </a:fld>
            <a:endParaRPr lang="en-US" altLang="en-US"/>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043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07CAC5-9A1E-49D3-89CC-D5CA7DCCE8A5}" type="slidenum">
              <a:rPr lang="en-US" altLang="en-US"/>
              <a:pPr/>
              <a:t>8</a:t>
            </a:fld>
            <a:endParaRPr lang="en-US" alt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286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1A765-2B1E-47A1-A9A4-B47805862E4F}" type="slidenum">
              <a:rPr lang="en-US" altLang="en-US"/>
              <a:pPr/>
              <a:t>9</a:t>
            </a:fld>
            <a:endParaRPr lang="en-US" alt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09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endParaRPr lang="en-US" alt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7C8C4E4-BAA2-40E5-9849-AE861177513F}" type="slidenum">
              <a:rPr lang="en-US" altLang="en-US"/>
              <a:pPr/>
              <a:t>‹#›</a:t>
            </a:fld>
            <a:endParaRPr lang="en-US" alt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A884093B-68DE-40B1-A490-7AAD71036EB2}" type="slidenum">
              <a:rPr lang="en-US" altLang="en-US"/>
              <a:pPr/>
              <a:t>‹#›</a:t>
            </a:fld>
            <a:endParaRPr lang="en-US" altLang="en-US"/>
          </a:p>
        </p:txBody>
      </p:sp>
    </p:spTree>
    <p:extLst>
      <p:ext uri="{BB962C8B-B14F-4D97-AF65-F5344CB8AC3E}">
        <p14:creationId xmlns:p14="http://schemas.microsoft.com/office/powerpoint/2010/main" val="243648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38F26B4B-26EC-4E8A-9F2C-B2613B609150}" type="slidenum">
              <a:rPr lang="en-US" altLang="en-US"/>
              <a:pPr/>
              <a:t>‹#›</a:t>
            </a:fld>
            <a:endParaRPr lang="en-US" altLang="en-US"/>
          </a:p>
        </p:txBody>
      </p:sp>
    </p:spTree>
    <p:extLst>
      <p:ext uri="{BB962C8B-B14F-4D97-AF65-F5344CB8AC3E}">
        <p14:creationId xmlns:p14="http://schemas.microsoft.com/office/powerpoint/2010/main" val="322319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60E803AB-6FC5-4103-9964-36D1B963C5A2}" type="slidenum">
              <a:rPr lang="en-US" altLang="en-US"/>
              <a:pPr/>
              <a:t>‹#›</a:t>
            </a:fld>
            <a:endParaRPr lang="en-US" altLang="en-US"/>
          </a:p>
        </p:txBody>
      </p:sp>
    </p:spTree>
    <p:extLst>
      <p:ext uri="{BB962C8B-B14F-4D97-AF65-F5344CB8AC3E}">
        <p14:creationId xmlns:p14="http://schemas.microsoft.com/office/powerpoint/2010/main" val="285321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3C0A4507-5F64-4060-A9B0-C3E7004FB258}" type="slidenum">
              <a:rPr lang="en-US" altLang="en-US"/>
              <a:pPr/>
              <a:t>‹#›</a:t>
            </a:fld>
            <a:endParaRPr lang="en-US" altLang="en-US"/>
          </a:p>
        </p:txBody>
      </p:sp>
    </p:spTree>
    <p:extLst>
      <p:ext uri="{BB962C8B-B14F-4D97-AF65-F5344CB8AC3E}">
        <p14:creationId xmlns:p14="http://schemas.microsoft.com/office/powerpoint/2010/main" val="198361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9FE78973-7878-4432-8E4F-1D40EE28C42A}" type="slidenum">
              <a:rPr lang="en-US" altLang="en-US"/>
              <a:pPr/>
              <a:t>‹#›</a:t>
            </a:fld>
            <a:endParaRPr lang="en-US" altLang="en-US"/>
          </a:p>
        </p:txBody>
      </p:sp>
    </p:spTree>
    <p:extLst>
      <p:ext uri="{BB962C8B-B14F-4D97-AF65-F5344CB8AC3E}">
        <p14:creationId xmlns:p14="http://schemas.microsoft.com/office/powerpoint/2010/main" val="230661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E1AF3E19-0DCA-4D60-8BAC-B49632AF9592}" type="slidenum">
              <a:rPr lang="en-US" altLang="en-US"/>
              <a:pPr/>
              <a:t>‹#›</a:t>
            </a:fld>
            <a:endParaRPr lang="en-US" altLang="en-US"/>
          </a:p>
        </p:txBody>
      </p:sp>
    </p:spTree>
    <p:extLst>
      <p:ext uri="{BB962C8B-B14F-4D97-AF65-F5344CB8AC3E}">
        <p14:creationId xmlns:p14="http://schemas.microsoft.com/office/powerpoint/2010/main" val="369351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9461D13D-6522-453F-B784-F10680C9BC4D}" type="slidenum">
              <a:rPr lang="en-US" altLang="en-US"/>
              <a:pPr/>
              <a:t>‹#›</a:t>
            </a:fld>
            <a:endParaRPr lang="en-US" altLang="en-US"/>
          </a:p>
        </p:txBody>
      </p:sp>
    </p:spTree>
    <p:extLst>
      <p:ext uri="{BB962C8B-B14F-4D97-AF65-F5344CB8AC3E}">
        <p14:creationId xmlns:p14="http://schemas.microsoft.com/office/powerpoint/2010/main" val="16151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TCP/IP Protocol Suite</a:t>
            </a:r>
          </a:p>
        </p:txBody>
      </p:sp>
      <p:sp>
        <p:nvSpPr>
          <p:cNvPr id="8" name="Slide Number Placeholder 7"/>
          <p:cNvSpPr>
            <a:spLocks noGrp="1"/>
          </p:cNvSpPr>
          <p:nvPr>
            <p:ph type="sldNum" sz="quarter" idx="11"/>
          </p:nvPr>
        </p:nvSpPr>
        <p:spPr/>
        <p:txBody>
          <a:bodyPr/>
          <a:lstStyle>
            <a:lvl1pPr>
              <a:defRPr/>
            </a:lvl1pPr>
          </a:lstStyle>
          <a:p>
            <a:fld id="{981142A3-94DE-4C56-90D1-4659D7F98193}" type="slidenum">
              <a:rPr lang="en-US" altLang="en-US"/>
              <a:pPr/>
              <a:t>‹#›</a:t>
            </a:fld>
            <a:endParaRPr lang="en-US" altLang="en-US"/>
          </a:p>
        </p:txBody>
      </p:sp>
    </p:spTree>
    <p:extLst>
      <p:ext uri="{BB962C8B-B14F-4D97-AF65-F5344CB8AC3E}">
        <p14:creationId xmlns:p14="http://schemas.microsoft.com/office/powerpoint/2010/main" val="159416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TCP/IP Protocol Suite</a:t>
            </a:r>
          </a:p>
        </p:txBody>
      </p:sp>
      <p:sp>
        <p:nvSpPr>
          <p:cNvPr id="4" name="Slide Number Placeholder 3"/>
          <p:cNvSpPr>
            <a:spLocks noGrp="1"/>
          </p:cNvSpPr>
          <p:nvPr>
            <p:ph type="sldNum" sz="quarter" idx="11"/>
          </p:nvPr>
        </p:nvSpPr>
        <p:spPr/>
        <p:txBody>
          <a:bodyPr/>
          <a:lstStyle>
            <a:lvl1pPr>
              <a:defRPr/>
            </a:lvl1pPr>
          </a:lstStyle>
          <a:p>
            <a:fld id="{5510BD3B-6B7B-4135-8641-4E13AD08B9E0}" type="slidenum">
              <a:rPr lang="en-US" altLang="en-US"/>
              <a:pPr/>
              <a:t>‹#›</a:t>
            </a:fld>
            <a:endParaRPr lang="en-US" altLang="en-US"/>
          </a:p>
        </p:txBody>
      </p:sp>
    </p:spTree>
    <p:extLst>
      <p:ext uri="{BB962C8B-B14F-4D97-AF65-F5344CB8AC3E}">
        <p14:creationId xmlns:p14="http://schemas.microsoft.com/office/powerpoint/2010/main" val="116764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TCP/IP Protocol Suite</a:t>
            </a:r>
          </a:p>
        </p:txBody>
      </p:sp>
      <p:sp>
        <p:nvSpPr>
          <p:cNvPr id="3" name="Slide Number Placeholder 2"/>
          <p:cNvSpPr>
            <a:spLocks noGrp="1"/>
          </p:cNvSpPr>
          <p:nvPr>
            <p:ph type="sldNum" sz="quarter" idx="11"/>
          </p:nvPr>
        </p:nvSpPr>
        <p:spPr/>
        <p:txBody>
          <a:bodyPr/>
          <a:lstStyle>
            <a:lvl1pPr>
              <a:defRPr/>
            </a:lvl1pPr>
          </a:lstStyle>
          <a:p>
            <a:fld id="{81E53935-C89B-4461-ACF2-E9144A5D9183}" type="slidenum">
              <a:rPr lang="en-US" altLang="en-US"/>
              <a:pPr/>
              <a:t>‹#›</a:t>
            </a:fld>
            <a:endParaRPr lang="en-US" altLang="en-US"/>
          </a:p>
        </p:txBody>
      </p:sp>
    </p:spTree>
    <p:extLst>
      <p:ext uri="{BB962C8B-B14F-4D97-AF65-F5344CB8AC3E}">
        <p14:creationId xmlns:p14="http://schemas.microsoft.com/office/powerpoint/2010/main" val="261838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4DAB6F74-00F6-48B2-A20E-EE058A79B594}" type="slidenum">
              <a:rPr lang="en-US" altLang="en-US"/>
              <a:pPr/>
              <a:t>‹#›</a:t>
            </a:fld>
            <a:endParaRPr lang="en-US" altLang="en-US"/>
          </a:p>
        </p:txBody>
      </p:sp>
    </p:spTree>
    <p:extLst>
      <p:ext uri="{BB962C8B-B14F-4D97-AF65-F5344CB8AC3E}">
        <p14:creationId xmlns:p14="http://schemas.microsoft.com/office/powerpoint/2010/main" val="8560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E2A21F92-DE48-465D-A200-B7AB186D18A6}" type="slidenum">
              <a:rPr lang="en-US" altLang="en-US"/>
              <a:pPr/>
              <a:t>‹#›</a:t>
            </a:fld>
            <a:endParaRPr lang="en-US" altLang="en-US"/>
          </a:p>
        </p:txBody>
      </p:sp>
    </p:spTree>
    <p:extLst>
      <p:ext uri="{BB962C8B-B14F-4D97-AF65-F5344CB8AC3E}">
        <p14:creationId xmlns:p14="http://schemas.microsoft.com/office/powerpoint/2010/main" val="2049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r>
              <a:rPr lang="en-US" alt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atin typeface="+mn-lt"/>
              </a:defRPr>
            </a:lvl1pPr>
          </a:lstStyle>
          <a:p>
            <a:fld id="{8EC2CC80-E779-4C6D-B44A-9FD61F069B5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tLang="en-US"/>
              <a:t>TCP/IP Protocol Suite</a:t>
            </a:r>
          </a:p>
        </p:txBody>
      </p:sp>
      <p:sp>
        <p:nvSpPr>
          <p:cNvPr id="8" name="Slide Number Placeholder 2"/>
          <p:cNvSpPr>
            <a:spLocks noGrp="1"/>
          </p:cNvSpPr>
          <p:nvPr>
            <p:ph type="sldNum" sz="quarter" idx="11"/>
          </p:nvPr>
        </p:nvSpPr>
        <p:spPr/>
        <p:txBody>
          <a:bodyPr/>
          <a:lstStyle/>
          <a:p>
            <a:fld id="{C76B77FC-FA7D-4B6F-88BF-7053C1F3311A}" type="slidenum">
              <a:rPr lang="en-US" altLang="en-US"/>
              <a:pPr/>
              <a:t>1</a:t>
            </a:fld>
            <a:endParaRPr lang="en-US" altLang="en-US"/>
          </a:p>
        </p:txBody>
      </p:sp>
      <p:sp>
        <p:nvSpPr>
          <p:cNvPr id="48845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488451"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extLst>
            <a:ext uri="{909E8E84-426E-40DD-AFC4-6F175D3DCCD1}">
              <a14:hiddenFill xmlns:a14="http://schemas.microsoft.com/office/drawing/2010/main">
                <a:solidFill>
                  <a:srgbClr val="FFFFFF"/>
                </a:solidFill>
              </a14:hiddenFill>
            </a:ext>
          </a:extLst>
        </p:spPr>
      </p:pic>
      <p:sp>
        <p:nvSpPr>
          <p:cNvPr id="488452" name="Text Box 4"/>
          <p:cNvSpPr txBox="1">
            <a:spLocks noChangeArrowheads="1"/>
          </p:cNvSpPr>
          <p:nvPr/>
        </p:nvSpPr>
        <p:spPr bwMode="auto">
          <a:xfrm>
            <a:off x="187325" y="15240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latin typeface="Times" panose="02020603050405020304" pitchFamily="18" charset="0"/>
              </a:rPr>
              <a:t>Chapter 1</a:t>
            </a:r>
          </a:p>
        </p:txBody>
      </p:sp>
      <p:pic>
        <p:nvPicPr>
          <p:cNvPr id="488453" name="Picture 5" descr="Forouzan4e10lbj_nm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extLst>
            <a:ext uri="{909E8E84-426E-40DD-AFC4-6F175D3DCCD1}">
              <a14:hiddenFill xmlns:a14="http://schemas.microsoft.com/office/drawing/2010/main">
                <a:solidFill>
                  <a:srgbClr val="FFFFFF"/>
                </a:solidFill>
              </a14:hiddenFill>
            </a:ext>
          </a:extLst>
        </p:spPr>
      </p:pic>
      <p:sp>
        <p:nvSpPr>
          <p:cNvPr id="488454" name="Text Box 6"/>
          <p:cNvSpPr txBox="1">
            <a:spLocks noChangeArrowheads="1"/>
          </p:cNvSpPr>
          <p:nvPr/>
        </p:nvSpPr>
        <p:spPr bwMode="auto">
          <a:xfrm>
            <a:off x="152400" y="30480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solidFill>
                  <a:schemeClr val="folHlink"/>
                </a:solidFill>
                <a:latin typeface="Times" panose="02020603050405020304" pitchFamily="18" charset="0"/>
              </a:rPr>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E14099BD-0FA6-42F3-98B6-8045CA7D98C2}" type="slidenum">
              <a:rPr lang="en-US" altLang="en-US"/>
              <a:pPr/>
              <a:t>10</a:t>
            </a:fld>
            <a:endParaRPr lang="en-US" altLang="en-US"/>
          </a:p>
        </p:txBody>
      </p:sp>
      <p:sp>
        <p:nvSpPr>
          <p:cNvPr id="455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Maturity levels of an RFC</a:t>
            </a:r>
          </a:p>
        </p:txBody>
      </p:sp>
      <p:sp>
        <p:nvSpPr>
          <p:cNvPr id="4556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5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4556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600200"/>
            <a:ext cx="7989887"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28920" y="608400"/>
              <a:ext cx="8198280" cy="4227840"/>
            </p14:xfrm>
          </p:contentPart>
        </mc:Choice>
        <mc:Fallback>
          <p:pic>
            <p:nvPicPr>
              <p:cNvPr id="2" name="Ink 1"/>
              <p:cNvPicPr/>
              <p:nvPr/>
            </p:nvPicPr>
            <p:blipFill>
              <a:blip r:embed="rId5"/>
              <a:stretch>
                <a:fillRect/>
              </a:stretch>
            </p:blipFill>
            <p:spPr>
              <a:xfrm>
                <a:off x="619200" y="599040"/>
                <a:ext cx="8217360" cy="42454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5692"/>
                                        </p:tgtEl>
                                        <p:attrNameLst>
                                          <p:attrName>style.visibility</p:attrName>
                                        </p:attrNameLst>
                                      </p:cBhvr>
                                      <p:to>
                                        <p:strVal val="visible"/>
                                      </p:to>
                                    </p:set>
                                    <p:animEffect transition="in" filter="wipe(up)">
                                      <p:cBhvr>
                                        <p:cTn id="7" dur="5000"/>
                                        <p:tgtEl>
                                          <p:spTgt spid="455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178997B9-1708-46C0-922B-A58726840D3C}" type="slidenum">
              <a:rPr lang="en-US" altLang="en-US"/>
              <a:pPr/>
              <a:t>11</a:t>
            </a:fld>
            <a:endParaRPr lang="en-US" altLang="en-US"/>
          </a:p>
        </p:txBody>
      </p:sp>
      <p:sp>
        <p:nvSpPr>
          <p:cNvPr id="45670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Requirement levels of an RFC</a:t>
            </a:r>
          </a:p>
        </p:txBody>
      </p:sp>
      <p:sp>
        <p:nvSpPr>
          <p:cNvPr id="45670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0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0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1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1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1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671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4567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471613"/>
            <a:ext cx="76866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221800" y="1313640"/>
              <a:ext cx="3374640" cy="3520800"/>
            </p14:xfrm>
          </p:contentPart>
        </mc:Choice>
        <mc:Fallback>
          <p:pic>
            <p:nvPicPr>
              <p:cNvPr id="2" name="Ink 1"/>
              <p:cNvPicPr/>
              <p:nvPr/>
            </p:nvPicPr>
            <p:blipFill>
              <a:blip r:embed="rId5"/>
              <a:stretch>
                <a:fillRect/>
              </a:stretch>
            </p:blipFill>
            <p:spPr>
              <a:xfrm>
                <a:off x="5212440" y="1304640"/>
                <a:ext cx="3390480" cy="35384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6716"/>
                                        </p:tgtEl>
                                        <p:attrNameLst>
                                          <p:attrName>style.visibility</p:attrName>
                                        </p:attrNameLst>
                                      </p:cBhvr>
                                      <p:to>
                                        <p:strVal val="visible"/>
                                      </p:to>
                                    </p:set>
                                    <p:animEffect transition="in" filter="wipe(left)">
                                      <p:cBhvr>
                                        <p:cTn id="7" dur="5000"/>
                                        <p:tgtEl>
                                          <p:spTgt spid="456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32341AEB-829A-4486-A117-1081E8538F1B}" type="slidenum">
              <a:rPr lang="en-US" altLang="en-US"/>
              <a:pPr/>
              <a:t>12</a:t>
            </a:fld>
            <a:endParaRPr lang="en-US" altLang="en-US"/>
          </a:p>
        </p:txBody>
      </p:sp>
      <p:sp>
        <p:nvSpPr>
          <p:cNvPr id="5345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4542" name="Line 14"/>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3" name="Line 15"/>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4" name="Rectangle 16"/>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RFCs can be found at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http://www.rfc-editor.org.</a:t>
            </a:r>
          </a:p>
        </p:txBody>
      </p:sp>
      <p:grpSp>
        <p:nvGrpSpPr>
          <p:cNvPr id="534552" name="Group 24"/>
          <p:cNvGrpSpPr>
            <a:grpSpLocks/>
          </p:cNvGrpSpPr>
          <p:nvPr/>
        </p:nvGrpSpPr>
        <p:grpSpPr bwMode="auto">
          <a:xfrm>
            <a:off x="609600" y="2133600"/>
            <a:ext cx="1143000" cy="566738"/>
            <a:chOff x="1200" y="1248"/>
            <a:chExt cx="720" cy="357"/>
          </a:xfrm>
        </p:grpSpPr>
        <p:pic>
          <p:nvPicPr>
            <p:cNvPr id="534553"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4554" name="Text Box 26"/>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4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53455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534542"/>
                                        </p:tgtEl>
                                        <p:attrNameLst>
                                          <p:attrName>style.visibility</p:attrName>
                                        </p:attrNameLst>
                                      </p:cBhvr>
                                      <p:to>
                                        <p:strVal val="visible"/>
                                      </p:to>
                                    </p:set>
                                    <p:animEffect transition="in" filter="checkerboard(across)">
                                      <p:cBhvr>
                                        <p:cTn id="14" dur="500"/>
                                        <p:tgtEl>
                                          <p:spTgt spid="534542"/>
                                        </p:tgtEl>
                                      </p:cBhvr>
                                    </p:animEffect>
                                  </p:childTnLst>
                                </p:cTn>
                              </p:par>
                            </p:childTnLst>
                          </p:cTn>
                        </p:par>
                        <p:par>
                          <p:cTn id="15" fill="hold" nodeType="afterGroup">
                            <p:stCondLst>
                              <p:cond delay="2500"/>
                            </p:stCondLst>
                            <p:childTnLst>
                              <p:par>
                                <p:cTn id="16" presetID="5" presetClass="entr" presetSubtype="10" repeatCount="2000" fill="hold" grpId="0" nodeType="afterEffect">
                                  <p:stCondLst>
                                    <p:cond delay="0"/>
                                  </p:stCondLst>
                                  <p:childTnLst>
                                    <p:set>
                                      <p:cBhvr>
                                        <p:cTn id="17" dur="1" fill="hold">
                                          <p:stCondLst>
                                            <p:cond delay="0"/>
                                          </p:stCondLst>
                                        </p:cTn>
                                        <p:tgtEl>
                                          <p:spTgt spid="534543"/>
                                        </p:tgtEl>
                                        <p:attrNameLst>
                                          <p:attrName>style.visibility</p:attrName>
                                        </p:attrNameLst>
                                      </p:cBhvr>
                                      <p:to>
                                        <p:strVal val="visible"/>
                                      </p:to>
                                    </p:set>
                                    <p:animEffect transition="in" filter="checkerboard(across)">
                                      <p:cBhvr>
                                        <p:cTn id="18" dur="500"/>
                                        <p:tgtEl>
                                          <p:spTgt spid="534543"/>
                                        </p:tgtEl>
                                      </p:cBhvr>
                                    </p:animEffect>
                                  </p:childTnLst>
                                </p:cTn>
                              </p:par>
                            </p:childTnLst>
                          </p:cTn>
                        </p:par>
                        <p:par>
                          <p:cTn id="19" fill="hold" nodeType="afterGroup">
                            <p:stCondLst>
                              <p:cond delay="3500"/>
                            </p:stCondLst>
                            <p:childTnLst>
                              <p:par>
                                <p:cTn id="20" presetID="5" presetClass="entr" presetSubtype="10" fill="hold" grpId="0" nodeType="afterEffect">
                                  <p:stCondLst>
                                    <p:cond delay="0"/>
                                  </p:stCondLst>
                                  <p:childTnLst>
                                    <p:set>
                                      <p:cBhvr>
                                        <p:cTn id="21" dur="1" fill="hold">
                                          <p:stCondLst>
                                            <p:cond delay="0"/>
                                          </p:stCondLst>
                                        </p:cTn>
                                        <p:tgtEl>
                                          <p:spTgt spid="534544"/>
                                        </p:tgtEl>
                                        <p:attrNameLst>
                                          <p:attrName>style.visibility</p:attrName>
                                        </p:attrNameLst>
                                      </p:cBhvr>
                                      <p:to>
                                        <p:strVal val="visible"/>
                                      </p:to>
                                    </p:set>
                                    <p:animEffect transition="in" filter="checkerboard(across)">
                                      <p:cBhvr>
                                        <p:cTn id="22" dur="500"/>
                                        <p:tgtEl>
                                          <p:spTgt spid="534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42" grpId="0" animBg="1"/>
      <p:bldP spid="534543" grpId="0" animBg="1"/>
      <p:bldP spid="53454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58EBC40E-C3CD-4F77-970B-98AB90022AF2}" type="slidenum">
              <a:rPr lang="en-US" altLang="en-US"/>
              <a:pPr/>
              <a:t>13</a:t>
            </a:fld>
            <a:endParaRPr lang="en-US" altLang="en-US"/>
          </a:p>
        </p:txBody>
      </p:sp>
      <p:sp>
        <p:nvSpPr>
          <p:cNvPr id="50893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508931" name="Text Box 3"/>
          <p:cNvSpPr txBox="1">
            <a:spLocks noChangeArrowheads="1"/>
          </p:cNvSpPr>
          <p:nvPr/>
        </p:nvSpPr>
        <p:spPr bwMode="auto">
          <a:xfrm>
            <a:off x="228600" y="355600"/>
            <a:ext cx="78136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1-5   INTERNET ADMINISTRATION</a:t>
            </a:r>
          </a:p>
        </p:txBody>
      </p:sp>
      <p:sp>
        <p:nvSpPr>
          <p:cNvPr id="50893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08934" name="Rectangle 6"/>
          <p:cNvSpPr>
            <a:spLocks noChangeArrowheads="1"/>
          </p:cNvSpPr>
          <p:nvPr/>
        </p:nvSpPr>
        <p:spPr bwMode="auto">
          <a:xfrm>
            <a:off x="381000" y="1752600"/>
            <a:ext cx="8382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The Internet, with its roots primarily in the research domain, has evolved and gained a broader user base with significant commercial activity. Various groups that coordinate Internet issues have guided this growth and development. Appendix G gives the addresses, e-mail addresses, and telephone numbers for some of these groups. Figure 1.4 shows the general organization of Internet administration.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C17B9119-77AB-4DF2-A6C3-4A89F9D387C5}" type="slidenum">
              <a:rPr lang="en-US" altLang="en-US"/>
              <a:pPr/>
              <a:t>14</a:t>
            </a:fld>
            <a:endParaRPr lang="en-US" altLang="en-US"/>
          </a:p>
        </p:txBody>
      </p:sp>
      <p:sp>
        <p:nvSpPr>
          <p:cNvPr id="510978"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510979"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10980" name="Rectangle 4"/>
          <p:cNvSpPr>
            <a:spLocks noChangeArrowheads="1"/>
          </p:cNvSpPr>
          <p:nvPr/>
        </p:nvSpPr>
        <p:spPr bwMode="auto">
          <a:xfrm>
            <a:off x="304800" y="990600"/>
            <a:ext cx="88392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Internet Society (ISOC)</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Internet Architecture Board (IAB)</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Internet Research Task Force (IRTF)</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Internet Assigned Number Authority (IANA)</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Internet Corporation for Names and Numbers</a:t>
            </a:r>
            <a:br>
              <a:rPr lang="en-US" altLang="en-US" sz="2800">
                <a:solidFill>
                  <a:srgbClr val="0033CC"/>
                </a:solidFill>
                <a:latin typeface="Times New Roman" panose="02020603050405020304" pitchFamily="18" charset="0"/>
              </a:rPr>
            </a:br>
            <a:r>
              <a:rPr lang="en-US" altLang="en-US" sz="2800">
                <a:solidFill>
                  <a:srgbClr val="0033CC"/>
                </a:solidFill>
                <a:latin typeface="Times New Roman" panose="02020603050405020304" pitchFamily="18" charset="0"/>
              </a:rPr>
              <a:t>    (ICANN)</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Network Information Center (NIC)</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434480" y="1163160"/>
              <a:ext cx="3693960" cy="3110040"/>
            </p14:xfrm>
          </p:contentPart>
        </mc:Choice>
        <mc:Fallback>
          <p:pic>
            <p:nvPicPr>
              <p:cNvPr id="2" name="Ink 1"/>
              <p:cNvPicPr/>
              <p:nvPr/>
            </p:nvPicPr>
            <p:blipFill>
              <a:blip r:embed="rId4"/>
              <a:stretch>
                <a:fillRect/>
              </a:stretch>
            </p:blipFill>
            <p:spPr>
              <a:xfrm>
                <a:off x="4424040" y="1150560"/>
                <a:ext cx="3711240" cy="3134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wipe(up)">
                                      <p:cBhvr>
                                        <p:cTn id="7" dur="5000"/>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9E4C385D-24ED-41FF-9377-03AA73EF98B7}" type="slidenum">
              <a:rPr lang="en-US" altLang="en-US"/>
              <a:pPr/>
              <a:t>15</a:t>
            </a:fld>
            <a:endParaRPr lang="en-US" altLang="en-US"/>
          </a:p>
        </p:txBody>
      </p:sp>
      <p:sp>
        <p:nvSpPr>
          <p:cNvPr id="45875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Internet administration</a:t>
            </a:r>
          </a:p>
        </p:txBody>
      </p:sp>
      <p:sp>
        <p:nvSpPr>
          <p:cNvPr id="45875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5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6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87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4587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570038"/>
            <a:ext cx="40116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76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738" y="2052638"/>
            <a:ext cx="39703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76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2801938"/>
            <a:ext cx="8397875"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87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458767"/>
                                        </p:tgtEl>
                                        <p:attrNameLst>
                                          <p:attrName>style.visibility</p:attrName>
                                        </p:attrNameLst>
                                      </p:cBhvr>
                                      <p:to>
                                        <p:strVal val="visible"/>
                                      </p:to>
                                    </p:set>
                                    <p:animEffect transition="in" filter="diamond(in)">
                                      <p:cBhvr>
                                        <p:cTn id="11" dur="2000"/>
                                        <p:tgtEl>
                                          <p:spTgt spid="4587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458768"/>
                                        </p:tgtEl>
                                        <p:attrNameLst>
                                          <p:attrName>style.visibility</p:attrName>
                                        </p:attrNameLst>
                                      </p:cBhvr>
                                      <p:to>
                                        <p:strVal val="visible"/>
                                      </p:to>
                                    </p:set>
                                    <p:animEffect transition="in" filter="diamond(in)">
                                      <p:cBhvr>
                                        <p:cTn id="16" dur="2000"/>
                                        <p:tgtEl>
                                          <p:spTgt spid="45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D45EE2EC-5925-460A-87D0-791231224C4E}" type="slidenum">
              <a:rPr lang="en-US" altLang="en-US"/>
              <a:pPr/>
              <a:t>16</a:t>
            </a:fld>
            <a:endParaRPr lang="en-US" altLang="en-US"/>
          </a:p>
        </p:txBody>
      </p:sp>
      <p:sp>
        <p:nvSpPr>
          <p:cNvPr id="5365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53658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658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658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The addresses and websites for Internet organizations can be found in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Appendix G.</a:t>
            </a:r>
          </a:p>
        </p:txBody>
      </p:sp>
      <p:grpSp>
        <p:nvGrpSpPr>
          <p:cNvPr id="536588" name="Group 12"/>
          <p:cNvGrpSpPr>
            <a:grpSpLocks/>
          </p:cNvGrpSpPr>
          <p:nvPr/>
        </p:nvGrpSpPr>
        <p:grpSpPr bwMode="auto">
          <a:xfrm>
            <a:off x="609600" y="2133600"/>
            <a:ext cx="1143000" cy="566738"/>
            <a:chOff x="1200" y="1248"/>
            <a:chExt cx="720" cy="357"/>
          </a:xfrm>
        </p:grpSpPr>
        <p:pic>
          <p:nvPicPr>
            <p:cNvPr id="5365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659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6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53658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536585"/>
                                        </p:tgtEl>
                                        <p:attrNameLst>
                                          <p:attrName>style.visibility</p:attrName>
                                        </p:attrNameLst>
                                      </p:cBhvr>
                                      <p:to>
                                        <p:strVal val="visible"/>
                                      </p:to>
                                    </p:set>
                                    <p:animEffect transition="in" filter="checkerboard(across)">
                                      <p:cBhvr>
                                        <p:cTn id="14" dur="500"/>
                                        <p:tgtEl>
                                          <p:spTgt spid="53658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536586"/>
                                        </p:tgtEl>
                                        <p:attrNameLst>
                                          <p:attrName>style.visibility</p:attrName>
                                        </p:attrNameLst>
                                      </p:cBhvr>
                                      <p:to>
                                        <p:strVal val="visible"/>
                                      </p:to>
                                    </p:set>
                                    <p:animEffect transition="in" filter="checkerboard(across)">
                                      <p:cBhvr>
                                        <p:cTn id="18" dur="500"/>
                                        <p:tgtEl>
                                          <p:spTgt spid="53658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536587"/>
                                        </p:tgtEl>
                                        <p:attrNameLst>
                                          <p:attrName>style.visibility</p:attrName>
                                        </p:attrNameLst>
                                      </p:cBhvr>
                                      <p:to>
                                        <p:strVal val="visible"/>
                                      </p:to>
                                    </p:set>
                                    <p:animEffect transition="in" filter="checkerboard(across)">
                                      <p:cBhvr>
                                        <p:cTn id="22" dur="500"/>
                                        <p:tgtEl>
                                          <p:spTgt spid="536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5" grpId="0" animBg="1"/>
      <p:bldP spid="536586" grpId="0" animBg="1"/>
      <p:bldP spid="53658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F955C9D1-DE82-4D38-924F-DA8DFA2A94E9}" type="slidenum">
              <a:rPr lang="en-US" altLang="en-US"/>
              <a:pPr/>
              <a:t>2</a:t>
            </a:fld>
            <a:endParaRPr lang="en-US" altLang="en-US"/>
          </a:p>
        </p:txBody>
      </p:sp>
      <p:sp>
        <p:nvSpPr>
          <p:cNvPr id="4925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492547" name="Text Box 3"/>
          <p:cNvSpPr txBox="1">
            <a:spLocks noChangeArrowheads="1"/>
          </p:cNvSpPr>
          <p:nvPr/>
        </p:nvSpPr>
        <p:spPr bwMode="auto">
          <a:xfrm>
            <a:off x="228600" y="355600"/>
            <a:ext cx="49815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1-1 A BRIEF HISTORY</a:t>
            </a:r>
          </a:p>
        </p:txBody>
      </p:sp>
      <p:sp>
        <p:nvSpPr>
          <p:cNvPr id="4925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492560" name="Rectangle 16"/>
          <p:cNvSpPr>
            <a:spLocks noChangeArrowheads="1"/>
          </p:cNvSpPr>
          <p:nvPr/>
        </p:nvSpPr>
        <p:spPr bwMode="auto">
          <a:xfrm>
            <a:off x="381000" y="16002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A network is a group of connected, communicating devices such as computers and printers. An </a:t>
            </a:r>
            <a:r>
              <a:rPr lang="en-US" altLang="en-US" sz="2800" i="1">
                <a:solidFill>
                  <a:schemeClr val="hlink"/>
                </a:solidFill>
                <a:latin typeface="Arial Unicode MS" panose="020B0604020202020204" pitchFamily="34" charset="-128"/>
              </a:rPr>
              <a:t>internet</a:t>
            </a:r>
            <a:r>
              <a:rPr lang="en-US" altLang="en-US" sz="2800">
                <a:latin typeface="Arial Unicode MS" panose="020B0604020202020204" pitchFamily="34" charset="-128"/>
              </a:rPr>
              <a:t> is two or more networks that can communicate with each other. The most notable internet is called </a:t>
            </a:r>
            <a:r>
              <a:rPr lang="en-US" altLang="en-US" sz="2800">
                <a:solidFill>
                  <a:schemeClr val="hlink"/>
                </a:solidFill>
                <a:latin typeface="Arial Unicode MS" panose="020B0604020202020204" pitchFamily="34" charset="-128"/>
              </a:rPr>
              <a:t>the</a:t>
            </a:r>
            <a:r>
              <a:rPr lang="en-US" altLang="en-US" sz="2800" i="1">
                <a:solidFill>
                  <a:schemeClr val="hlink"/>
                </a:solidFill>
                <a:latin typeface="Arial Unicode MS" panose="020B0604020202020204" pitchFamily="34" charset="-128"/>
              </a:rPr>
              <a:t> internet</a:t>
            </a:r>
            <a:r>
              <a:rPr lang="en-US" altLang="en-US" sz="2800">
                <a:latin typeface="Arial Unicode MS" panose="020B0604020202020204" pitchFamily="34" charset="-128"/>
              </a:rPr>
              <a:t>, composed of hundreds of thousands of interconnected networks. Private individuals as well as various organizations such as government agencies, schools, research facilities, corporations, and libraries in more than 100 countries use the Internet.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22720" y="571320"/>
              <a:ext cx="8299800" cy="3690000"/>
            </p14:xfrm>
          </p:contentPart>
        </mc:Choice>
        <mc:Fallback>
          <p:pic>
            <p:nvPicPr>
              <p:cNvPr id="2" name="Ink 1"/>
              <p:cNvPicPr/>
              <p:nvPr/>
            </p:nvPicPr>
            <p:blipFill>
              <a:blip r:embed="rId4"/>
              <a:stretch>
                <a:fillRect/>
              </a:stretch>
            </p:blipFill>
            <p:spPr>
              <a:xfrm>
                <a:off x="516960" y="564120"/>
                <a:ext cx="8315280" cy="370476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C8FD9BE9-A50A-4635-BB9A-6808F301B025}" type="slidenum">
              <a:rPr lang="en-US" altLang="en-US"/>
              <a:pPr/>
              <a:t>3</a:t>
            </a:fld>
            <a:endParaRPr lang="en-US" altLang="en-US"/>
          </a:p>
        </p:txBody>
      </p:sp>
      <p:sp>
        <p:nvSpPr>
          <p:cNvPr id="4515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Internet today</a:t>
            </a:r>
          </a:p>
        </p:txBody>
      </p:sp>
      <p:sp>
        <p:nvSpPr>
          <p:cNvPr id="4515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51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45159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84275"/>
            <a:ext cx="69469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34800" y="439560"/>
              <a:ext cx="8377920" cy="5546160"/>
            </p14:xfrm>
          </p:contentPart>
        </mc:Choice>
        <mc:Fallback>
          <p:pic>
            <p:nvPicPr>
              <p:cNvPr id="2" name="Ink 1"/>
              <p:cNvPicPr/>
              <p:nvPr/>
            </p:nvPicPr>
            <p:blipFill>
              <a:blip r:embed="rId5"/>
              <a:stretch>
                <a:fillRect/>
              </a:stretch>
            </p:blipFill>
            <p:spPr>
              <a:xfrm>
                <a:off x="322560" y="431280"/>
                <a:ext cx="8403120" cy="5562720"/>
              </a:xfrm>
              <a:prstGeom prst="rect">
                <a:avLst/>
              </a:prstGeom>
            </p:spPr>
          </p:pic>
        </mc:Fallback>
      </mc:AlternateContent>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83CE5C7F-252B-4B48-A858-5A833207E847}" type="slidenum">
              <a:rPr lang="en-US" altLang="en-US"/>
              <a:pPr/>
              <a:t>4</a:t>
            </a:fld>
            <a:endParaRPr lang="en-US" altLang="en-US"/>
          </a:p>
        </p:txBody>
      </p:sp>
      <p:sp>
        <p:nvSpPr>
          <p:cNvPr id="49664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496643" name="Text Box 3"/>
          <p:cNvSpPr txBox="1">
            <a:spLocks noChangeArrowheads="1"/>
          </p:cNvSpPr>
          <p:nvPr/>
        </p:nvSpPr>
        <p:spPr bwMode="auto">
          <a:xfrm>
            <a:off x="228600" y="355600"/>
            <a:ext cx="80295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1-2   PROTOCOLS AND STANDARDS</a:t>
            </a:r>
          </a:p>
        </p:txBody>
      </p:sp>
      <p:sp>
        <p:nvSpPr>
          <p:cNvPr id="49664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496647" name="Rectangle 7"/>
          <p:cNvSpPr>
            <a:spLocks noChangeArrowheads="1"/>
          </p:cNvSpPr>
          <p:nvPr/>
        </p:nvSpPr>
        <p:spPr bwMode="auto">
          <a:xfrm>
            <a:off x="381000" y="1752600"/>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In this section, we define two widely used terms: protocols and standards. First, we define </a:t>
            </a:r>
            <a:r>
              <a:rPr lang="en-US" altLang="en-US" sz="2800" i="1">
                <a:latin typeface="Arial Unicode MS" panose="020B0604020202020204" pitchFamily="34" charset="-128"/>
              </a:rPr>
              <a:t>protocol, </a:t>
            </a:r>
            <a:r>
              <a:rPr lang="en-US" altLang="en-US" sz="2800">
                <a:latin typeface="Arial Unicode MS" panose="020B0604020202020204" pitchFamily="34" charset="-128"/>
              </a:rPr>
              <a:t>which is synonymous with “rule.” Then we discuss </a:t>
            </a:r>
            <a:r>
              <a:rPr lang="en-US" altLang="en-US" sz="2800" i="1">
                <a:latin typeface="Arial Unicode MS" panose="020B0604020202020204" pitchFamily="34" charset="-128"/>
              </a:rPr>
              <a:t>standards, </a:t>
            </a:r>
            <a:r>
              <a:rPr lang="en-US" altLang="en-US" sz="2800">
                <a:latin typeface="Arial Unicode MS" panose="020B0604020202020204" pitchFamily="34" charset="-128"/>
              </a:rPr>
              <a:t>which are agreed-upon rules.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349640" y="3997080"/>
              <a:ext cx="3842280" cy="923400"/>
            </p14:xfrm>
          </p:contentPart>
        </mc:Choice>
        <mc:Fallback>
          <p:pic>
            <p:nvPicPr>
              <p:cNvPr id="2" name="Ink 1"/>
              <p:cNvPicPr/>
              <p:nvPr/>
            </p:nvPicPr>
            <p:blipFill>
              <a:blip r:embed="rId4"/>
              <a:stretch>
                <a:fillRect/>
              </a:stretch>
            </p:blipFill>
            <p:spPr>
              <a:xfrm>
                <a:off x="1338480" y="3985560"/>
                <a:ext cx="3864240" cy="94680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A3B10F9F-0151-4209-A430-398BC6B2E128}" type="slidenum">
              <a:rPr lang="en-US" altLang="en-US"/>
              <a:pPr/>
              <a:t>5</a:t>
            </a:fld>
            <a:endParaRPr lang="en-US" altLang="en-US"/>
          </a:p>
        </p:txBody>
      </p:sp>
      <p:sp>
        <p:nvSpPr>
          <p:cNvPr id="498690"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498691"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498692"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Protocols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Standards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8692"/>
                                        </p:tgtEl>
                                        <p:attrNameLst>
                                          <p:attrName>style.visibility</p:attrName>
                                        </p:attrNameLst>
                                      </p:cBhvr>
                                      <p:to>
                                        <p:strVal val="visible"/>
                                      </p:to>
                                    </p:set>
                                    <p:animEffect transition="in" filter="wipe(up)">
                                      <p:cBhvr>
                                        <p:cTn id="7" dur="5000"/>
                                        <p:tgtEl>
                                          <p:spTgt spid="49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D259D82C-25FA-4DFE-836A-A7B3E1FDB799}" type="slidenum">
              <a:rPr lang="en-US" altLang="en-US"/>
              <a:pPr/>
              <a:t>6</a:t>
            </a:fld>
            <a:endParaRPr lang="en-US" altLang="en-US"/>
          </a:p>
        </p:txBody>
      </p:sp>
      <p:sp>
        <p:nvSpPr>
          <p:cNvPr id="5007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500739" name="Text Box 3"/>
          <p:cNvSpPr txBox="1">
            <a:spLocks noChangeArrowheads="1"/>
          </p:cNvSpPr>
          <p:nvPr/>
        </p:nvSpPr>
        <p:spPr bwMode="auto">
          <a:xfrm>
            <a:off x="228600" y="355600"/>
            <a:ext cx="7737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1-3   STANDARDS ORGANIZATION</a:t>
            </a:r>
          </a:p>
        </p:txBody>
      </p:sp>
      <p:sp>
        <p:nvSpPr>
          <p:cNvPr id="5007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00742" name="Rectangle 6"/>
          <p:cNvSpPr>
            <a:spLocks noChangeArrowheads="1"/>
          </p:cNvSpPr>
          <p:nvPr/>
        </p:nvSpPr>
        <p:spPr bwMode="auto">
          <a:xfrm>
            <a:off x="381000" y="17526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Arial Unicode MS" panose="020B0604020202020204" pitchFamily="34" charset="-128"/>
              </a:rPr>
              <a:t>Standards</a:t>
            </a:r>
            <a:r>
              <a:rPr lang="en-US" altLang="en-US" sz="2800">
                <a:latin typeface="Arial Unicode MS" panose="020B0604020202020204" pitchFamily="34" charset="-128"/>
              </a:rPr>
              <a:t> are developed through the cooperation of standards creation committees, forums, and government regulatory agencies.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46560" y="2220840"/>
              <a:ext cx="7928280" cy="944280"/>
            </p14:xfrm>
          </p:contentPart>
        </mc:Choice>
        <mc:Fallback>
          <p:pic>
            <p:nvPicPr>
              <p:cNvPr id="2" name="Ink 1"/>
              <p:cNvPicPr/>
              <p:nvPr/>
            </p:nvPicPr>
            <p:blipFill>
              <a:blip r:embed="rId4"/>
              <a:stretch>
                <a:fillRect/>
              </a:stretch>
            </p:blipFill>
            <p:spPr>
              <a:xfrm>
                <a:off x="640440" y="2211840"/>
                <a:ext cx="7944840" cy="9640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09D79493-2DF3-43A3-9A38-2A0DD901498C}" type="slidenum">
              <a:rPr lang="en-US" altLang="en-US"/>
              <a:pPr/>
              <a:t>7</a:t>
            </a:fld>
            <a:endParaRPr lang="en-US" altLang="en-US"/>
          </a:p>
        </p:txBody>
      </p:sp>
      <p:sp>
        <p:nvSpPr>
          <p:cNvPr id="502786"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502787"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02788" name="Rectangle 4"/>
          <p:cNvSpPr>
            <a:spLocks noChangeArrowheads="1"/>
          </p:cNvSpPr>
          <p:nvPr/>
        </p:nvSpPr>
        <p:spPr bwMode="auto">
          <a:xfrm>
            <a:off x="304800" y="989013"/>
            <a:ext cx="67056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Standards Creation Committees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Forums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Regulatory Agencies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wipe(up)">
                                      <p:cBhvr>
                                        <p:cTn id="7" dur="5000"/>
                                        <p:tgtEl>
                                          <p:spTgt spid="50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5BCB3638-B568-4EA0-B6E3-11DEDB0815FB}" type="slidenum">
              <a:rPr lang="en-US" altLang="en-US"/>
              <a:pPr/>
              <a:t>8</a:t>
            </a:fld>
            <a:endParaRPr lang="en-US" altLang="en-US"/>
          </a:p>
        </p:txBody>
      </p:sp>
      <p:sp>
        <p:nvSpPr>
          <p:cNvPr id="5048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504835" name="Text Box 3"/>
          <p:cNvSpPr txBox="1">
            <a:spLocks noChangeArrowheads="1"/>
          </p:cNvSpPr>
          <p:nvPr/>
        </p:nvSpPr>
        <p:spPr bwMode="auto">
          <a:xfrm>
            <a:off x="228600" y="355600"/>
            <a:ext cx="6442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1-4   INTERNET STANDARDS</a:t>
            </a:r>
          </a:p>
        </p:txBody>
      </p:sp>
      <p:sp>
        <p:nvSpPr>
          <p:cNvPr id="50483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04838" name="Rectangle 6"/>
          <p:cNvSpPr>
            <a:spLocks noChangeArrowheads="1"/>
          </p:cNvSpPr>
          <p:nvPr/>
        </p:nvSpPr>
        <p:spPr bwMode="auto">
          <a:xfrm>
            <a:off x="381000" y="1752600"/>
            <a:ext cx="8382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An Internet standard is a thoroughly tested specification that is useful to and adhered to by those who work with the Internet. It is a formalized regulation that must be followed. There is a strict procedure by which a specification attains Internet standard status. A specification begins as an Internet draft. An Internet draft is a working document with no official status and a six-month lifetime.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94640" y="2206080"/>
              <a:ext cx="8119440" cy="2147400"/>
            </p14:xfrm>
          </p:contentPart>
        </mc:Choice>
        <mc:Fallback>
          <p:pic>
            <p:nvPicPr>
              <p:cNvPr id="2" name="Ink 1"/>
              <p:cNvPicPr/>
              <p:nvPr/>
            </p:nvPicPr>
            <p:blipFill>
              <a:blip r:embed="rId4"/>
              <a:stretch>
                <a:fillRect/>
              </a:stretch>
            </p:blipFill>
            <p:spPr>
              <a:xfrm>
                <a:off x="486000" y="2197080"/>
                <a:ext cx="8138880" cy="216720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F03522C0-8C6C-4745-899E-588045429109}" type="slidenum">
              <a:rPr lang="en-US" altLang="en-US"/>
              <a:pPr/>
              <a:t>9</a:t>
            </a:fld>
            <a:endParaRPr lang="en-US" altLang="en-US"/>
          </a:p>
        </p:txBody>
      </p:sp>
      <p:sp>
        <p:nvSpPr>
          <p:cNvPr id="506882"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506883"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06884"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Maturity Levels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Requirement Levels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4"/>
                                        </p:tgtEl>
                                        <p:attrNameLst>
                                          <p:attrName>style.visibility</p:attrName>
                                        </p:attrNameLst>
                                      </p:cBhvr>
                                      <p:to>
                                        <p:strVal val="visible"/>
                                      </p:to>
                                    </p:set>
                                    <p:animEffect transition="in" filter="wipe(up)">
                                      <p:cBhvr>
                                        <p:cTn id="7" dur="5000"/>
                                        <p:tgtEl>
                                          <p:spTgt spid="50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Symbol" panose="05050102010706020507"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Symbol" panose="05050102010706020507" pitchFamily="18"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Proposal</Template>
  <TotalTime>1757</TotalTime>
  <Words>489</Words>
  <Application>Microsoft Office PowerPoint</Application>
  <PresentationFormat>On-screen Show (4:3)</PresentationFormat>
  <Paragraphs>86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Arial</vt:lpstr>
      <vt:lpstr>McGrawHill-Italic</vt:lpstr>
      <vt:lpstr>Symbol</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munna</cp:lastModifiedBy>
  <cp:revision>111</cp:revision>
  <dcterms:created xsi:type="dcterms:W3CDTF">2000-01-15T04:50:39Z</dcterms:created>
  <dcterms:modified xsi:type="dcterms:W3CDTF">2020-10-19T05:32:12Z</dcterms:modified>
</cp:coreProperties>
</file>