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ink/ink5.xml" ContentType="application/inkml+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7.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8.xml" ContentType="application/inkml+xml"/>
  <Override PartName="/ppt/ink/ink9.xml" ContentType="application/inkml+xml"/>
  <Override PartName="/ppt/notesSlides/notesSlide15.xml" ContentType="application/vnd.openxmlformats-officedocument.presentationml.notesSlide+xml"/>
  <Override PartName="/ppt/ink/ink10.xml" ContentType="application/inkml+xml"/>
  <Override PartName="/ppt/notesSlides/notesSlide16.xml" ContentType="application/vnd.openxmlformats-officedocument.presentationml.notesSlide+xml"/>
  <Override PartName="/ppt/ink/ink11.xml" ContentType="application/inkml+xml"/>
  <Override PartName="/ppt/notesSlides/notesSlide17.xml" ContentType="application/vnd.openxmlformats-officedocument.presentationml.notesSlide+xml"/>
  <Override PartName="/ppt/ink/ink12.xml" ContentType="application/inkml+xml"/>
  <Override PartName="/ppt/notesSlides/notesSlide18.xml" ContentType="application/vnd.openxmlformats-officedocument.presentationml.notesSlide+xml"/>
  <Override PartName="/ppt/ink/ink13.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3"/>
  </p:notesMasterIdLst>
  <p:sldIdLst>
    <p:sldId id="590" r:id="rId2"/>
    <p:sldId id="592" r:id="rId3"/>
    <p:sldId id="593" r:id="rId4"/>
    <p:sldId id="594" r:id="rId5"/>
    <p:sldId id="602" r:id="rId6"/>
    <p:sldId id="576" r:id="rId7"/>
    <p:sldId id="603" r:id="rId8"/>
    <p:sldId id="577" r:id="rId9"/>
    <p:sldId id="595" r:id="rId10"/>
    <p:sldId id="598" r:id="rId11"/>
    <p:sldId id="609" r:id="rId12"/>
    <p:sldId id="519" r:id="rId13"/>
    <p:sldId id="529" r:id="rId14"/>
    <p:sldId id="530" r:id="rId15"/>
    <p:sldId id="610" r:id="rId16"/>
    <p:sldId id="618" r:id="rId17"/>
    <p:sldId id="619" r:id="rId18"/>
    <p:sldId id="620" r:id="rId19"/>
    <p:sldId id="621" r:id="rId20"/>
    <p:sldId id="623" r:id="rId21"/>
    <p:sldId id="622" r:id="rId22"/>
    <p:sldId id="624" r:id="rId23"/>
    <p:sldId id="578" r:id="rId24"/>
    <p:sldId id="596" r:id="rId25"/>
    <p:sldId id="599" r:id="rId26"/>
    <p:sldId id="544" r:id="rId27"/>
    <p:sldId id="579" r:id="rId28"/>
    <p:sldId id="580" r:id="rId29"/>
    <p:sldId id="546" r:id="rId30"/>
    <p:sldId id="611" r:id="rId31"/>
    <p:sldId id="581" r:id="rId32"/>
    <p:sldId id="612" r:id="rId33"/>
    <p:sldId id="582" r:id="rId34"/>
    <p:sldId id="615" r:id="rId35"/>
    <p:sldId id="583" r:id="rId36"/>
    <p:sldId id="613" r:id="rId37"/>
    <p:sldId id="584" r:id="rId38"/>
    <p:sldId id="614" r:id="rId39"/>
    <p:sldId id="597" r:id="rId40"/>
    <p:sldId id="600" r:id="rId41"/>
    <p:sldId id="586" r:id="rId42"/>
    <p:sldId id="604" r:id="rId43"/>
    <p:sldId id="587" r:id="rId44"/>
    <p:sldId id="605" r:id="rId45"/>
    <p:sldId id="606" r:id="rId46"/>
    <p:sldId id="588" r:id="rId47"/>
    <p:sldId id="601" r:id="rId48"/>
    <p:sldId id="607" r:id="rId49"/>
    <p:sldId id="589" r:id="rId50"/>
    <p:sldId id="616" r:id="rId51"/>
    <p:sldId id="608" r:id="rId52"/>
  </p:sldIdLst>
  <p:sldSz cx="9144000" cy="6858000" type="screen4x3"/>
  <p:notesSz cx="6858000" cy="9144000"/>
  <p:custDataLst>
    <p:tags r:id="rId54"/>
  </p:custDataLst>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B2B2B2"/>
    <a:srgbClr val="DDDDDD"/>
    <a:srgbClr val="CCCCFF"/>
    <a:srgbClr val="99CCFF"/>
    <a:srgbClr val="2CB843"/>
    <a:srgbClr val="3399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3124" autoAdjust="0"/>
  </p:normalViewPr>
  <p:slideViewPr>
    <p:cSldViewPr>
      <p:cViewPr varScale="1">
        <p:scale>
          <a:sx n="62" d="100"/>
          <a:sy n="62" d="100"/>
        </p:scale>
        <p:origin x="163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9T05:34:07.131"/>
    </inkml:context>
    <inkml:brush xml:id="br0">
      <inkml:brushProperty name="width" value="0.05292" units="cm"/>
      <inkml:brushProperty name="height" value="0.05292" units="cm"/>
      <inkml:brushProperty name="color" value="#FF0000"/>
    </inkml:brush>
  </inkml:definitions>
  <inkml:trace contextRef="#ctx0" brushRef="#br0">13990 5578 1 0,'0'0'177'15,"0"0"-130"-15,0 0-8 16,0 0 24-16,0 0-25 16,0 0 40-16,0 0-48 15,0 0 15-15,-2 0 2 16,2 0-46-16,0 0 27 16,0 0-16-16,0 0 17 15,0 0 23-15,0 0-18 0,0 0 12 16,0 0 58-1,0 0-62-15,0 0-24 0,0 0-18 16,0 0 8-16,11 0-6 16,-2 0-2-16,1 0 1 15,3 0 5-15,-3 0-5 16,-1 0-1-16,1 1 0 16,-3-1 7-16,1 0-7 15,-1 2 0-15,1-2 0 16,-2 0-6-16,3 0 12 15,-2 3-6-15,5-2 0 16,2 2 3-16,-1-2-1 16,0-1-2-16,4 2 0 15,-5-2 6-15,0 0-3 0,-1 0-2 16,-1 0-1-16,-1 0 2 16,-1 0 4-16,1 0-6 15,0 0 0-15,5 0 3 16,-3 0-3-16,4 0 0 15,0 0 0-15,2 0 8 16,-2 0-6-16,3 0-2 16,-6 0 0-16,2 0 6 15,-3 0-6-15,0 0 5 16,-1 0-5-16,-7 2 2 16,6 0-4-16,-2-2 2 15,7 1 0-15,-2 1 2 16,5 0-1-16,2 2 1 0,0-1-2 15,0 2 2 1,1-2-2-16,2-1 0 0,-1 1 0 16,-3-2 2-16,3 1 0 15,-6-1-1-15,2 2-1 16,3-1 0-16,-5 1 0 16,1 1 0-16,4-1 0 15,2-1 0-15,-1 0 1 16,-2-1-2-16,4-1 0 15,-4 0 1-15,1 0 2 16,-1 0 4-16,-2 0-8 16,2 0 4-16,-3 0 0 0,0 0-1 15,4 0-2-15,-1 0 7 16,4 0-5-16,5 0 0 16,0-3 0-16,7-1 1 15,-6-1 0-15,3 5-4 16,-2-3-3-16,-7 1 5 15,6-1 5-15,-9 0-5 16,7-1 0-16,-1 2 2 16,2-1 1-16,4-2-3 15,-6 2 0-15,4-1 0 16,2 2 3-16,-3-5-3 16,1 5 0-16,-1-2 0 15,-6 0 3-15,3-1-3 16,-3 0 0-16,2 2 0 15,0-4 4-15,1 5-4 0,3-3 0 16,-2 2 0-16,0 0 4 16,0 2-3-16,1-1-1 15,-3-1 0-15,1 1 3 16,-4 0-3-16,2 2 0 16,-6-1-4-16,3-1 9 15,1 2 0-15,2-1-5 16,-3-2 0-16,6 3-9 15,-2 0 11-15,0 0-2 16,-1 0 0-16,0-1 8 16,1-1-16-16,-1 2 8 15,0-3 0-15,1 1 0 0,-1-1 7 16,0-1-7-16,2-1 0 16,0 3 4-16,0-3-7 15,0 2 3-15,1 0 0 16,-3 0 5-16,0 0-2 15,1 0-6-15,-1-2-1 16,1 3 4-16,-2-1 12 16,2 0-12-16,2 2 0 15,2-4 5-15,-1 2-3 16,3 1-2-16,1-1 0 16,2 0 4-16,0 2-2 15,-4-2-2-15,2 1 0 16,-8-1-2-16,7 1 4 0,-6-1-2 15,3 2 0-15,-1-1 4 16,0 1-2-16,-4-1-2 16,-1 2 0-16,-5 0 5 15,2 0-4-15,-3 0 0 16,-1 0-1-16,0 0 5 16,0 0 2-16,-3 0-7 15,0 0 0-15,0 0 9 16,-2 0-8-16,-4 0 6 15,0 0-7-15,-5 0 0 16,1 0 5-16,7 0-5 16,-7 0 0-16,2 0 0 0,-1 0 2 15,-3 0 3 1,1 0-5-16,-1 0 0 0,0 0 4 16,0 0-2-16,0 0-2 15,0 0 9-15,0 0-7 16,0 0-4-16,0 0-3 15,0 0 5-15,0 0 11 16,0 0-11-16,0 0 0 16,0 0-1-16,0 0 1 15,0 0-2-15,0 0-18 16,0 0-44-16,0 0 27 16,-3 0-122-16,-13 2-251 15</inkml:trace>
  <inkml:trace contextRef="#ctx0" brushRef="#br0" timeOffset="3306.1137">3222 6558 321 0,'0'0'83'0,"0"0"-40"16,0 0-2-16,0 0-23 0,0 0 58 16,0 0-35-16,0 0 0 15,-7-16-24-15,7 16-2 16,0-1 12-16,0 1-23 15,0 0-4-15,0 0 23 16,0 0-21-16,0 0-2 16,0 0 0-16,0 0-2 15,3 0 2-15,10 0 11 16,-2 0-1-16,5 0 10 16,-1 0-7-16,3 0 11 15,4 0 2-15,1 0-16 16,2 0 33-16,2 0-39 15,-2 0 9-15,-4 0 4 16,-3 0-12-16,3 0 7 0,-3 0-12 16,5 0 1-16,0 0 17 15,4 0-11-15,1-2-7 16,2-1 5-16,3-1 4 16,1 0-2-16,-1-2-7 15,3 4 0-15,0-1 8 16,2 1-8-16,-2-1 0 15,-3 3 2-15,0-1 1 16,-2-1-4-16,-4 1 1 16,1-1 0-16,-2 1 3 15,2-1-2-15,3-1-1 16,-4 1 8-16,3 0-4 0,-3-2-5 16,0 1 1-16,1 0 0 15,-1-2 7-15,-2 2-7 16,-4 0 0-16,-3 0 1 15,0 2 2-15,0 0-3 16,3-2 0-16,1-2 0 16,1 4 0-16,2-1 0 15,-1-4 0-15,-2 6 2 16,2-3 4-16,1 0-7 16,-2-2 1-16,-1 5 0 15,2 0-2-15,-6 0 2 16,-2 0 0-16,2 0-2 0,0 0 7 15,5 0-2 1,0 0-3-16,0 0 0 0,1 0 8 16,1 0-8-1,-3 0 0-15,-2 0 0 0,2 0 3 16,2 0 6-16,1 0-9 16,-2 0 4-16,-1 0 0 15,-1 0-2-15,1 0-2 16,-4 0 0-16,6 0 4 15,-2 0-2-15,2 0-2 16,-3 0 0-16,3 0 0 16,-2 0 0-16,2 0 0 15,-3 0 0-15,0-2 5 16,1 2-4-16,-9-1-1 0,1 1 0 16,-2-2-3-16,-9 1 4 15,0 1-1-15,0 0 0 16,-3 0 2-16,0 0-3 15,3 0 1-15,-3 0 0 16,2 0 3-16,5 0-1 16,2 0-2-16,0 0 0 15,4 0 2-15,1 0 2 16,5 0-4-16,4 0 0 16,5 0 3-16,9 0 0 15,2 0 0-15,3 0-3 16,1 0 4-16,-2 0 6 15,4 0-10-15,-3 4 0 0,-6-2 4 16,-3-2 6-16,-11 0-8 16,-2 0-2-16,-10 3 5 15,-4-3-6-15,-3 2 1 16,0-2 0-16,-3 0 4 16,0 0-2-16,0 0-4 15,0 0-11-15,3 0 13 16,4 0-9-16,1 2-11 15,1 2-34-15,-3 0-58 16,-6-2-168-16</inkml:trace>
  <inkml:trace contextRef="#ctx0" brushRef="#br0" timeOffset="5961.4882">9857 6612 35 0,'0'0'121'16,"0"0"-72"-16,0 0-12 16,0 0 4-16,0 0 10 15,0 0-11-15,0-22 29 16,0 20-53-16,-3 2 46 15,3-1-42-15,-3-1 15 16,0 1 0-16,3 1 21 16,0-2-37-16,0 1 45 15,0-2-35-15,0 3 1 16,-3 0-1-16,3 0-15 0,0 0 25 16,0 0-11-16,0 0-22 15,0 0 9-15,0 0-15 16,0 0 0-16,0 0-5 15,0 0 8-15,0 0-9 16,0 0 6-16,0 0 0 16,0 0-16-16,0 0 13 15,9 0 3-15,0 0 16 16,4 0-14-16,0 0 13 16,4 0-15-16,-1 0 2 15,7 0 14-15,-1 3-12 16,5-3-4-16,2 1 11 15,3-1-10-15,-2 0 20 0,5 0-17 16,-3 0-4 0,1 0 21-16,0 0-18 0,-4 0 1 15,3 0 8-15,4 0-11 16,-3 0 20-16,5-4-21 16,4 1 3-16,5-1 22 15,6 1-22-15,1-1 1 16,-2 3-4-16,-4-1 15 15,-2 2-10-15,-2 0-5 16,-3 0 3-16,-4 0-11 16,0 0 17-16,1 0-9 15,-1 0 0-15,-1 0 2 0,2 2 10 16,1-1-12 0,0 2 0-16,-3-2 7 0,0-1-7 15,-4 0-1-15,3 0 0 16,-2 0 1-16,3 3 18 15,-1-1-18-15,2-1 2 16,1-1-2-16,-2 0 0 16,0 1-3-16,-5-1-1 15,6 0 4-15,-1 0 9 16,-3 0-9-16,2 0 0 16,3 0 4-16,2 0-4 15,2 0 2-15,0 0-2 16,-3 0 0-16,1 0-3 15,-6 0 3-15,2 0 0 16,1 0 3-16,-1 0-1 0,1 0 5 16,-1 0-7-16,0 0 0 15,1 0 4-15,-1 0-4 16,-4 0 0-16,4 0 1 16,2 0 10-16,-5 0-14 15,-2 0 3-15,2 0 0 16,1 0 13-16,-3 0-13 15,3 0-1-15,4 0-3 16,-2-1 8-16,3 0 8 16,2-1-12-16,1-1 0 15,4 0-7-15,-4-1 7 16,0 1 0-16,1-1 2 0,-1 1 1 16,1-1 0-16,-1 2-3 15,-1-1 2-15,3 2-4 16,-5-1 2-16,1 0 0 15,1 2-4-15,0 0 13 16,-2 0-19-16,1 0 10 16,-4 0 0-16,-4 0 7 15,0 0-7-15,-2 0 0 16,-5 0 4-16,2 0-2 16,0 0 0-16,2 0-2 15,2 0 0-15,-6 0-4 16,2 0 4-16,-2 0-2 15,2 0 2-15,3 0 3 0,-1 0-3 16,3 0-3-16,1 0 3 16,-1 0 7-16,0 0-7 15,-3 0-5-15,-3-1 5 16,1 1 1-16,-1-2-1 16,1 2-1-16,-3-2 1 15,3 2 2-15,2-1-2 16,-3-1 0-16,7 1-3 15,6-5 6-15,-3 4-3 16,2-3 0-16,0 2 0 16,-4 0 1-16,-3-1-1 15,-7 2 0-15,-1-1 0 0,-8 1 3 16,2 0-5 0,3 1 2-16,1-2 0 0,3 3-1 15,-4 0 1-15,3 0 0 16,-4 0-2-16,-3 0 7 15,0 0-8-15,-6 0 3 16,0 0 0-16,-1 0-1 16,2 0 1-16,-1 0 0 15,1 0-4-15,-1 0 12 16,1 0-11-16,1 0 3 16,2 0 0-16,1 0 3 15,3 0-3-15,-3 0 0 16,2 0 2-16,-6 0 6 15,0 0 5-15,2 0-13 0,1 0 0 16,-5 0 10-16,0 0-10 16,-2 0 0-1,1 0 8-15,1 0-1 0,-3 0-2 16,-3 0-5-16,0 0 0 16,0 0 9-16,-3 0-9 15,0 0 1-15,0 0-9 16,0 0 20-16,0 0-13 15,0 0 1-15,0 0-4 16,0 0 3-16,0 0-4 16,0 0-56-16,0 0-118 15,-15-1-262-15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30T05:31:04.415"/>
    </inkml:context>
    <inkml:brush xml:id="br0">
      <inkml:brushProperty name="width" value="0.05292" units="cm"/>
      <inkml:brushProperty name="height" value="0.05292" units="cm"/>
      <inkml:brushProperty name="color" value="#FF0000"/>
    </inkml:brush>
  </inkml:definitions>
  <inkml:trace contextRef="#ctx0" brushRef="#br0">11335 4163 505 0,'0'0'145'0,"0"0"-105"16,0 0 12-16,0 0 23 16,0 0 15-16,0 0-50 15,0 0-19-15,0 0 35 0,0-3-40 16,0 3 14-16,0 0 2 16,0 0-22-16,0 0 41 15,0 0-29-15,0 0-14 16,0 0 37-16,0 0-38 15,0 0 15-15,0 0-22 16,0 0 6-16,0 7-21 16,0 15 3-16,-3 10 12 15,-10 11 49-15,-3 2-39 16,5-2 12-16,-4-1-20 16,2-5 15-16,2-2 3 15,-1-3-18-15,2-4 4 16,0-1 4-16,3-7-9 0,5-1 4 15,-1-7-5-15,2-3 0 16,-1-4 4-16,1-5-4 16,1 2 0-16,0-2 6 15,0 0-6-15,0 0 2 16,0 0-2-16,-4 0-59 16,-5 1-37-16,0-1-154 15,-6 0-77 1</inkml:trace>
  <inkml:trace contextRef="#ctx0" brushRef="#br0" timeOffset="388.7742">11329 4149 706 0,'0'0'114'0,"0"0"-55"16,0 0-17-16,0 0 4 16,0 0-43-16,0 0 9 15,6-3 1-15,1 17-6 16,4 6 31-16,4 9 20 16,-3 8-13-16,5 6-10 15,3 6-3-15,-5 1-16 16,1-6 4-16,1-3-15 15,-4-7-5-15,-4-6 0 0,-2-6 2 16,0-6 2 0,-4-5-4-16,1-5 0 0,-1-3-1 15,-3-3 4-15,0 0-3 16,0 0 8-16,0 0-1 16,0 0 12-16,0-3-19 15,-3-13-71-15,-11-3-109 16,1-5-98-16</inkml:trace>
  <inkml:trace contextRef="#ctx0" brushRef="#br0" timeOffset="661.6047">11214 4427 678 0,'0'0'120'0,"0"0"-108"15,0 0 39-15,0 0 52 16,0 0-69-16,0 0 2 16,40 1 21-16,-20-1-36 15,-5 0 4-15,-2 0-25 16,-4-3 0-16,2 2 13 16,-1-1-11-16,-1 0-2 15,0-1 0-15,1 3 10 16,1-3-23-16,1 0-40 0,-2-1-121 15,2-5-176 1</inkml:trace>
  <inkml:trace contextRef="#ctx0" brushRef="#br0" timeOffset="1342.1934">11478 3972 590 0,'0'0'100'16,"0"0"-64"-16,-104-41-31 15,68 40 51-15,-3 1 22 16,0 9-22-16,-3 22-17 15,-3 12-32-15,-4 11 46 0,0 5-36 16,4 3-7-16,6-4 21 16,10-3-30-16,6-3 11 15,9 0-10-15,5 1-2 16,9-4 35-16,0 0-34 16,0 1 9-16,17-4 5 15,12 2-12-15,3-2 22 16,7-7-25-16,3-10 0 15,4-5 8-15,4-7-2 16,7-8-6-16,4-6 32 16,1-3-29-16,7 0 26 15,-11-14-21-15,-7-5-5 0,-7-8 35 16,-3-5-29-16,-2-11 14 16,1-6 5-16,-5-3-27 15,0-7 60-15,-8-4-39 16,-12-4-11-16,-10-7 9 15,-5 7-12-15,-20 4-6 16,-26 8-2-16,-8 12-18 16,-13 12 7-16,6 10-6 15,7 18-18-15,14 3-38 16,7 13-188-16</inkml:trace>
  <inkml:trace contextRef="#ctx0" brushRef="#br0" timeOffset="2544.606">21188 4118 649 0,'0'0'111'0,"0"0"-65"0,0 0-2 16,0 0 48-16,0-80-21 15,0 67 44-15,0 5-79 16,0 4-4-16,0 1 25 16,0 3-45-16,0 0 5 15,0 0-17-15,0 0-13 16,0 2 4-16,0 14-10 16,0 8 19-16,0 11 21 15,0 4 0-15,0 2 0 16,0 2-13-16,3 0-3 15,3 0 26-15,-3-1-30 0,0-5 1 16,2-4 8-16,-4-7-6 16,2-4 0-16,0-7-4 15,-1-6 0-15,2-3-4 16,-4-5 4-16,0-1 0 16,0 0 10-16,0 0-7 15,0 0-1-15,0 0-2 16,0-3-53-16,-21-6-48 15,-7-3-143-15,-1-3 6 16,3-5-270-16</inkml:trace>
  <inkml:trace contextRef="#ctx0" brushRef="#br0" timeOffset="3089.2804">21185 4003 547 0,'0'0'91'15,"0"0"29"-15,0 0-85 16,0 0 52-16,0 0-30 16,0 0-48-16,63-31 19 15,-28 32-25-15,6 10 5 16,8 1 16-16,-6 2-13 15,-2 4-3-15,-10-1-8 16,-10 0-1-16,-10 2-14 0,-10-1 9 16,-1 1-4-1,-14 0 4-15,-19-2-7 0,-5-1 9 16,-2-6 4-16,2 1 0 16,11-7 23-16,9-2-16 15,10 0-7-15,6-1 43 16,2-1-35-16,0 4-16 15,3-1-34-15,18 5 42 16,6 1 9-16,1 1-9 16,-1 2-1-16,-7 2-3 15,-5 3 8-15,-7 2-13 16,-6 1 9-16,-2 3 0 0,-2-1 2 16,-20-2 1-1,-9-1 4-15,-5-5 13 0,-3-1-17 16,3-6 18-16,8-4-18 15,7-1-3-15,9-2 37 16,7 0-29-16,5 0-8 16,0 0-11-16,6 0-114 15,18-11-55-15,6-6-177 16</inkml:trace>
  <inkml:trace contextRef="#ctx0" brushRef="#br0" timeOffset="3596.3894">21369 3805 174 0,'0'0'490'0,"0"0"-397"15,-87-56-33-15,56 52 12 16,-5 4 21-16,2 0-50 16,-4 10-15-16,-2 12 16 15,-4 12-32-15,-2 4 1 16,-1 10 8-16,3 5-15 16,3 7 38-16,8 5-43 15,9 6 1-15,11 4 7 0,13 0-4 16,0 2-3-16,28-8-2 15,13-8 0-15,6-8 5 16,8-9-5-16,2-7-15 16,4-11 13-16,2-11 2 15,-2-10 31-15,1-5-22 16,-4-12 6-16,-2-14 40 16,2-13-39-16,2-10 13 15,-4-10 10-15,-5-12-30 16,-13-10 25-16,-16-12-33 15,-18-3 5-15,-4 1-12 16,-28 6 5-16,-18 18-4 0,-10 15 5 16,-8 20 0-1,-5 24-30-15,0 12-23 0,5 26-184 16,7 0-191-16</inkml:trace>
  <inkml:trace contextRef="#ctx0" brushRef="#br0" timeOffset="5611.3805">11829 4550 168 0,'0'0'299'0,"0"0"-264"15,0 0-17-15,0 0 1 16,0 0 31-16,0 0-1 15,0 0-21-15,0 0 28 16,0-2-39-16,0 0 12 16,0-1 6-16,0 1-16 15,0-3-10-15,-3 0-9 16,-2 0 0-16,0 3-4 16,1-1 10-16,4 2-6 15,-2 1 20-15,2 0-8 16,0 0 6-16,0 0-9 15,0 0-5-15,0 0 38 16,0 0-28-16,0 0 8 0,0 0 6 16,0 0-23-1,0 0 22-15,0 0-27 0,6 0 0 16,23 0 7-16,10-2-6 16,16-4 13-16,4 3 0 15,6-3-11-15,3 1 30 16,7 3-30-16,-4 1 2 15,3-2 20-15,-3 0-21 16,-2 1 6-16,-1 1-1 16,5-2-6-16,4 0 18 15,3 1-21-15,1-3 0 16,4-1 0-16,0 0 2 0,-3 3 4 16,-6-4-6-1,-3 5 0-15,-12 2-7 0,-3 0 7 16,-8 0 0-1,-7 0 6-15,-5 0-3 0,-6 0-6 16,-5 0 3-16,-5 0 0 16,-4 0 2-16,-4 0-2 15,-4 0 0-15,-6 0-1 16,-2 0 11-16,-2 0-18 16,0 0 8-16,0 0 0 15,0 0 8-15,1 0-4 16,-1 0-4-16,2 0 0 15,-2 0 5-15,4 0-6 16,2 0 1-16,-2 0-2 16,0 0 2-16,-1-1 0 15,-3 1 0-15,0 0-8 0,0 0-32 16,3 0-52-16,3-5-154 16,0-4-578-16</inkml:trace>
  <inkml:trace contextRef="#ctx0" brushRef="#br0" timeOffset="6025.9321">14047 4274 674 0,'0'0'129'15,"0"0"-82"-15,0 0 12 16,0 0 15-16,0 0-7 16,0 0 16-16,-3-7-65 15,3 7-7-15,0 0 25 16,0 0-25-16,0 0 6 16,0 0-17-16,0 0 10 15,-3 0-11-15,-7 4 1 16,-6 16 0-16,-9 11 2 15,-6 7 13-15,-2 0 8 0,3-4-23 16,9-5 7 0,2-6 0-16,5-3-7 15,5-4 0-15,5-5-1 0,1-4 5 16,3-3-8-16,0-4 3 16,0 0-38-16,0 0 10 15,0 0-70-15,0 0-2 16,0-14 30-16,0-8-468 15</inkml:trace>
  <inkml:trace contextRef="#ctx0" brushRef="#br0" timeOffset="6384.7075">13829 4263 651 0,'0'0'140'15,"0"0"-52"-15,0 0 13 16,0 0-16-16,0 0-5 0,0 0-1 15,-6-20-79-15,6 20 7 16,0 0-14-16,0 0-1 16,0 12 7-16,3 7-7 15,9 6 16-15,6-1 14 16,1 2-21-16,2 0-1 16,6 2 28-16,0-4-23 15,4-1 21-15,-1-2-26 16,0 0 14-16,-6-2-11 15,1-4-3-15,-6-3 0 16,-3-4 4-16,-3-1-2 16,-7-7 1-16,-2 2-3 15,-4-2 0-15,0 0 9 0,0 0-9 16,0 0-3-16,0 0-1 16,0 0-74-16,-10-5-94 15,-3-10-66-15,3-2-256 16</inkml:trace>
  <inkml:trace contextRef="#ctx0" brushRef="#br0" timeOffset="6900.4106">14105 4107 642 0,'0'0'85'0,"0"0"-10"15,0 0 21-15,-97-52-37 16,62 49 6-16,-3 3-41 16,-4 0 30-16,0 18-45 15,1 5-9-15,-1 10 14 16,6 4-2-16,0 9 14 15,6 5-26-15,5 5 0 16,9 2 3-16,9 2-2 0,7-2-1 16,0 0 0-1,20-4 9-15,1-6-17 0,6-7 8 16,-1-12 0-16,6-8 23 16,9-7-22-16,4-10 16 15,9-4 12-15,5-2-4 16,6-18 47-16,-9-4-56 15,-5-5 20-15,-6-2 10 16,-6-6-22-16,-6-2-7 16,-5-4 3-16,-4-1-14 15,-15-5 33-15,-9-6-39 16,-2-3 0-16,-26-4-10 16,-6 3-1-16,-9 10 4 15,5 13-30-15,8 18-46 0,2 18 15 16,-7 0-251-16,3 11-672 15</inkml:trace>
  <inkml:trace contextRef="#ctx0" brushRef="#br0" timeOffset="8350.8714">14337 4395 283 0,'0'0'189'15,"0"0"-65"-15,0 0-53 16,0 0 6-16,0 0-9 16,0 0 2-16,0 0 10 15,-7-11-48-15,7 11-12 16,0 0-5-16,0 0-12 16,0 0 16-16,0 0-19 15,0 0 0-15,22 0 30 0,23 0-18 16,18 0 17-16,10 0 14 15,6 0-37-15,-1 4 36 16,0 0-41-16,0 2 5 16,3 1 21-16,-3 0-19 15,7-2 9-15,-1 2-16 16,1-4 10-16,-1-2 1 16,-3 0-12-16,-1-1 0 15,0 0 14-15,0 2-9 16,-2-1-4-16,1 3-1 15,1 1 5-15,-1-1 0 16,-6 0-2-16,0-2-3 0,-12 1 10 16,-6 1-7-16,-6-3-3 15,-1 1 0-15,-3 1 2 16,2 0-6-16,1 1 7 16,8 0-3-16,2-4 0 15,0 0 3-15,-3 0 2 16,5 0-5-16,-9 0 0 15,-2 0-2-15,-10 0 2 16,-13 0-2-16,-6 0-3 16,-11 0 10-16,-5 0-1 15,-4 0-4-15,0 0 0 16,0 0 10-16,2 0-8 16,-2 0-2-16,0 0 0 0,0 0 4 15,0 0-1 1,0 0-3-16,0 0 0 0,0 0 4 15,0 0-2-15,0 0-1 16,0 0-1-16,0 0 0 16,0 0-14-16,0 0 4 15,0 0-79-15,0 0-84 16,0-2-76-16,-2-7-376 16</inkml:trace>
  <inkml:trace contextRef="#ctx0" brushRef="#br0" timeOffset="8742.2748">17006 4336 599 0,'0'0'101'16,"0"0"-14"-16,0 0 20 15,0 0-21-15,0 0 10 16,0 0-15-16,1-15-46 15,1 15 31-15,-2 0-52 16,1 0 1-16,4 0 8 16,6 0-21-16,10 4-4 15,12 13 2-15,8 4 0 16,2 4 9-16,-1 1-9 16,-1-3 0-16,-2 1 7 15,-1 1-4-15,0-4 0 0,-2 0-3 16,-5-4 0-16,-7-5 3 15,-8-2-3-15,-3-4 0 16,-8-3 3-16,-5-3 0 16,0 0-6-16,0 0 2 15,0 0-10-15,0 0 6 16,-13-4-146-16,0-8-87 16,-1-7-28-16,8-8-309 15</inkml:trace>
  <inkml:trace contextRef="#ctx0" brushRef="#br0" timeOffset="9026.0993">17418 4342 667 0,'0'0'134'0,"0"0"-51"16,0 0-37-16,0 0 43 16,0 0-30-16,0 0 9 15,-16-4-68-15,0 11 0 16,-9 15 3-16,-8 5 40 15,-1 6-2-15,-2 1-32 16,8-3 2-16,-1 3 22 16,5-1-26-16,8-5-1 15,4-5 4-15,6-8-10 16,5-3 0-16,-2-4 0 16,3-4-2-16,0-1-14 0,0 0-20 15,0-1-45 1,0-2-80-16,3 0-95 0,10-14-78 15</inkml:trace>
  <inkml:trace contextRef="#ctx0" brushRef="#br0" timeOffset="9545.7884">17383 4129 602 0,'0'0'95'15,"0"0"9"1,-116-22-37-16,76 22-36 0,-6 13 10 16,4 16-25-16,0 5 6 15,0 10-11-15,8 3-9 16,2 2 17-16,7 1-13 15,2-1-1-15,4 2 29 16,2 0-22-16,1 4 12 16,9-4-20-16,7-3 0 15,0-5 20-15,23-5-18 16,11-1 4-16,10-5 21 16,5-5-29-16,2-10 32 15,5-5-34-15,-4-10 2 0,4-2 36 16,0-2-19-16,3-15 8 15,-3-6 4-15,-3-11-19 16,-7-7 45-16,-5-12-53 16,-2-14 0-16,-7-6 30 15,-6-5-31-15,-12 4-3 16,-14 3 0-16,-8 7-20 16,-25 9 15-16,-6 13-26 15,5 13 28-15,1 12-12 16,3 14 8-16,2 3-108 15,-2 25-33-15,3 7-28 16,8 0-159-16</inkml:trace>
  <inkml:trace contextRef="#ctx0" brushRef="#br0" timeOffset="11116.8846">17680 4458 334 0,'0'0'204'15,"0"0"-154"-15,0 0 0 16,0 0 13-16,0 0 23 16,0 0-49-16,8 0 5 15,-2 0 9-15,10 0-21 0,8 0-2 16,5 0 0-16,4 0-24 15,1 0 23-15,2 0-24 16,0 0-3-16,2 0 20 16,3 0-19-16,1 0 20 15,3 0-16-15,-2 0-3 16,-3 0 24-16,-4 0-19 16,-3 0-6-16,-2 0 19 15,7 0-18-15,3 0 27 16,11 0-20-16,-1 0-4 15,3 0 15-15,0 0-20 16,1 0 7-16,-2 3-7 0,-3-1 10 16,1 1 7-16,-5-3-17 15,-1 0 0-15,-3 0 17 16,-1 0-16-16,2 0 17 16,-1 0-18-16,-8 0 10 15,2 0-12-15,0 0 2 16,1 0 0-16,5 0 3 15,3 0-3-15,2 0-1 16,1 0-1-16,1 0 2 16,-4 0 1-16,-3 0-1 15,-3 0 0-15,-2 0 0 16,3 0 5-16,-3 0-6 16,1 0 1-16,-2 0 0 15,-2 0 4-15,2 0-4 16,-2 0 0-16,0 0-5 0,-2 0 14 15,-3 0-15-15,-3 0 6 16,-4 0 0-16,2 0 5 16,5 0-5-16,-4 0 0 15,2 0-2-15,-4 0 5 16,-1 0-5-16,-2 0 2 16,3 0 0-16,0 0-2 15,-1 0 8-15,-3 0-3 16,-3 0-3-16,4 0 2 15,2 0-10-15,5 0 8 16,1-2 0-16,0 2 0 16,-3-1 4-16,-3 1-7 0,2-2 3 15,-9 2 0-15,2 0-5 16,1 0 5-16,-4 0 0 16,-2-2 0-16,-1 2 8 15,-3-1-8-15,0-1 0 16,2 0 3-16,-1-1 1 15,5 1-4-15,-3-1 0 16,1 2-5-16,4-2 17 16,4 2-14-16,3 1 2 15,3-2 0-15,-5 2-7 16,-6 0 9-16,-7 0-2 16,2 0 0-16,-1-2 5 15,0 1-4-15,3-1-1 0,-6 2 0 16,0 0-2-16,-5 0 3 15,1 0-1-15,1 0 0 16,-2 0 2-16,5-2-3 16,0 2 1-16,2 0 0 15,-1 0-1-15,2-1 5 16,-3 1-8-16,3 0 4 16,-3 0 0-16,-2 0 2 15,-2 0-2-15,-1 0 0 16,-1-2-1-16,0 2 7 15,0 0-12-15,0 0 6 16,0 0 0-16,0 0-1 0,0 0 1 16,0 0 0-16,0 0-7 15,5 0 5-15,-2 0-6 16,0 0-43-16,-3 0-126 16,-15 0-182-16</inkml:trace>
  <inkml:trace contextRef="#ctx0" brushRef="#br0" timeOffset="19609.8337">11262 4023 236 0,'0'0'121'0,"0"0"-17"15,0 0-20-15,0 0-49 16,0 0 35-16,0 0-18 15,0 0-27-15,0 0-7 0,-3-6 9 16,6 5 32 0,-3-1-22-16,0 2-27 0,0 0 19 15,2 0-26-15,8 0 7 16,2 0 11-16,8 0-20 16,9 0 8-16,1 0-8 15,2 0 3-15,0 0 8 16,-6 0-11-16,0 7-1 15,-12 0 0-15,5 3 4 16,-8-1-7-16,-3-2 3 16,2 1 0-16,0-2 1 15,-4 1-1-15,7 2 0 16,-3-2 1-16,10 0 1 0,-4-2 27 16,2 1-28-1,1-1-1-15,-1-1 4 0,-1 1 2 16,-5-2-6-16,-3 1 0 15,-4 0 4-15,1-1-7 16,-2 3 3-16,1 0 0 16,2-1-3-16,-1 1 7 15,-4 1-5-15,6 0 1 16,-2-1 0-16,-2-3 1 16,1 2-1-16,-2-2 0 15,-2-1 0-15,2 1 2 16,2-2 0-16,-5 1-2 0,0-1 0 15,0-1 11 1,0 4-7-16,0-1-4 0,3 0 0 16,3 4 4-16,0 2 3 15,3 0-6-15,-1 2 2 16,1 0 4-16,1-1-4 16,-4 2-3-16,1-2 0 15,-5 2 4-15,5 0-4 16,-3-3 0-16,-1 1 0 15,0-1 4-15,-1-1-3 16,-2 0 4-16,6-1-5 16,-6-3 0-16,0 3 5 15,0-1-5-15,0-1 0 16,0 0 4-16,0-2 2 0,0 1 2 16,0-2 10-16,0 3-13 15,0 1 18-15,0 0-22 16,0 5 2-16,-8 0 5 15,4 1-8-15,-1 4 13 16,-1-2-13-16,2 1 0 16,-6-2 7-16,4 2-7 15,-7 3 0-15,0 0-1 16,3 1 3-16,-2-5 5 16,3-1-7-16,3-6 0 15,4-3 2-15,1-3 1 16,-1 1-2-16,1-1-1 15,-2 1 3-15,0 3 3 16,-5 0-2-16,0 4-4 16,-2 1 7-16,1 0-1 0,-2 3-6 15,-4 0 0-15,0 1 1 16,3 0 7-16,-1-3-8 16,6-1 0-16,5-1-8 15,-1-4 13-15,-2 1-5 16,2-4 0-16,0 2 3 15,1-1 0-15,-1-3-3 16,1 3 0-16,-3 2 0 16,1-1 2-16,-2 1-4 15,-3 1 0-15,-5 0 2 16,4-2 12-16,0-1-11 16,4 0-1-16,-3-1 0 15,1 0 7-15,-4 0 2 16,2 0-9-16,-6-1 0 0,-4 6-1 15,-2-4 1-15,-5 4 0 16,2 0 0-16,8-4 6 16,7-3 0-16,4 0-6 15,0 0 0-15,3 0 9 16,-4 0 14-16,-1 0-15 16,-1 0 3-16,-3-3-8 15,-1-4 5-15,-6 0-7 16,2 4-1-16,-2-4 0 15,5 3 8-15,-1-1-8 16,1 0 0-16,5 1 1 0,2 0 15 16,0 1-16-16,1 1 0 15,0-3 2-15,-4 1 0 16,0-2-2-16,3 2-1 16,-5-1 1-16,2-3 1 15,-1 2 2-15,-1-5-3 16,1 0 17-16,0 0-17 15,-1-2 13-15,4 3-10 16,1-1 0-16,1 0 20 16,0 2-23-16,-1 1 4 15,1-1 3-15,1-1 1 16,0 2 0-16,2 1-8 16,0 0 0-16,0 1 2 0,1 0 1 15,-1-2-3-15,0 2 0 16,0-1 1-16,3-3-1 15,-3-1 0-15,3-2 0 16,-4 0 0-16,2-3 2 16,2-3-2-16,0 2 0 15,0 2 0-15,0-2 2 16,0 0-2-16,0 2 0 16,0-2 4-16,0 3-3 15,2-1-1-15,5 0 0 16,-1 1 0-16,1 4-1 15,0-1 1-15,-1 3 0 0,1 1-4 16,-4 0 3 0,4 4-3-16,-1-5 4 0,0 2 0 15,1-2 5-15,1-2-5 16,1 1 0-16,0 1-1 16,-4-4 1-16,6 1 10 15,-2-1-10-15,2-3 0 16,-1 5-7-16,-1-3 14 15,-3 5-7-15,-2 0 0 16,1 3 3-16,0 1-6 16,-2-2 3-16,1 4 0 15,-1-1 0-15,-3 2 3 16,3 1-6-16,-3 0 0 16,3-3 3-16,2-1-3 15,2 0 3-15,3-1 0 0,3 1 5 16,1-3-5-1,-2 2-2-15,-3-1 0 0,3 0 2 16,-6 1 0-16,0 2 3 16,3 0-4-16,-6 0 1 15,1 0 0-15,2 1-1 16,3-2 1-16,2-1 0 16,5 2-2-16,0-2 2 15,1 2 0-15,0 1-3 16,-3 2 13-16,1 0-17 15,-6 0 7-15,-3 0 0 16,0 0-3-16,1 0 5 0,0 0-2 16,-3 0 0-1,-1 0 0-15,0 0-6 0,0 0 6 16,7 0 0-16,0 0 0 16,6 0 4-16,0 0-8 15,-1 0 4-15,3 0 0 16,-2 3 0-16,-1-1 0 15,0 0 0-15,-3 1 0 16,-2-1 2-16,-1 2-4 16,-3-1-1-16,2 1 3 15,-2 0-9-15,-1-1 9 16,0 2-2-16,-2-4-1 16,0 3 6-16,0-1-5 0,0-3 2 15,-2 1 0-15,1-1 0 16,-2 0 0-16,0 0 0 15,1 0 0-15,-1 0 2 16,0 0 0-16,0 0-2 16,0 0 0-16,0 0 4 15,0 0-2-15,0 0-1 16,0 0-1-16,0 0 6 16,0 0 1-16,0 0-7 15,0 0 0-15,0 0-3 16,0 0 9-16,0 0-6 15,0 0 0-15,0 0 1 0,0 0-4 16,0 0 3 0,0 0 0-16,-3 0-4 0,0-3 8 15,2 3 1-15,1-1-5 16,0 0 0-16,0 1 4 16,0 0-4-16,0 0 0 15,0 0-3-15,0 0 3 16,-3 0-1-16,3 0-7 15,0 0-5-15,0 0 5 16,0 0-64-16,-3 1-18 16,0 12 44-16,-11 2-58 15,1 2-8-15,-6 0-12 0,-7-3 4 16,0-4 13 0,-9-8-120-16</inkml:trace>
  <inkml:trace contextRef="#ctx0" brushRef="#br0" timeOffset="20177.4917">11250 3345 9 0,'0'0'53'0,"0"0"-53"16,0 0 6-16,0 0 8 15,0 0-14-15,0 0 0 16,-6 22 0-16,6-22 2 15,0 0 5-15,-3 0-5 16,3 4-4-16,0-3-54 0</inkml:trace>
  <inkml:trace contextRef="#ctx0" brushRef="#br0" timeOffset="21588.2566">11250 3345 163 0,'-9'50'97'16,"9"-54"34"-16,-3 0-30 15,3-2-26-15,0 2-18 0,0-1-21 16,0 0 7-16,0-1-20 16,0 2 5-16,0-1 51 15,0 3-57-15,0-1 0 16,0 0 17-16,0 2-30 15,0-1 36-15,0 2-20 16,0 0-16-16,0 0 11 16,0 0-18-16,0 0 7 15,0 0-7-15,0 0 5 16,0 0-6-16,0 0-1 16,0 0-10-16,0 0 5 15,0 0 5-15,0 0-1 16,0 0 0-16,0 2 1 0,0 7 3 15,0 6-3 1,0 5 0-16,0 1 16 0,0 2-9 16,0 2-6-16,3 3-1 15,0-3 10-15,0-3-9 16,-3 2 5-16,3-6-6 16,-3-4 6-16,1 0-6 15,-1-3 0-15,2-5-4 16,-2 0 11-16,0-4-13 15,0-2 9-15,0 0-3 16,0 0 24-16,0 0-7 16,0 0 29-16,0 0-18 15,0 0-17-15,0 0 29 16,0 0-40-16,0 0 1 0,0 0-3 16,0 0 7-16,0 0 7 15,0 0-12-15,0 0-5 16,0 0-3-16,0 0 8 15,0 0 0-15,0 0-4 16,0 0-1-16,0 0-5 16,0 0 10-16,0 2 0 15,0-2 1-15,0 0 1 16,0 0-1-16,0 0-1 16,0 0 3-16,0 0 8 15,0 0-10-15,0 0-1 16,0 0 8-16,0 0-7 15,0 0 8-15,0 0-9 0,0 0 0 16,0 0 8 0,0 0-7-16,0 0-2 0,0 0 0 15,0 0-9-15,0 0-14 16,0 0-80-16,0 0-27 16,0 0 73-16,0 0-18 15,0 0-1-15,0 0 71 16,0-4 6-16,-2-11 18 15,-2-2 2-15,1-5-10 16,-3-2 16-16,6 4 7 16,-3-3-4-16,3 4 3 15,-4-1-17-15,4 3 31 0,0 3-22 16,0 1-1 0,0 2 14-16,0 2-8 0,0 0-5 15,0-1-4-15,0 1-19 16,0 1 23-16,0 5-17 15,0-1 11-15,0 2 6 16,0-3-19-16,0 5 0 16,0 0-5-16,0 0 2 15,0 0 5-15,0 0-6 16,0 0-1-16,0 0 9 16,0 0-4-16,0 0-5 15,0 0-1-15,0 0-17 16,4 0 16-16,5 8-16 15,1 8 16-15,10 2 1 16,1 4 2-16,6 1 5 0,-5 2-6 16,5 0 0-16,-5-3 8 15,2-1-8-15,-9-5 0 16,1-3-1-16,-5-5 1 16,-5-2 3-16,-3-4-3 15,-3-2 0-15,0 0 23 16,0 0-7-16,0-8 47 15,0-13-19-15,0-5-43 16,0-5 14-16,0 1-15 16,0-2 0-16,-3 3 3 15,0 1 1-15,0 1-4 16,3 5 0-16,0 5 0 0,0 1-2 16,0 3 2-1,0 6-5-15,0 2 5 0,0 1 1 16,0 4-1-16,0 0-1 15,0 0-33-15,0 0-10 16,0 0-80-16,3 15-84 16,0 5 114-16,-3 2-81 15,0-5-60-15,0-5-186 16</inkml:trace>
  <inkml:trace contextRef="#ctx0" brushRef="#br0" timeOffset="22551.8488">11686 3306 217 0,'0'0'111'15,"0"0"-37"-15,0 0-9 16,0 0-5-16,0 0-18 15,0 0 7-15,0-22-31 16,0 20-4-16,0 2 31 16,0-2-21-16,0 2 32 0,0 0-7 15,0 0-9 1,0 0 7-16,0 0-4 0,0-5 15 16,0 4-9-16,0-5-31 15,0-2 41-15,0 3-37 16,0 1-10-16,0 1 29 15,0 3-11-15,0 0 4 16,0-2-21-16,0 2-11 16,0 0 17-16,0 0-19 15,0 0-10-15,0 0 10 16,0 13-9-16,0 5 8 16,0 7 1-16,7 4 0 15,-4 4-1-15,0 1 4 16,0 2-3-16,0 1 3 15,0-1 0-15,0-3 7 0,-3-6-10 16,1-6 0 0,1-5 16-16,-1-8-16 0,0-4 0 15,-1-4 4-15,0 0-1 16,0 0 36-16,0 0-6 16,0 0-8-16,0 0 13 15,0 0-25-15,0 0-7 16,3 0-6-16,-1 0-22 15,-2 10-68-15,0 9-292 16,1-9 22-16</inkml:trace>
  <inkml:trace contextRef="#ctx0" brushRef="#br0" timeOffset="23590.8156">13761 3307 525 0,'0'0'159'15,"0"0"-97"-15,0 0 30 0,0 0-6 16,0 0-43-16,0 0 27 15,0-39-23-15,0 39-46 16,-1 1-1-16,1 16-16 16,0 10 16-16,0 10-2 15,0 8 4-15,0 2 29 16,0-1-28-16,1-5 0 16,6-7 9-16,-4-8-11 15,-3-6 3-15,3-11-4 16,-3-2 4-16,0-6 4 15,0-1-7-15,0 0 41 0,0-1 85 16,0-15-49 0,0-11-56-16,0-7-19 0,0-8 1 15,0-2 5-15,0-4-9 16,6 4 0-16,-1 9-3 16,-2 10 8-16,0 11-6 15,-3 9 1-15,0 2 0 16,0 3-10-16,0 0-1 15,2 0-10-15,-1 4 0 16,4 6 17-16,0 2-5 16,1 2 9-16,4 2 0 15,-1 2-4-15,3 4 4 0,9 4 0 16,-2 1 0 0,5-1 4-16,-3-1 0 0,-2-4-4 15,0-5 0-15,-2-4 2 16,-8-6 0-16,0-3-2 15,-6 1 0-15,-3-4 0 16,0 0 14-16,0 0-13 16,0-7 9-16,0-11 15 15,0-11-24-15,3-3 5 16,-3-2-6-16,0-4 3 16,0 6-3-16,0 2 0 15,0 2 0-15,0 6 0 16,0 1 2-16,0 8-4 15,0 5 1-15,0 5 1 16,0 3-14-16,0 0-20 0,-3 0-98 16,-3 13-82-16,-6 7 108 15,1-2-77-15,7-10-254 16</inkml:trace>
  <inkml:trace contextRef="#ctx0" brushRef="#br0" timeOffset="24210.4298">14090 3268 448 0,'0'0'120'0,"0"0"0"0,0 0-61 16,0 0 10-16,0 0 14 15,0 0-55-15,3-16-18 16,-3 16-10-16,0 0-10 15,0 0 2-15,0 0 2 16,0 0 4-16,0 0 4 16,0 0-2-16,0 0 30 15,0-4 9-15,3-5 3 16,0 0-33-16,7-2-7 16,5-1 24-16,5 1-26 15,-3 0 4-15,3 5-12 16,-5 2 13-16,-6 2-6 15,1 2 1-15,-4 0 0 0,-1 3-8 16,-2 9 8-16,0 5-2 16,-3 4-3-16,0 1 9 15,-3 4-4-15,-8 2 2 16,-4 0 3-16,2-1 14 16,4-3-10-16,-3-5-8 15,6-5 8-15,1-3-8 16,2-5 5-16,0 0-6 15,3-4 1-15,0-2 35 16,0 0-6-16,0 0 13 16,0 0 0-16,0 0-21 15,0 0-2-15,6 0-4 0,26 0-10 16,10-8 21 0,12-1-27-16,-3 0 0 0,-7 4-2 15,-14-2 10-15,-8 5-7 16,-12 1-1-16,-7 1 0 15,-3-2-10-15,0 2-1 16,0 0-22-16,-19 0-35 16,-8 13-40-16,-4 11 16 15,7-7-108-15,21-11-289 16</inkml:trace>
  <inkml:trace contextRef="#ctx0" brushRef="#br0" timeOffset="25404.6664">16878 3221 331 0,'0'0'239'0,"0"0"-119"16,0 0 7-16,0 0-67 16,0 0 37-16,0 0-52 15,0 0-25-15,24-65 24 16,-21 63-8-16,0 0 15 16,-3 2-39-16,0 0-2 0,4 4-20 15,-3 13 6 1,3 6 4-16,0 7 5 0,0-1-3 15,1 4 2-15,1 0-4 16,2 1 1-16,-1-5-3 16,2 0 2-16,-6-3 0 15,0-6 2-15,2-6 1 16,-3-6-3-16,-1-2 0 16,-1-4 0-16,0-2 3 15,0 0 7-15,0 0-10 16,0 0 20-16,0 0-6 15,0-18 61-15,0-8-71 16,0-13-4-16,0-3 7 0,0-5-7 16,-1 2 0-16,1 2-1 15,0 6 4-15,0 7-3 16,0 9 0-16,0 8 0 16,0 8 0-16,0 3 2 15,0 2-4-15,0 0-9 16,4 0-19-16,8 16 30 15,6 7-9-15,0 5 9 16,4 3-1-16,-5 1 4 16,-1 1-3-16,1 0 0 15,2 0 0-15,1 1 0 16,0-4 0-16,-2-5 0 16,0-8-1-16,-6-5 4 0,-4-5 0 15,-3-2-3-15,-4-5 0 16,1 0 22-16,-2-5 7 15,2-17 16-15,-2-8-44 16,0-6 8-16,0-6 0 16,0 2-9-16,1 1 3 15,6 4-3-15,-1 4 1 16,-2 7-1-16,2 7 0 16,-4 7 2-16,0 6-9 15,0 4 7-15,-1 0-71 16,1 14-135-16,-2 7-8 15,0 1-16-15</inkml:trace>
  <inkml:trace contextRef="#ctx0" brushRef="#br0" timeOffset="25981.4488">17377 3202 415 0,'0'0'148'15,"0"0"-80"-15,0 0 7 16,0 0 0-16,0 0 7 16,0 0-19-16,-4-17-22 0,4 11-10 15,0-4 2-15,0 0-20 16,0-4 21-16,12 3-23 15,10 1-7-15,6-1-4 16,4 8 1-16,-1 3-2 16,2 0-10-16,-6 7 11 15,-7 8-4-15,-6 4 4 16,-9 3-6-16,-5 1 0 16,-4 0 6-16,-15-3-5 15,0-3 1-15,-7-1 8 16,5-4-9-16,5-5 10 15,6-4-5-15,5-3 7 16,5 0-6-16,0 0 4 0,0 0-5 16,0 0 2-16,12 0 1 15,18 0 5-15,6 0 9 16,-8 0-9-16,-8 0-1 16,-6 0-10-16,-8 3 3 15,2 9 0-15,-5 0-11 16,-3 5 11-16,0-3 0 15,0 1 4-15,-15 5 1 16,-15-1 24-16,-7-2 2 16,-9-3-21-16,-2-4 9 15,5-1-18-15,6-2-1 16,7 3-28-16,6-3-111 0,8-7-51 16</inkml:trace>
  <inkml:trace contextRef="#ctx0" brushRef="#br0" timeOffset="27639.1031">21327 3132 233 0,'0'0'145'0,"0"0"-35"16,0 0 29-16,0 0-64 0,0 0-20 15,-37-73 21-15,31 64-10 16,4-2 2-16,2 2 4 16,-3 2-38-16,3-1 29 15,0 5-24-15,0-3 1 16,0 4 1-16,0-1-19 15,0 2 20-15,0 1-32 16,0 0-3-16,0 0-7 16,0 1-15-16,0 19-2 15,0 9 12-15,3 5 5 16,6 0 5-16,5 0-5 16,-3-4 0-16,3-7 5 15,-5-2-3-15,3-5-1 0,-5-3-1 16,-2-5 0-16,-1-5 1 15,-2-1-1-15,-2-2 0 16,0 0 19-16,0 0-11 16,0 0 16-16,0-13-6 15,0-10-9-15,0-4-6 16,0-5-2-16,-2-4-1 16,1-1 0-16,-1 4 2 15,2 1 0-15,0 9-2 16,0 3-1-16,0 8-3 15,0 5 7-15,0 4-3 16,0 3 0-16,0 0-7 0,0 0-2 16,0 0-9-16,0 10-4 15,0 8 19-15,0 5 3 16,0 6 0-16,9 1 0 16,5 3 2-16,3 0-4 15,3 0 2-15,-1-5 0 16,-1-4 0-16,-3-4 7 15,-4-8-6-15,-3-3-1 16,-5-6 1-16,-1-3 10 16,-2 0-9-16,0 0 11 15,1-4 19-15,4-13-3 16,-2-8-13-16,2-4-16 16,2-3 1-16,0-4 1 0,-2 0-2 15,-1 2-7-15,-1 5 4 16,-3 1 6-16,2 8-6 15,-2 7 3-15,0 3 0 16,0 6-4-16,0 1 1 16,0 1 1-16,0 2-3 15,0 0-34-15,0 0 15 16,0 0-75-16,0 14-40 16,-5 4 72-16,2 3-44 15,2 3-48-15,1-7 10 16,0-9-224-16</inkml:trace>
  <inkml:trace contextRef="#ctx0" brushRef="#br0" timeOffset="28307.373">21697 2946 461 0,'0'0'160'15,"0"0"-65"-15,0 0-17 16,0 0 17-16,0 0-35 16,0 0-22-16,3-46-8 15,-2 46 24-15,1 0-47 16,-2-2-6-16,0 2-1 16,0 0-1-16,0 0-7 15,0 2-2-15,0 12 9 0,0 6-3 16,0 5 8-16,0 0-4 15,-8 0 0-15,2 1 5 16,0-4 9-16,2-2-12 16,2-3-2-16,2-2 10 15,0-6-9-15,0-2 5 16,0-2-6-16,0-3 4 16,0 0 17-16,8-2-1 15,8 0 20-15,8-4 5 16,6-6-32-16,-2-1-5 15,-5 3-8-15,-11 3 0 16,-6 3 9-16,-6 2-8 0,0 0-1 16,0-1 0-16,0-1 6 15,0 0 12-15,0-3-17 16,0 0 2-16,0-5 8 16,0-2-11-16,0 0 0 15,0 0 0-15,0 2 8 16,0 4 12-16,0 4-7 15,0 2 3-15,0 0-16 16,0 0-12-16,0 13-1 16,-2 9 7-16,-1 2 6 15,-1 3 0-15,-1 2 0 16,1-4 0-16,2-1 4 16,2-4-3-16,0-3 3 15,0-4-4-15,0-3 1 0,0 0 4 16,0-3-5-16,0 3-2 15,0 4-24-15,-19 7-95 16,-14-5-48-16,-4-10-158 16</inkml:trace>
  <inkml:trace contextRef="#ctx0" brushRef="#br0" timeOffset="30398.4777">12049 4305 186 0,'0'0'190'0,"0"0"6"16,0 0-96-16,0 0-22 16,0 0 11-16,0 0-25 15,0 0-7-15,-19-35-53 16,19 35 15-16,0 0 1 16,-3-2 14-16,3 1 15 15,0-3-31-15,0-2 3 16,0-4 15-16,16-4-33 15,13-2-3-15,4-2-2 0,2-1 2 16,8 2 8-16,2 3-8 16,5-1 0-16,8 1-3 15,0 3 3-15,0 1 0 16,-4 3 0-16,-2 3 9 16,-6 4-16-16,0 0 7 15,-1 0 0-15,-5 0 2 16,-5 0-2-16,-5 5-2 15,-7 2 2-15,-3-1 0 16,-8 0-5-16,-2-1 5 16,0-4 0-16,-4 2-3 15,1-1 4-15,-4-2-2 0,0 0 1 16,0 0 0 0,0 0-4-16,4 0 11 0,-1 0-7 15,6 0 0-15,6 0 5 16,-2 0-4-16,6 0-1 15,-2 0 0-15,-1 0 3 16,4 0-3-16,-1 0 0 16,2 0-1-16,-5-3 6 15,4 1-4-15,-7 1-1 16,4 1 0-16,2 0 2 16,8 0-1-16,3 0 6 15,5 0-7-15,-2 0 5 16,-3 0 8-16,-15 1-13 15,-5 2 0-15,-5 0 0 16,-8-1 2-16,3-2 1 0,-3 1-3 16,0-1 2-16,0 2 18 15,0-2-15-15,0 0 20 16,0 0 6-16,0 0-21 16,0 1-9-16,0 3-1 15,0 3-79-15,0 8-183 16,-6-3 15-16,-17-5-333 15</inkml:trace>
  <inkml:trace contextRef="#ctx0" brushRef="#br0" timeOffset="30823.7445">13443 4035 416 0,'0'0'136'0,"0"0"-101"16,0 0 3-16,0 0 44 16,0 0-25-16,0 0 24 15,-3-39-6-15,3 39-24 16,-4 0-18-16,4 0-33 15,0 0 3-15,0 0-9 0,0 0 0 16,4 12 6 0,16-2 1-16,12 4 0 0,-1-1 28 15,2 1-21-15,-3-2-4 16,-13 4-2-16,-5-3-2 16,-6 0-1-16,-6 0 1 15,0 1-9-15,-18 0 6 16,-25 2 3-16,-10-1 0 15,-4-5 15-15,5-3-13 16,16 0-1-16,12 2-1 16,12 11-54-16,8 2-80 15,4-7-241-15</inkml:trace>
  <inkml:trace contextRef="#ctx0" brushRef="#br0" timeOffset="31993.9943">14791 4118 159 0,'0'0'122'16,"0"0"-34"-16,0 0 19 16,0 0-9-16,0 0-49 0,0 0 1 15,0 0 4-15,-78-5 0 16,75 4 26-16,1-1-32 15,0 1-10-15,2-1-5 16,-2 1-7-16,2 1 15 16,0 0-17-16,0 0-20 15,0 0 16-15,0 0-20 16,0 0-7-16,14-1-25 16,16-4 32-16,16 0 12 15,9-5-10-15,4 0 0 16,2-1 14-16,-6-2-10 15,-2 1 0-15,-4 1 10 16,-2-1-13-16,-6 0 15 0,0 4-8 16,-2 1-7-16,1 2 4 15,5 2-3-15,13 0-7 16,9 3 3-16,10 0 0 16,6 0 9-16,-11 0-9 15,-4 0 0-15,-6 3 0 16,-8 5 4-16,-5 1-4 15,-5 1 0-15,-1-2 0 16,0 1 2-16,-3-2 1 16,-2 3-3-16,-1-5 21 15,-9 0-11-15,-5 2 4 16,-6-4-14-16,-8 0 0 16,-1 0 8-16,-3-3-8 0,-5 0 0 15,7 2-1 1,-4-1 5-16,6 4-7 0,4 1 3 15,4 0 0-15,-1 2 7 16,-1-1-7-16,3-1 0 16,-2-1-4-16,0 1 11 15,0 0-4-15,-5-2-3 16,0 0 0-16,-2-1 0 16,5-2 1-16,-4 2-1 15,4-1 0-15,-2 1 5 16,-2 0-6-16,-3-2 1 15,-4-1-2-15,-2 0-3 0,-1 0-4 16,0 0 7 0,0 0-1-16,0 0 3 0,0-1-14 15,0-10-49-15,0 2-24 16,0 1 2-16,0 1-14 16,0 2-80-16,0-2-460 15</inkml:trace>
  <inkml:trace contextRef="#ctx0" brushRef="#br0" timeOffset="32405.7359">16428 4004 342 0,'0'0'130'0,"0"0"-23"15,0 0-14-15,0 0-17 16,0 0 26-16,0 0-49 15,6-40-48-15,1 40 0 16,-1 0-5-16,7 0-1 16,0 12 1-16,7 0 3 15,-4-1 2-15,6 2-5 16,1-4 0-16,4 1 41 16,-8-3-29-16,0-3 13 15,1-1 7-15,-10-3-7 16,1 0-6-16,-6 0-8 15,2 2-3-15,-4-2 35 16,-3 0-36-16,0 0-4 0,0 1-2 16,0 3-1-16,0 3-18 15,0 5 8-15,-17 8 10 16,-1-1 54-16,-7 1-34 16,0 3 19-16,-8 2-38 15,0 4-1-15,-1 6-19 16,-3 0-127-16,1-9-54 15,7-13-241-15</inkml:trace>
  <inkml:trace contextRef="#ctx0" brushRef="#br0" timeOffset="33822.8122">17887 4156 353 0,'0'0'145'0,"0"0"7"15,0 0-99-15,0 0 4 16,0 0 44-16,0 0-31 16,0 0-15-16,-11-36 16 15,11 25-57-15,11 0 40 16,12-3-54-16,20-2-5 16,17-1 5-16,16 0 6 15,12 1-2-15,4 2-8 16,-1 2 8-16,-7 4 10 0,-8 0-9 15,-6 5-1-15,-5 1 10 16,1 1-14-16,5-2 14 16,6 3-12-16,9-3 3 15,8 2 9-15,5 1-14 16,6-1 0-16,0 0 12 16,-2-1-11-16,-11 2 1 15,-18-1-2-15,-15 1 0 16,-8-2 26-16,-8 2-23 15,3 0 3-15,1-1 6 16,0 1 1-16,-2-2 0 16,-2 2 0-16,-7 0-11 15,-5 0 20-15,-5 0-21 16,-8 0-1-16,-3 0 0 16,-6 0 7-16,-3 0-5 0,7 0-2 15,8 0 0-15,13 6 2 16,12 5 0-16,5 0-2 15,-3 0 0-15,-1-3 1 16,-6 1-7-16,-5-2 7 16,-2-2-1-16,-4-1 0 15,-6 1 9-15,-7-3-9 16,-9 0 0-16,-3-1 0 16,-5-1 2-16,0 0-2 15,0 0 0-15,0 0 5 16,0 0 4-16,0 0-9 15,0 0-1-15,0 0-16 0,0 0 13 16,0 0-107-16,0 0-70 16,4 4-80-16,6-4 10 15</inkml:trace>
  <inkml:trace contextRef="#ctx0" brushRef="#br0" timeOffset="34198.6292">20438 3963 489 0,'0'0'98'15,"0"0"7"-15,0 0-59 16,0 0 9-16,0 0 45 0,0 0-76 16,66-42 1-16,-62 41-14 15,-2 1-3-15,-2 0 22 16,0 0-30-16,6 0 0 15,2 0-2-15,6 10-1 16,9 10 3-16,6 5 0 16,5 0 1-16,2 3 2 15,-3-5-3-15,-5-3 0 16,-1-3 5-16,-5-2-5 16,-5-5 0-16,-4-5-2 15,-7-2 2-15,-4-1 19 16,-2-2-15-16,0 0 28 0,-15 1 18 15,-36 5-26-15,-25 7 4 16,-19 12-28-16,-8 11-83 16,7-8-132-16</inkml:trace>
  <inkml:trace contextRef="#ctx0" brushRef="#br0" timeOffset="37559.9973">5749 10188 174 0,'0'0'10'0,"0"0"37"15,0 0-37-15,0 0 1 16,0 0 4-16,0 0 58 15,0 0 14-15,-43 0-6 16,39-3-17-16,4 3-25 16,-2 0-21-16,-1-3-3 15,3 3 19-15,-3 0-17 0,0-1 30 16,0-2-31 0,-4 3-14-16,2-2 16 0,-1 2-7 15,0 0 30-15,3 0-21 16,0-2 1-16,3 2 30 15,0-1-49-15,0 1 4 16,0-2-4-16,0 2-2 16,0-3-3-16,6 3-8 15,6 0 11-15,12-3 28 16,-2 2-22-16,5-4 8 16,3 2 3-16,4-1-8 15,5-2 29-15,3-1-27 0,7 3 0 16,0-5 18-16,-1 5-27 15,-2-3 0-15,3 1 4 16,-1 3 0-16,9-7 8 16,4 3-14-16,0-3 3 15,5 0-3-15,-5 1 0 16,3-4 0-16,3 2-1 16,-3-5 14-16,-1 3-13 15,-8 3 0-15,-4-1 0 16,-8 5 3-16,-4-1-3 15,-4 4 0-15,2 1-1 16,1 1 5-16,-2 1-4 16,3 0 0-16,-2 0 0 0,5 0 1 15,-2 0-1-15,2 0 0 16,-2 0 0-16,2 0 3 16,-3-3 4-16,4 3-7 15,-5-3-1-15,1 3 1 16,-2 0 4-16,4 0-2 15,-5 0-2-15,0 0-1 16,5 0-7-16,-1 0 9 16,7 0-1-16,4 0 0 15,4 0 0-15,0 0 2 16,0 0-2-16,-7 0 7 16,-5 3-18-16,-8 1 11 0,-5 1-1 15,-1 3 1-15,-6 0 0 16,2 0-4-16,-1-2 4 15,4 2 0-15,2-3 3 16,-1-1 6-16,7 2-9 16,1-1 0-16,1-3 5 15,-10 1-12-15,5 1 7 16,-7-1 0-16,-1-1-3 16,-1 3 9-16,1-2-6 15,2 1 0-15,-1-1 2 16,6 1-10-16,6-1 8 15,5-1 0-15,3-2-1 16,2 0 6-16,-2 0-6 16,-1 0 1-16,-2 0 0 15,-7 0 3-15,3 0-3 0,-5 0-3 16,6 0 0-16,-4 0 3 16,6 0-1-16,1 0 1 15,-2 0 0-15,6 0-1 16,-2 0 1-16,1 0 0 15,-1 0 0-15,-8 0 4 16,-4 0-4-16,-3 0 0 16,-5 0 0-16,2 5-2 15,3-3 2-15,2 4 0 16,6-2-3-16,-1-4 6 0,2 0-7 16,0 0 4-1,2 0-2-15,-1 0-3 0,1 0 8 16,5-4-3-16,-7 1 0 15,0 0 4-15,-3 3-13 16,-1 0 9-16,5 0 0 16,4 0-6-16,8-4 10 15,8-4-8-15,-2-3-2 16,0 1 2-16,-8 4-4 16,-8 0-2-16,-4 1 7 15,-5 2-2-15,0 0 9 16,1 3-6-16,6-3 2 15,-1 0 0-15,3 0 6 16,1-1-6-16,2 0 0 16,-2 4-4-16,-5 0 9 0,-1 0-12 15,-3 0 3-15,-4 0-1 16,-5 0-3-16,2 8-3 16,-2-5 2-16,5 0 4 15,6 0 5-15,3-3-2 16,7 0 2-16,-6 0 0 15,3 0-3-15,-9-1 3 16,1-4-2-16,-6 2 2 16,4-5 0-16,5 4 3 15,0-5-3-15,9 5 0 16,-3-4-4-16,6 0 8 16,-8 2-6-16,-3-2 2 0,-4 3 0 15,-5 4-2-15,-3-2 2 16,-6 0 0-16,3 3 1 15,-5-3 3-15,1 3 0 16,-4-2-4-16,-4 2 0 16,-1 0-3-16,2 0 3 15,-3-3 0-15,2 3-3 16,0-2 8-16,3 2 0 16,-3 0-5-16,0-3 0 15,-2 3-6-15,0 0 7 16,-2 0-1-16,-2 0 0 15,0 0 2-15,-2 0-6 16,4 0 4-16,0 0 0 16,5 0 7-16,-1 0-7 0,1 0 0 15,-2 0-2-15,-1 0 5 16,-8 0-11-16,2 0 8 16,-4 0-15-16,0 0 14 15,0 0-14-15,0 0 15 16,0 0-8-16,0 0 17 15,0 0-5-15,0 0-4 16,0 0 0-16,0 0 0 16,0 0 2-16,0 0-2 15,0 0-2-15,0 0 2 16,0 0 11-16,0 0-10 16,0 0-1-16,0 0 9 15,0 0-3-15,0 0 7 0,0 0-13 16,0 0 0-16,5-1-4 15,5-5 18-15,8 1-12 16,-6-3 14-16,-5 4-12 16,-1 4-6-16,-5 0 2 15,-1 0 0-15,0 0-7 16,0 0 7-16,0 0-2 16,0 0-3-16,0 0 10 15,0 0-8-15,0 0 3 16,0 0-1-16,0 0-1 15,0 0-53-15,0 0-12 16,0 0-33-16,0 0-58 16,-8-5-347-16</inkml:trace>
  <inkml:trace contextRef="#ctx0" brushRef="#br0" timeOffset="77320.1053">14272 4730 156 0,'288'2'52'16,"1"12"-24"-16,0 3-14 15,1 8-14-15,-1 0-7 16,-10 0-14-16,-10-3-13 16,-20-7-12-16,-15-8-96 15</inkml:trace>
  <inkml:trace contextRef="#ctx0" brushRef="#br0" timeOffset="79599.7561">13595 5227 362 0,'0'0'163'0,"0"0"-77"15,0 0-20-15,0 0-24 16,0 0 58-16,0 0-54 15,-6-42-2-15,3 41 9 16,3-4-29-16,0 5 29 16,-3 0-42-16,3 0-4 15,0 0-7-15,0 0-5 16,0 5-3-16,0 7 6 16,0 5 4-16,0 3-1 15,0 4-1-15,0-2 0 0,0 2 14 16,0 0-4-1,0-2 0-15,0-3-10 0,0-2 6 16,3-3-5-16,-3-2-1 16,3-3 0-16,-3-4 5 15,0 3-3-15,0-5 0 16,3 0-2-16,-3 0 0 16,0-1 1-16,0-1-1 15,0-1 0-15,0 3-1 16,0-1 5-16,0-2-3 15,0 0-1-15,0 0 0 16,0 0 18-16,0 0-17 16,0 0 10-16,0 0-1 15,0 0-5-15,0 0 1 0,0 0-6 16,0 0 0-16,0 0-5 16,0 0 5-16,0 0 0 15,0 0-1-15,0 0 6 16,0 0 5-16,0 0-10 15,0 0 0-15,0 0 17 16,0 0-13-16,0 0 8 16,0 0-12-16,0 0 5 15,0 0-15-15,3 0-111 16,4 0-141-16,0 0 42 16</inkml:trace>
  <inkml:trace contextRef="#ctx0" brushRef="#br0" timeOffset="79952.9932">13856 5132 641 0,'0'0'151'16,"0"0"-49"-16,0 0-48 15,0 0 2-15,0 0-51 16,0 0-5-16,0-17 0 16,0 31-7-16,0 10 7 15,0 7 0-15,0 3 7 0,0 2 0 16,0-2-5-16,3-4 11 16,0-6-13-16,3-3 0 15,-3-4 6-15,1-5-4 16,-1 0-2-16,-2-2 0 15,-1-3-30-15,0-3 24 16,0-1-82-16,0-3-52 16,-8 0 35-16,-11 0-21 15,-4-12-150-15</inkml:trace>
  <inkml:trace contextRef="#ctx0" brushRef="#br0" timeOffset="80888.5921">13568 5339 483 0,'0'0'202'0,"0"0"-156"0,0 0-46 16,0 0-16-16,0 0 16 16,0 0 17-16,70-8 24 15,-31 4-18-15,7-5-18 16,2 2 8-16,4-1-3 16,0-2-20-16,-7 1 1 15,-10-1-55-15,-12 2 8 16,-10 1-16-16,-5 2 53 15,-5 0 19-15,-3 2 5 16,0 0 26-16,0 1 43 16,0 2-30-16,0-1 55 0,0 1-52 15,0 0-24-15,0 0-21 16,0 0-2-16,0 0-11 16,0 9 4-16,0 2 14 15,10 3 4-15,1 0-4 16,0-3-7-16,2-2 7 15,-5-1-5-15,4-4 4 16,-4 0-6-16,7-4 0 16,-3 0 9-16,4-8-5 15,4-17-2-15,2-6 1 16,-1 1-2-16,-9 5 5 16,-9 10 1-16,1 7 16 15,-4 5 81-15,0 3-104 16,0 0-10-16,2 6-11 0,-1 10 21 15,1 4 2-15,5 0-2 16,-3-2 0-16,2-1 5 16,4-2-5-16,-3-2 0 15,0-1-1-15,-1-6-48 16,-2-1 20-16,0-3-49 16,-1-2-58-16,0 0 111 15,9-21 7-15,0-10-161 16,7-5-67-16,2-6 159 15,-3 5 87-15,0 3 5 16,-3 7 81-16,-5 8 81 0,-6 10-56 16,-2 3 36-1,-2 5-44-15,0 1-50 0,0 0-21 16,0 0-32-16,0 2-6 16,3 17 6-16,-2 6 9 15,2 6 7-15,-1 0-6 16,-1 0-10-16,3-4 28 15,-1-2-28-15,-1-6 1 16,6-4-4-16,-5-6 6 16,1-2-6-16,-2-4 3 15,-1-3 0-15,4 0 6 16,8-10-2-16,7-10 7 0,5-6-11 16,2 5 8-1,0 6-12-15,-8 8 4 0,2 6 0 16,0 1-10-16,-11 0 5 15,-2 14-1-15,-3 5 5 16,-5 1 2-16,0 1 12 16,0-1-13-16,-8 0-8 15,-20 2 8-15,-17 2 1 16,-17-4-1-16,0-4-8 16,10-10-71-16,11-6 3 15,14 0-66-15,17-9-269 16</inkml:trace>
  <inkml:trace contextRef="#ctx0" brushRef="#br0" timeOffset="81377.1661">13372 5847 257 0,'0'0'57'0,"0"0"-57"16,0 0-79-16,0 0-1 15</inkml:trace>
  <inkml:trace contextRef="#ctx0" brushRef="#br0" timeOffset="81999.7913">13553 5789 347 0,'0'0'95'0,"0"0"11"16,0 0-15-16,0 0-14 15,0 0-1-15,0 0-38 16,-94-15-16-16,70 37-18 16,5 4 3-16,4 6 9 15,9 0-16-15,6-3-2 16,0-3 0-16,3-6 4 16,15-1 5-16,6-7 0 15,4 0-5-15,2-4 30 16,-1 0-29-16,-3-3-3 0,-6 3 12 15,-7-5-5-15,-10 7-4 16,-3 4-3-16,-3 5-3 16,-27 5 3-16,-11 2 1 15,-2-3 0-15,11-7-1 16,12-6-24-16,12-6 18 16,8 5-116-16,0-9-123 15,4 0-146-15</inkml:trace>
  <inkml:trace contextRef="#ctx0" brushRef="#br0" timeOffset="82467.5058">13653 5958 787 0,'0'0'105'0,"0"0"-43"16,0 0-62-16,0 0-3 15,0 0 1-15,0 0 2 16,30 23 0-16,-20-7 9 15,-3-1-1-15,-1-1-8 16,-1 1 0-16,-2-6 4 16,2-3-2-16,-5-3 0 15,4-2-2-15,-4-1 0 16,0 0 23-16,3 0-7 16,5-14 46-16,8-11-21 15,2-4-40-15,1 3-1 0,-4 10 0 16,0 8 0-1,-2 8-12-15,2 0 0 0,4 0-8 16,1 12 16-16,-4 1 4 16,4 1-8-16,-8 0 8 15,1-6 0-15,-3-4 0 16,-1 0 0-16,-4-3 0 16,-2-1 1-16,-2 0 8 15,1-5 67-15,-2-12-47 16,3-6-21-16,-3 3 10 15,0 2-13-15,0 4 3 16,0 6-8-16,0 1-19 16,3 7 14-16,4 0-132 0,7 0-25 15,-1 0-5-15,3 0-131 16</inkml:trace>
  <inkml:trace contextRef="#ctx0" brushRef="#br0" timeOffset="82652.3841">14126 5881 733 0,'0'0'147'16,"0"0"-135"-16,0 0 39 16,0 0-3-16,0 0 4 15,0 0-23-15,0-1-23 16,4 12-5-16,4 9-1 16,2 3 0-16,0 4-9 0,1-2-7 15,1 0-40 1,-7 0-22-16,-1-8-120 0,-4-10-224 15</inkml:trace>
  <inkml:trace contextRef="#ctx0" brushRef="#br0" timeOffset="82811.2931">14186 5709 719 0,'0'0'132'15,"0"0"-36"-15,0 0-39 16,0 0-23-16,0 0-12 15,0 0-22-15,0-2-96 16,0 24 24-16,0 4-99 16,0-2-123-16</inkml:trace>
  <inkml:trace contextRef="#ctx0" brushRef="#br0" timeOffset="83021.1571">14186 5709 488 0,'72'-2'189'0,"-72"-3"-23"16,0 5-42-16,0 0-86 15,0 0-18-15,0 0-20 16,8 10 2-16,7 10-3 16,-2 6 1-16,3 7 0 15,0-2 9-15,-5 4-4 16,0-4-5-16,-4-2 0 16,-1-1-50-16,-6-6 29 15,0-3-95-15,-3-10-148 0,-13-4 47 16,-3-5 53-1</inkml:trace>
  <inkml:trace contextRef="#ctx0" brushRef="#br0" timeOffset="83151.6011">14246 5878 424 0,'0'0'142'15,"0"0"15"-15,0 0-84 16,0 0-73-16,0 0 0 16,0 0 16-16,102-24-16 15,-59 24 0-15,2 0-87 16,1 0-80-16,-1 0-137 15</inkml:trace>
  <inkml:trace contextRef="#ctx0" brushRef="#br0" timeOffset="84143.0228">14645 5828 73 0,'0'0'545'0,"0"0"-434"16,0 0-100-16,0 0 49 15,0 0 20-15,0 0-48 16,0 0-19-16,0 0-13 15,3 0-44-15,6 0 41 16,4-3 6-16,-5-6 18 16,1-2-10-16,-6-3-8 15,-3 2 29-15,0 4-28 16,0 3 33-16,-8 5-4 16,-6 0-25-16,0 0 4 15,-5 13-3-15,5-1-4 16,5 2 11-16,3-1-16 0,-1-1-6 15,7 0 6-15,0-4 0 16,0-1 3-16,0-3-6 16,0-4 10-16,0 0-5 15,0 0-1-15,0 0 1 16,0 0 3-16,0 0 1 16,0 0 11-16,0 0-1 15,0 0-13-15,0 0 19 16,0 0-22-16,0 0-1 15,0 3-2-15,0-3 3 0,0 0-1 16,0 0-10-16,0 2 11 16,0-1-13-16,0 1 13 15,0 0 0-15,0-2-1 16,0 0 11-16,0 0-9 16,0 0-1-16,0 0-14 15,0 0 11-15,0 3-6 16,0 1 9-16,4-1-4 15,5 4 12-15,-4 0-10 16,2-2 4-16,0 0-2 16,4 0 0-16,-5-1 1 15,3-1-3-15,-5-3-3 16,5 0 5-16,-2 0-9 16,3 0 17-16,-3 0-8 15,-1 0 5-15,-2 0-4 0,4-3 15 16,-2 0-16-16,2-3 0 15,2 1 11-15,-1-4-11 16,4 2 1-16,0-2 1 16,4-5-2-16,-7 2 11 15,2-7-6-15,0-3-5 16,2-4 21-16,-8-6-21 16,-1-2 0-16,-5 3-2 15,0-3 0-15,-5 0-1 16,-7 3-5-16,-2 6 8 15,2 6 4-15,5 12 11 16,4 6 26-16,3 1-41 16,0 11-25-16,0 15 22 0,0 10-9 15,9 6 12 1,7 0 9-16,3-9-6 0,-1-3-3 16,2-5 0-16,-2-5 10 15,6-6-13-15,-4-2 6 16,5-9-3-16,-5-3 0 15,2 0 0-15,2-15 0 16,-4-7 0-16,0 3 11 16,-10 10 15-16,-4 1-21 15,-5 8 28-15,-1 0-22 16,0 0-11-16,0 0-7 16,7 8-11-16,6 11 18 0,13 15 11 15,9 6-11 1,4 4-74-16,-10-7-214 0</inkml:trace>
  <inkml:trace contextRef="#ctx0" brushRef="#br0" timeOffset="84833.5946">13572 6547 435 0,'0'0'127'0,"0"0"-54"15,0 0 33-15,0 0-10 16,0 0-9-16,0 0-29 16,0-25-25-16,0 25 4 15,0 0-36-15,0 0-1 16,0 0 0-16,0 0-2 15,0 4-3-15,0 9 0 16,2 7 5-16,4 9 15 16,-3 7-15-16,-3 5 16 0,3-3 1 15,3-1-12-15,0-7-3 16,0-7-2-16,1-4 4 16,-1-9-6-16,-3-4 6 15,-2-5-4-15,3-1 2 16,-4 0 12-16,0 0 10 15,0-2-1-15,0-13-22 16,7-7-2-16,-1-5-71 16,4 4-27-16,1-1-43 15,1 2-30-15,-9 4-89 16</inkml:trace>
  <inkml:trace contextRef="#ctx0" brushRef="#br0" timeOffset="84892.5579">13572 6547 334 0</inkml:trace>
  <inkml:trace contextRef="#ctx0" brushRef="#br0" timeOffset="85208.5101">13572 6547 334 0,'-13'2'293'0,"13"-10"-179"0,0-4-24 0,6 0-48 0,18 1-19 16,12 0-12-16,3 2-10 15,1 2 34-15,0 7-24 16,-7 0-1-16,-8 2 10 16,-7 12-14-16,-9 3-4 15,-9 7-2-15,0 1-13 16,-23 1 7-16,-6-1 5 15,3-5 1-15,9-9 11 16,9-4-11-16,8-5 0 0,3-2-15 16,26 0-28-16,16 0 28 15,11-9 15-15,-4 1 0 16,-13 4 2-16,-14 4 7 16,-4 0-3-16,-15 7-6 15,-6 11 0-15,-6 5 19 16,-28 6 2-16,-8-4 1 15,-3 1-13-15,8-8-3 16,13-7-12-16,9-2 3 16,9-3-47-16,6 3-35 15,0-9-78-15,13 0-334 16</inkml:trace>
  <inkml:trace contextRef="#ctx0" brushRef="#br0" timeOffset="85519.3363">14111 6607 880 0,'0'0'138'16,"0"0"-124"-16,0 0-13 15,0 0-2-15,0 0-11 16,0 0 12-16,33 29 0 16,-26-5 0-16,-7 3-18 15,0-3 18-15,0-6-12 16,-7-7 4-16,1-8-1 0,-2-3 9 15,-1 0 2 1,-3-5 32-16,5-15-6 0,1-7 17 16,6-8-10-1,0 0 5-15,15-1-39 0,9 7 1 16,1 9 23-16,5 9-25 16,-2 8-30-16,2 3-85 15,-3 0-17-15,-8 10-57 16,-7 3-192-16</inkml:trace>
  <inkml:trace contextRef="#ctx0" brushRef="#br0" timeOffset="85705.2156">14391 6574 750 0,'0'0'198'0,"0"0"-178"16,0 0-9-16,0 0 27 0,0 0-7 15,0 0 1-15,36-1-23 16,-21 10 1-16,3 4-10 15,-6-1-12-15,-2 2 11 16,-3 3-64-16,-7-5-54 16,0-5-90-16,-6-7-74 15,-8 0-22-15</inkml:trace>
  <inkml:trace contextRef="#ctx0" brushRef="#br0" timeOffset="85838.7266">14448 6392 489 0,'0'0'97'0,"0"0"153"15,0 0-124-15,0 0-16 16,0 0-55-16,0 0-37 16,-11-56-18-16,11 67-103 0,0 16-9 15,0 5-22-15,0-5-197 16</inkml:trace>
  <inkml:trace contextRef="#ctx0" brushRef="#br0" timeOffset="86657.2318">14690 6353 635 0,'0'0'62'0,"0"0"78"16,0 0 6-16,0 0-82 16,0 0-27-16,0 0 8 15,4-61-26-15,-4 61-5 0,0 0-14 16,0 0 0-1,0 0-1-15,0 0 1 0,0 0 0 16,0 0 12-16,0 0 2 16,0 0 8-16,0 0-16 15,0 0 1-15,0 0-7 16,0 0-2-16,0 12-9 16,0 5 10-16,0 9 1 15,0 4 2-15,-4-4-2 16,4-1 2-16,0-3-3 15,0-3 1-15,0-2 0 16,0-5-1-16,7-1 3 0,-4 0 3 16,0-6-5-16,1 1 0 15,-1-5 9-15,-1 4-9 16,-1-1 0-16,1-2-4 16,-2 2 4-16,0 0-5 15,0-1 5-15,0 2 0 16,0-5 0-16,0 4 2 15,0-4 1-15,0 0-3 16,0 1 6-16,0-1-7 16,0 0 1-16,0 3-3 15,0-2 1-15,0 4 4 16,0 0-5-16,0 1 3 16,0-2 0-16,0 3-5 15,0-4 5-15,0 0 0 16,0-3-1-16,0 1 7 0,0-1-12 15,0 0 6-15,1 0 0 16,-1 2-7-16,0-2 7 16,0 0-1-16,0 0-7 15,0 0 6-15,0 3-8 16,0-3 1-16,0 0 9 16,0 0-1-16,2 0 1 15,-2 0-2-15,0 0-4 16,0 0 6-16,0 0 5 15,0 0-5-15,0 0 0 16,0 0 2-16,0 0-1 0,0 0 2 16,0 0-3-16,0 0 3 15,0 0 0-15,0 0-2 16,0 0-1-16,0 0 1 16,0 0-1-16,1 0-5 15,-1 0-58-15,0 4-89 16,3-3-18-16,3-1-34 15,-1 0-60-15</inkml:trace>
  <inkml:trace contextRef="#ctx0" brushRef="#br0" timeOffset="87762.7999">14694 6486 213 0,'0'0'338'15,"0"0"-211"-15,0 0-67 16,0 0-54-16,0 0-6 16,0 0-10-16,0 36 10 0,3-11 13 15,0 1 0 1,-3-4 0-16,3-5-13 0,-2-5 0 15,2-2 15-15,-2-6-8 16,1-1-1-16,-2-1 2 16,0-2-5-16,2 0 53 15,-2 0 1-15,0 0-7 16,0-5 27-16,0-9-75 16,0-3 0-16,-5 7-3 15,1 1 12-15,1 6-6 16,-3 3-5-16,-6 0-7 15,4 0 5-15,-1 10-4 0,4 2 2 16,5 2 3 0,0-1-3-16,0-2-19 0,11-6 19 15,12-2-7-15,2-3 4 16,12 0 3-16,4-12 0 16,0-8 4-16,0-4 0 15,-9-8 9-15,-4-1-7 16,0-1-4-16,-13 6 4 15,-8 8-2-15,-5 10 11 16,-2 9 14-16,-9 1-20 16,-15 6-5-16,-1 16 1 15,1 0-1-15,10 1 0 16,8-6 6-16,5-3-18 16,1-3 12-16,0-2 0 15,3-4-4-15,10-5 11 0,4 0-3 16,0 0 5-16,1-9-7 15,2-14 22-15,-7-7-21 16,3-1 5-16,-3 6-2 16,-7 7-1-16,-2 9 33 15,-4 9 13-15,0 0-51 16,1 26-10-16,1 16-21 16,2 14 31-16,7 12 2 15,12 1 1-15,6-3-3 16,10-6 0-16,-3-12 8 15,-6-9-5-15,-11-11-3 16,-12-12 0-16,-7-9-2 0,-19-7-20 16,-27 0 22-16,-15-6 0 15,2-15 4-15,13-3-10 16,11-1 10-16,10 5-8 16,8 3-45-16,7 3-88 15,10-2-40-15,0-6-425 16</inkml:trace>
  <inkml:trace contextRef="#ctx0" brushRef="#br0" timeOffset="88051.6324">15238 6563 892 0,'0'0'100'0,"0"0"-48"15,0 0-17-15,0 0-35 16,0 0 0-16,108-48 2 0,-69 36-2 15,-1 1-22-15,-5-3-15 16,-6-2 13-16,-9 1 16 16,-5 0 9-16,-12 0-1 15,-1 6 41-15,-5 3 0 16,-12 6 11-16,-3 0-44 16,-7 7-1-16,9 12 27 15,0-2-19-15,16 4-9 16,2-4-4-16,42-8-2 15,33-3-3-15,29-6-14 16,16-12-182-16,-16-22-76 0</inkml:trace>
  <inkml:trace contextRef="#ctx0" brushRef="#br0" timeOffset="89768.4147">13817 7252 70 0,'0'0'104'0,"0"0"-11"16,0 0 30-16,0 0 52 15,0 0-78-15,0 0-19 16,3-3 36-16,-3 3-51 16,0 0-22-16,0 0-21 15,0 3-14-15,0 12 20 0,0 9-15 16,3 6 35-1,3-1 2-15,-2-2-21 0,2-4 6 16,0-6-33-16,0-3 3 16,-1-4 11-16,-2 2-14 15,2-1 0-15,-1 0 7 16,-1 0-3-16,1-2-7 16,-1-1 3-16,-2-1 0 15,2-3 6-15,-1-3-4 16,-2-1-2-16,0 0 0 15,0 0 8-15,0 0 14 16,0 0-19-16,0-3 29 0,0-17 43 16,0-11-74-16,-2-17 0 15,-2-11-1-15,4-3 3 16,0-1-13-16,9 8 10 16,15 8-7-16,-5 16 7 15,1 14-17-15,-6 10 3 16,4 7 5-16,2 0 8 15,-4 5-12-15,7 10 13 16,-9 5-2-16,-2-3-4 16,-6 3 6-16,-6 1-1 15,0-1-2-15,-9 0 3 16,-14-3-3-16,-7-3 3 16,-3-3 0-16,8-6 16 0,4 0-11 15,13-4-3 1,7 1-2-16,1 1 0 0,0 4-19 15,0 3 10 1,12 9 9-16,8-1 1 0,-2 0 4 16,5-4-10-16,-1-5 0 15,4-3 5-15,0-6-6 16,6 0 10-16,1-2-4 16,-4-13 0-16,3-5 4 15,-9-4 3-15,-3 4-7 16,-10 7 0-16,-7 5 11 15,-3 4 0-15,0 4 0 0,0 0-11 16,0 0-6-16,0 5-6 16,0 12 8-16,0 3 4 15,0 3 0-15,8-8 3 16,-2-4-3-16,6-4 0 16,0-4 1-16,-6-3-1 15,4 0 1-15,-3 0-1 16,3 0 14-16,0-15-5 15,-4-9 1-15,0-6-10 16,-6 3 0-16,0 7-3 16,0 5 3-16,0 9-8 15,-2 3-1-15,1 3-4 16,-1 0-1-16,-2 0-67 16,-6 9-1-16,-3 14 43 15,0 6-95-15,3-1-59 0,4-6-292 16</inkml:trace>
  <inkml:trace contextRef="#ctx0" brushRef="#br0" timeOffset="90293.087">14440 7267 630 0,'0'0'142'15,"0"0"-8"-15,0 0-50 16,0 0-61-16,0 0-23 15,0 0-6-15,2-4 1 16,2 15-1-16,7 0 12 0,-5-1-5 16,0-1-1-16,4-2 0 15,2-5-18-15,2-2 14 16,-2 0-14-16,2-5 18 16,-1-11 16-16,-3 2-8 15,-7 4-8-15,0 7 19 16,-3 3 44-16,0 0-50 15,0 0-13-15,3 0-18 16,0 13 9-16,5 0 7 16,1-2 2-16,0-5 0 15,5-1-10-15,1-3-11 16,2-2-7-16,-1-2 17 16,-3-16 11-16,-6-9 18 15,-4-3 2-15,-3-13 9 16,0-8 14-16,0-9-39 0,0 0 5 15,-3 11 10-15,-1 18 77 16,2 20 2-16,1 11-85 16,1 8-13-16,0 26-41 15,0 14 25-15,10 7 16 16,3-4-5-16,0-5 19 16,-3-5-31-16,2-4 17 15,-4-5-23-15,1 1 18 16,-3-6-117-16,-6-8-6 15,0-9-36-15,0-10-72 16,-3 0-124-16</inkml:trace>
  <inkml:trace contextRef="#ctx0" brushRef="#br0" timeOffset="90661.8605">14721 7254 168 0,'0'0'373'0,"0"0"-133"16,0 0-91-16,0 0-73 16,0 0-76-16,0 0-26 15,15-30 25-15,7 30 2 16,5 0 10-16,-4-3-10 15,5-3 1-15,-2-2 38 16,-3 0-23-16,-10 5 17 16,-3 2 6-16,-4 1-38 15,-2 0 11-15,2 0-13 16,0 1 0-16,1 5 12 16,-1-1-12-16,0 0-3 15,-2-2 2-15,-1-3-25 0,-3 0 15 16,0 0 5-16,0-8 4 15,0-9 2-15,0 2-19 16,0 3 19-16,0 9 10 16,0 3-5-16,-10 3-5 15,-3 19 0-15,-2 5 0 16,1-1 18-16,7 1-9 16,4-7-4-16,3-3-5 15,0 0 0-15,0-3-38 16,14-4-84-16,11-6-35 15,-2-4 2-15,0-5-262 16</inkml:trace>
  <inkml:trace contextRef="#ctx0" brushRef="#br0" timeOffset="90955.2075">15165 7120 706 0,'0'0'200'16,"0"0"-182"-16,0 0-4 15,0 0-16-15,0 0 4 16,0 0 6-16,35 59 27 15,-29-48 8-15,-2-2-8 16,0-5-35-16,-2-3 0 16,-2 2 14-16,0-3-13 15,0 0 31-15,0 0 52 16,-2-5-44-16,-6-5-10 16,2 0-30-16,3 2 0 15,3 4 36-15,0-1-29 16,0 3 2-16,0-1-9 0,0 3 2 15,0-3-14-15,6 0-70 16,11-2-51-16,6 5 50 16,-10 0-42-16,-5 0-68 15,-7 0-285-15</inkml:trace>
  <inkml:trace contextRef="#ctx0" brushRef="#br0" timeOffset="91682.8106">15120 7212 75 0,'0'0'232'15,"0"0"-113"-15,0 0-33 16,0 0 17-16,0 0-25 0,0 0-39 15,-31-39 4-15,27 36 26 16,2 3-29-16,1-2 34 16,1 2-53-16,0 0 10 15,0-2 12-15,0 1-2 16,0 1 14-16,0 0-33 16,0 0-20-16,10 0 7 15,10 10-9-15,5 10 0 16,5 4 2-16,-4 6-2 15,-3-1 0-15,-10-2-15 16,-4-1-21-16,-1-8 29 0,-5-7-36 16,-3-4 11-16,0-5 12 15,0-2 19-15,-6-2 1 16,-8-16 3-16,2-9 21 16,8-10 64-16,4-2-52 15,0-8-21-15,16 4 29 16,10 4-19-16,-1 8 12 15,9 9-37-15,2 12 0 16,2 10-8-16,-3 0 8 16,-8 16-27-16,-4 0 1 15,-10 1-26-15,-8-7 50 16,-1-6-31-16,-4-4-5 16,-2 0 38-16,-12-17 44 15,-2-13-29-15,9-12 34 16,7-8-42-16,9 3 42 0,19 5-49 15,10 12-15-15,9 20-9 16,6 10-112-16,12-4-216 16</inkml:trace>
  <inkml:trace contextRef="#ctx0" brushRef="#br0" timeOffset="93080.0307">15283 7204 155 0,'0'0'55'15,"0"0"36"-15,0 0 25 16,0 0 18-16,0 0-54 16,0 0 5-16,0 0-8 15,0 0-8-15,-18-11-23 16,18 10 27-16,-1 1-38 16,1 0 1-16,0 0-34 15,0 0-2-15,0 7-8 16,0 13-19-16,5 9 27 0,4 1 1 15,1 0-1 1,-4-3 0-16,1-8 0 0,-6-4 0 16,1-10 2-16,-2-5-2 15,0 0 0-15,0 0 18 16,0 0 32-16,0-11 69 16,0-17-65-16,3-12-46 15,7-9 5-15,16-7-13 16,10-5 0-16,4 6-5 15,6 5 5-15,-3 18-1 16,-3 7-5-16,-5 16 6 16,-2 8-9-16,-10 1-17 0,-1 20 5 15,-6 7 17 1,-7 3 6-16,-6 0-3 0,-3-5 1 16,-6 1 0-16,-24-4-11 15,-2-3 11-15,2-12-10 16,9-7 10-16,10 0 2 15,8-6 33-15,3-12-35 16,0-6-8-16,22 2 7 16,16 3-101-16,-7 12-123 15,-7 4-366-15</inkml:trace>
  <inkml:trace contextRef="#ctx0" brushRef="#br0" timeOffset="97494.7071">13586 4289 100 0,'0'0'85'0,"0"0"7"0,0 0-13 15,0 0 24-15,0 0-20 16,0 0-10-16,6-68-42 16,-6 62 19-16,0 0-32 15,0 2 26-15,0-1-41 16,0 0 13-16,6 1 12 16,-2 0-16-16,2-3-2 15,3 1-10-15,2 0 0 16,2-2 2-16,-1 2-2 15,-1-2 0-15,2 3 7 16,-4 1-5-16,-1-3 0 16,-2 3-2-16,2 1 0 0,3 0 5 15,2 0-3-15,2-2-2 16,2-1 9-16,3-1-8 16,-2 0 16-16,3 0-7 15,-3-2 3-15,3 3 15 16,-5-2-27-16,-1 5-1 15,0-1 0-15,-3 1 7 16,3 2-1-16,9 0-6 16,-2-2 0-16,2 3-1 15,-3-2 8-15,-3 2-7 16,-1 0 0-16,-5 0 3 16,0 0 9-16,-1 0-12 0,-5 0 0 15,-3 0 13 1,1 0-9-16,-1 0 3 15,3 0-7-15,-2 0 5 0,2 0-5 16,4 0 0-16,3 2 0 16,-1 5 6-16,6 1-5 15,-3-2 6-15,-1 2-7 16,2 1 5-16,-7-2-5 16,2 0 0-16,-2 1 0 15,2 2-2-15,-2 2 4 16,0-3-2-16,-2 2 0 15,-2-2 6-15,3 0 2 16,-2-1-5-16,0 2-3 16,1-2 2-16,-4 3 3 0,1-5 7 15,-1 1-12-15,-3 0 0 16,3-1 12-16,-3 2-11 16,0-2-1-16,1 5 14 15,-1-2-11-15,0 4 22 16,0-1-23-16,0 2 2 15,0-1 8-15,0 3-7 16,0-1 2-16,0 1-6 16,0 0 5-16,-1 0 5 15,-2-2-11-15,0 1 0 16,-4-3 10-16,0 0-7 16,3-2 6-16,-2-1-9 15,4 2 3-15,-6-2 7 16,5 2-10-16,-6 0 0 0,0 1 21 15,-3 2-11 1,-2 1 5-16,0 0-13 0,0 0 8 16,2 1 4-16,-1-1-14 15,7-1-1-15,0-2 1 16,3-1 1-16,-5-2-1 16,4-4-1-16,-1 1 1 15,1 2 0-15,-1-1 0 16,-2 1 0-16,-3 0 2 15,-7 1-2-15,1 3 9 16,-4-2-9-16,5-2 1 16,5-3 4-16,0-2-5 0,4 0 0 15,3-3-2 1,-1 2 13-16,2-1-17 0,-3 2 6 16,-2-1 0-16,-1 2 6 15,-2-2-6-15,-7 4 0 16,-1 2-9-16,-2-3 22 15,2 0-17-15,6-4 4 16,3-1 0-16,-6 0 8 16,1 0-8-16,0 0 13 15,-3 0-13-15,2 0 5 16,2-6 7-16,-6 1-12 16,2-1 0-16,1 1 4 15,-4 0-3-15,5-1 8 16,5 0-9-16,-5 3 1 15,8-2 27-15,0 1-28 0,3-1 12 16,-3-3-2-16,1 0-2 16,0-3-1-16,-2-3-7 15,-2-1 0-15,2-2 2 16,1-4-2-16,-2 0 0 16,-3 0 3-16,3-2-2 15,2 3-2-15,5 1-1 16,-1-1 2-16,3 4 7 15,0-1-7-15,0 0 0 16,0-1-6-16,0 3 16 16,0 1-12-16,4-3 2 15,4 5 0-15,1-5-7 0,5-1 4 16,0-2-1-16,2 3 3 16,0 0 2-16,1 0 1 15,-5 5-2-15,2 0 0 16,-5 4 2-16,-3 0-2 15,0-1 0-15,0 2 0 16,-1-1 6-16,1 0-6 16,4 0 0-16,-1-2 0 15,-1 0-1-15,4-1 7 16,2 0-11-16,-2 2 5 16,-2 1 0-16,2 2 0 15,-4 1 0-15,-2 2 0 0,0 0-4 16,-3 1 9-16,4 1-10 15,2 1 2-15,3 0 3 16,9 0-4-16,-2 0 4 16,4 0 0-16,-3 0 2 15,6 0 2-15,-6 0-6 16,2 0 2-16,-8 0 0 16,-3 0-2-16,-1 0 2 15,1 0-3-15,-5 0 2 16,1 0 1-16,2 1-7 15,-1 2 7-15,4 2 0 16,1 0-1-16,-6 1 3 16,2 0-2-16,-1-1 0 15,1 1 5-15,0 0-10 0,-6-1 5 16,4 1-5-16,-1-1 0 16,-3 2 3-16,1 0 2 15,-1 1-3-15,4-2 6 16,-4 1-11-16,0 0 8 15,4 1 0-15,-4-2-3 16,-2 3 8-16,1 1-7 16,1 0 2-16,-2 2 0 15,1 1-6-15,-2 1 6 16,0 1 0-16,0-1-4 16,0 0 10-16,0 0-10 0,0 0 4 15,0-2 0 1,0 2-2-16,0 0 2 0,0-3 0 15,0 2-1-15,0-4 6 16,0 2-9-16,-3-2 4 16,0 1 0-16,0-1-13 15,-4 2 13-15,1-2 0 16,3 0-3-16,-5 1 7 16,5-3-7-16,-2 0 3 15,0-1 0-15,2-1 1 16,-3-1-1-16,3 4 0 15,-4-3-2-15,-4 2 8 16,5 0-13-16,-3 2 7 16,0-2 0-16,-1 3 1 15,-3 0-1-15,0 1-2 0,0 0 1 16,1-1 1-16,-5 1 3 16,4-3-3-16,0 0 0 15,0 1 0-15,3-4 3 16,3 0-3-16,1-1-1 15,-3-1 1-15,-3-3-6 16,1 5 6-16,-4-2 0 16,1 0 7-16,-9 1-7 15,4 0 0-15,-5 2 0 16,4-2 3-16,1 0-12 16,4 0 9-16,5 0 0 15,4-1-1-15,-2-3 3 0,4 2-3 16,-2-1 1-16,0 2 0 15,1-3 9-15,0 0-9 16,-1 0 0-16,0 0-2 16,-5 0 5-16,1 0 5 15,-3-9-8-15,2-2 0 16,-4 0 1-16,3 2-1 16,2 1 0-16,1 3-1 15,3 2 7-15,-2 2-3 16,2-2-3-16,0 1 0 15,3 2-1-15,2 0 1 16,-2-2-2-16,3 2-2 16,-3-3 8-16,0 0-7 0,-1 1 3 15,4-2-6-15,0 4 2 16,0-1-64-16,7-2-82 16,9-6-164-16,4-3-405 15</inkml:trace>
  <inkml:trace contextRef="#ctx0" brushRef="#br0" timeOffset="98317.3355">11845 4160 125 0,'0'0'219'0,"0"0"-117"16,0 0 10-16,0 0-12 16,0 0-41-16,0 0-7 0,0 0 33 15,-35-19-37-15,35 18-14 16,0 1-29-16,0 0 6 16,0 0-7-16,0 0-4 15,0 0-3-15,0 0-7 16,0 0 10-16,0 0-15 15,0 0-7-15,0 0-41 16,0 0 7-16,5 6-39 16,12 1-116-16</inkml:trace>
  <inkml:trace contextRef="#ctx0" brushRef="#br0" timeOffset="98846.5164">13621 4075 588 0,'0'0'47'0,"0"0"-47"16,0 0-122-1,0 0 7-15,0 0 115 0,0 0 2 16,0 1-2-16,4 1-9 16,-4 1-3-16,0-2 9 15,0 1 3-15,0-1-2 16,0-1-49-16</inkml:trace>
  <inkml:trace contextRef="#ctx0" brushRef="#br0" timeOffset="99351.3024">11884 4028 70 0,'0'0'254'0,"0"0"-199"16,0 0-26-16,0 0-16 16,0 0 0-16,0 0 3 0,-12-8 14 15,12 8-30-15,0 5-103 16,0 4 28-16</inkml:trace>
  <inkml:trace contextRef="#ctx0" brushRef="#br0" timeOffset="107454.4066">11893 4347 597 0,'0'0'92'16,"0"0"-21"-16,0 0-1 16,0 0 28-16,0 0-39 15,0 0 6-15,0 0 19 16,-9 0-17-16,6 0 0 0,3 0-46 16,0 0 2-1,0-1 32-15,0 0-45 0,0 1 4 16,0 0 2-16,0 0-15 15,0 0 24-15,-4 0-25 16,2-3 0-16,2 3 6 16,-3 0-5-16,3 0-1 15,-6 0 0-15,6 0 4 16,0 0-2-16,0 0-2 16,0 0 0-16,0 0-3 15,0 0 3-15,0 0 0 16,0 0 0-16,0 0 1 15,0 0-3-15,0 0 2 16,0 0 0-16,0 0 10 16,0 0-9-16,0 0 2 0,0 0-3 15,0 0 6-15,0 0 2 16,0-1-8-16,0 1 0 16,0 0 10-16,0-2-8 15,0 2-4-15,0 0 1 16,0 0 1-16,0 0-1 15,0 0 1-15,0 0 0 16,-2 0-3-16,2 0 7 16,-1 0-8-16,1 0 3 15,0 0 1-15,0 0-1 16,0 0 2-16,0 0-1 16,0 0 0-16,0 0 7 0,0-1-2 15,0-2-5 1,0 0 0-16,-2-4-6 0,2 0 6 15,0-2-7-15,0 3-5 16,0 4-25-16,0 2-22 16,5 0-190-16,10 8-88 15,-3-1-177-15</inkml:trace>
  <inkml:trace contextRef="#ctx0" brushRef="#br0" timeOffset="108563.2593">12045 4221 160 0,'0'0'72'0,"0"0"-37"16,0 0-21-16,0 0-12 0,0 0 49 16,0 0 88-16,-11-5-26 15,10 5-28-15,-2 0-8 16,0 0-40-16,-4 0 25 15,4 0-12-15,0 0-8 16,3 0-9-16,0 0-15 16,0 0-3-16,0 0 26 15,0 0-23-15,0 0 14 16,0 0 10-16,0 0-18 16,0 0 8-16,0 0-28 0,0 0-2 15,0 0 19-15,0 0-20 16,0 0 5-16,0 0-6 15,0 0 6-15,0 0-2 16,0 0-4-16,-3 0 0 16,3 0 0-16,0 0 0 15,-5 0 0-15,3 2-3 16,1 1 3-16,-1-3 19 16,2 0-16-16,0 0-3 15,0 0 30-15,0 0-2 16,0 0 9-16,0 0-11 15,0 0-19-15,0 0 40 16,0 0-45-16,0 0 2 16,0 0 8-16,0 0-11 15,0 0 6-15,0 0-7 0,0 0 0 16,0 0 5-16,0 0-5 16,0 0 0-16,0 0 1 15,0 0 2-15,0-3-3 16,3 0 0-16,-1-2 1 15,-1 2-2-15,3 1 1 16,-1-3 0-16,0 0-3 16,4-1 7-16,-1 0-16 15,-2 5 11-15,-1-1 0 16,-3 2-12-16,0 0 5 16,0 0-21-16,0 0 9 15,0 0-17-15,2 0-1 0,1 0-90 16,2 0-18-16,11 0 93 15,3 9 22-15,17 2-87 16,3-4-62-16,2-5-213 16</inkml:trace>
  <inkml:trace contextRef="#ctx0" brushRef="#br0" timeOffset="109171.8902">13365 4110 569 0,'0'0'123'0,"0"0"-74"0,0 0-29 15,0 0 59 1,0 0 2-16,0 0-43 0,0 4 21 15,0-1-31-15,0-3-15 16,0 0 17-16,0 0-6 16,0 0-1-16,0 1-1 15,0 1-11-15,0-2 26 16,0 1-8-16,0-1-6 16,0 0 11-16,0 0-20 15,0 0-2-15,0 0 1 16,0 0-8-16,0 0 9 15,0 0-14-15,0 2-3 16,0-2 3-16,0 0 2 16,0 0-2-16,0 0 0 0,0 0 0 15,0 0-1-15,0 0 1 16,0 0 0-16,0 0-2 16,0 0 5-16,0 0 7 15,0 0-10-15,0 0 0 16,0 0 12-16,0 0-12 15,0 6-21-15,0 8-168 16,-13-4-269-16</inkml:trace>
  <inkml:trace contextRef="#ctx0" brushRef="#br0" timeOffset="110925.9488">13686 3841 199 0,'0'0'178'0,"0"0"-63"16,0 0-51-16,0 0 2 15,0 0-15-15,0 0 8 16,0 0 27-16,-27-13-42 15,24 10 0-15,0 0-18 0,3 3-26 16,-2-1 31-16,1 0-30 16,-1-2 7-16,1 3 11 15,1-1-12-15,-3-1 42 16,3 1-42-16,0-1 5 16,0 1 26-16,0 1-29 15,0 0 9-15,0 0-1 16,0 0-14-16,0 0 1 15,0-2-4-15,0-1 0 16,30-8 3-16,8-2-1 16,21-6-2-16,6-1 0 15,10-1 2-15,-4 5 4 16,0 3-6-16,-9 3-6 16,-5 5 6-16,0-2 4 0,-2 1-4 15,-3 2 0-15,-6-1 0 16,-1 0 3-16,0 3-3 15,-2-1-2-15,-7 3 1 16,-4 0 2-16,-7 0 1 16,-6 0-2-16,-4 0 5 15,-6 0-13-15,-3 0 13 16,-3 0-5-16,-2 0 4 16,2 0-2-16,-3 0-4 15,0 0 2-15,0 0 0 16,0 0 0-16,0 0 0 15,0 0-29-15,-3 0-63 0,-13 0-52 16,-14 1-160-16</inkml:trace>
  <inkml:trace contextRef="#ctx0" brushRef="#br0" timeOffset="111637.7997">13761 3785 232 0,'0'0'80'15,"0"0"-40"-15,0 0 54 16,0 0-33-16,0 0-23 16,0 0 13-16,-32 17-17 15,26-12-4-15,2-2-8 16,-3 0-4-16,6 0 35 16,-2-2-21-16,1 2 19 15,-2-2-16-15,1 3-23 16,-2 1 12-16,1-1-23 15,3-1 2-15,-2-1 2 0,3 0-5 16,0-2 0 0,0 0-10-16,0 0 20 0,0 0-6 15,0 0 5-15,20 0-6 16,16-7 78-16,13-10-38 16,9-6-23-16,7 3 0 15,-1 2-14-15,5 4 34 16,-7 6-30-16,2 1-8 15,2 4 14-15,-9 3-14 16,-1 0 3-16,-7 0-5 16,-5 0 1-16,-6 0 5 15,-4 0-6-15,-7 3 0 16,-5 0-2-16,-6 2 5 16,-6-1-4-16,-3-1 1 15,-3-3 0-15,-4 1 7 0,3-1-7 16,-3 0-1-16,0 0 0 15,0 0 2-15,0 0 12 16,0 0-4-16,0 0 3 16,0 0 34-16,0 0-42 15,0 0 10-15,0 0-9 16,0 0 0-16,0 0-7 16,2 3 2-16,2 6-58 15,-4 4-81-15,0 7-8 16,0-3-155-16</inkml:trace>
  <inkml:trace contextRef="#ctx0" brushRef="#br0" timeOffset="113762.5651">13680 3843 371 0,'0'0'141'0,"0"0"-105"16,0 0-10-16,0 0 50 15,0 0-44-15,0 0-15 0,43-13 18 16,-28 0-1-16,4 1 6 15,8-2-9-15,3 0-10 16,4 3 18-16,6 1-37 16,5 0 0-16,3 2 6 15,1 0-7-15,2-1 14 16,3-2-15-16,1 2 0 16,-2 0 16-16,-3-1-14 15,-6 2-2-15,-3 1 3 16,-8 3 1-16,-8 0 8 15,-4 0-12-15,-9 4 0 16,-6 0 9-16,1 0-4 0,-3 0-5 16,5 0-5-1,1 0 5-15,0 0 1 0,0 0 0 16,-2 0-1-16,-1 2 7 16,0-2-4-16,0 2-2 15,-1-2-1-15,1 0 1 16,2 1 9-16,-2 1-6 15,1 0-4-15,4 1 5 16,-7-2 4-16,3 1-6 16,-3-1-3-16,-1 0 0 15,-2 1 3-15,6 1-3 16,2 0 0-16,2 1 0 16,-2-1 3-16,0 1-6 0,0-2 3 15,0 4 0 1,-1-4 0-16,0 1 0 0,-2 0 0 15,-1-2-2-15,-6 1 5 16,5 1-3-16,-5-3 0 16,0 0 0-16,0 0 3 15,0 0-2-15,0 0-1 16,0 0 16-16,0 0 1 16,0 0 25-16,0 0-42 15,0 0 0-15,0 0 13 16,0 0-11-16,0 0 11 15,0 0 7-15,0 0-2 0,0 0 31 16,0 0-45-16,0 0-2 16,0-3 6-16,-5 1-7 15,3 1-1-15,1 1 0 16,1 0 0-16,-3 0-17 16,3 0 17-16,0 0 0 15,0 0 1-15,0 0 0 16,0 0 12-16,0 0-5 15,0-2-5-15,0-1 37 16,0 1-39-16,0-2 7 16,0 0-2-16,0-1 2 15,0 0-5-15,0 3-3 16,0 1 7-16,0-1 1 0,0 2-8 16,0 0-1-1,0 0 1-15,0 0 1 0,0 0 1 16,-1 0-2-16,1 0-4 15,-2 0-8-15,2 0 2 16,-1 0 7-16,-1 0 0 16,-1 7 1-16,2 0-7 15,-3 2 9-15,2-4 0 16,0 0 3-16,2-2-1 16,0 1-2-16,-1 0 0 15,1 2 3-15,0 1-18 16,0 0 15-16,0-3-5 15,0-2 4-15,0 0-12 16,0-2 11-16,0 0-2 0,0 0 4 16,0 0 23-16,5-7-22 15,5-10 6-15,0 0 1 16,0 2-4-16,-3 4 3 16,-7 6-4-16,3 2-2 15,-3 1 20-15,0 2-21 16,0 0 0-16,0 0-1 15,0 0-2-15,0 0-5 16,0 0-3-16,0 0-20 16,0 5 24-16,-10 9-1 15,-6 0 8-15,1 2-8 16,2-2 16-16,1-3-8 16,4-1 0-16,2 0 0 15,3-2-2-15,-1-3 2 16,3-3 0-16,1 0-5 0,-3-2 11 15,3 0-5-15,0 0-1 16,0 0 0-16,0 0 21 16,0-3-7-16,0-13-3 15,4-5-11-15,6 0 5 16,1-1-5-16,1 3 0 16,-6 5 0-16,-3 6 0 15,-2 4 0-15,1 1-1 16,-2 3 0-16,0 0-11 15,0 0 1-15,0 0-3 16,0 0 0-16,0 8 10 16,-2 3 4-16,-2-1 0 0,1 1 0 15,-4-1 0-15,0 1-4 16,2-2 4-16,3-1 0 16,-1 0 1-16,1-4 1 15,2-3-1-15,0 1-1 16,0-2 0-16,0 0 5 15,0 0 0-15,0 0-5 16,0 0 20-16,0-2-7 16,0-11 0-16,7-4-13 15,5 0 0-15,-2 1-1 16,-7 8 1-16,-3 6 0 16,0 2-5-16,-6 10-83 15,-27 20-164-15,-9 5 80 0,-4-1-373 16</inkml:trace>
  <inkml:trace contextRef="#ctx0" brushRef="#br0" timeOffset="115411.1254">13690 3830 279 0,'0'0'76'0,"0"0"5"0,0 0 36 16,0 0-17-16,0 0-30 15,0 0 1-15,-16-23-27 16,16 21-10-16,0 2 6 15,-3-3-17-15,3 1 25 16,0-1-27-16,-4-1-1 16,1-1 20-16,-1 0-18 15,1-1 9-15,-1 0-13 16,4 2-11-16,-2 3 51 16,2-1-52-16,-1 2-4 15,1 0-2-15,0 0-3 16,-2 0-11-16,2 0-5 0,0 10 0 15,-1 1 9 1,-2 4 10-16,3 2 0 0,-6 0 7 16,6 1-5-16,-4-1-4 15,2 0-3-15,2-4 5 16,0-3-1-16,0-3 1 16,-4-3 0-16,4-4 2 15,0 0 1-15,0 0 4 16,-3 0 7-16,-2 0 2 15,-1-11 29-15,0-9-45 16,0-2 4-16,2-3-9 16,1 3 13-16,3 2-5 15,0 8-3-15,0 1 0 16,0 5 6-16,0 6-6 16,0 0-2-16,0 0-5 0,0 0-12 15,0 0 10-15,3 6-13 16,1 5 11-16,-2-2 11 15,0-1 1-15,1-3-1 16,-1-2-4-16,-1 0 4 16,1-2-1-16,-1-1 1 15,1 3 0-15,-1-3 1 16,-1 0 9-16,0 0-9 16,0 0-1-16,0 0 4 15,0 0 21-15,2 0-23 16,-1-7 10-16,-1-4-12 15,0 5 3-15,0 1 2 0,0 5-5 16,0 0 0 0,0-3 8-16,0 3-8 0,0 0 0 15,0 0-7-15,0 0 9 16,0 0-4-16,0 0-5 16,4 0-1-16,-1 0-2 15,3 3 10-15,-2 0 0 16,-1 1-4-16,0-2 17 15,-3-2-13-15,0 0 0 16,0 0 0-16,0 0 1 16,0 0-1-16,0 0 0 15,0 0 3-15,0 0-1 16,0 0 26-16,0-3-28 16,0-6 11-16,0-3-6 15,3 0-5-15,-2 4-4 0,1 4 1 16,-2 1 6-16,0 3-4 15,0-2 1-15,0 2 0 16,0 0 1-16,0 0 2 16,0 0-3-16,0 0-5 15,0 0 5-15,0 0-4 16,0 0 4-16,0 0 0 16,0 0-2-16,0 0 0 15,0 0-2-15,3 2-30 16,3 17-119-16,-1 11 93 15,-3 3-81-15,-2-5-166 16</inkml:trace>
  <inkml:trace contextRef="#ctx0" brushRef="#br0" timeOffset="115942.8185">13706 3811 478 0,'0'0'44'0,"0"0"-44"15,0 0 0-15,0 0 24 16,0 0 92-16,0 0-75 16,0 0-19-16,0 13 13 15,0-13-4-15,0 0 18 16,0 0-7-16,8 0-17 16,22 0-4-16,17-10-21 15,21-2 0-15,10 1 7 16,8-1-5-16,2-1-2 15,1 2 0-15,1-2 4 0,-2 5-18 16,-14 4 12 0,-11 4-15-16,-21 0 3 0,-20 0-15 15,-12 2-3-15,-3 3 8 16,-7-3 1-16,0-2 23 16,0 0-6-16,0 0-7 15,0 0 13-15,0 0 4 16,0 0 10-16,0 0-14 15,0 0 2-15,0 0-6 16,0 0-21-16,0 6-53 16,-4-1-170-16,-11 0-11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30T05:34:02.903"/>
    </inkml:context>
    <inkml:brush xml:id="br0">
      <inkml:brushProperty name="width" value="0.05292" units="cm"/>
      <inkml:brushProperty name="height" value="0.05292" units="cm"/>
      <inkml:brushProperty name="color" value="#FF0000"/>
    </inkml:brush>
  </inkml:definitions>
  <inkml:trace contextRef="#ctx0" brushRef="#br0">1353 8746 298 0,'0'0'323'0,"0"0"-203"0,0 0-57 16,0 0 16-16,0 0-30 16,0 0-7-16,0 0 3 15,-28-24-44-15,28 24 33 16,0 0-26-16,0 0 2 15,0 0 20-15,0 0-25 16,0 0 15-16,0 0-20 16,-3 0 6-16,3 0-3 15,0 0-3-15,0 4-6 16,0 8 6-16,6 1 4 16,7 7 4-16,-1 0-8 15,-1-3 8-15,-1 0 4 16,-4-4-7-16,0-1-5 0,0-2 0 15,0-3 13-15,-3-2-8 16,-3-3-5-16,3-2 0 16,-1 0 11-16,-2 0-4 15,4 0 45-15,-1 0 29 16,13-17-28-16,14-19 14 16,17-20-67-16,15-11 0 15,11-5 7-15,3 3-7 16,3 2 2-16,5 8-8 15,-8 10 14-15,-15 12-16 16,-25 17 8-16,-17 10-15 0,-13 10-11 16,-6 0-12-1,0 0-2-15,0 0-34 0,0 0-50 16,0 13-10-16,-20 10-172 16,-10 4-117-16</inkml:trace>
  <inkml:trace contextRef="#ctx0" brushRef="#br0" timeOffset="478.7851">1586 8567 148 0,'0'0'512'0,"0"0"-409"16,0 0-32-16,0 0-54 15,0 0 10-15,0 0 13 16,-10 0-31-16,10 0-4 16,0 3-5-16,0 2 0 15,0 4 8-15,0 6-6 16,10 6 22-16,-4-1 8 15,0 3 4-15,2-4 1 16,-3 0-30-16,1-5-2 16,0-2 37-16,-1-3-38 0,-2-4 0 15,2 3 11-15,0-6-6 16,1-2 30-16,0 0-18 16,9 0 16-16,22-10 53 15,21-24-16 1,23-21-35-16,13-11-25 0,4-6-4 15,-11-6 5-15,-8 7-14 16,-15 7-1-16,-15 20 9 16,-22 19-9-16,-19 22-11 15,-8 9-142-15,-5 22-380 16,-20 9-250-16</inkml:trace>
  <inkml:trace contextRef="#ctx0" brushRef="#br0" timeOffset="8139.7416">8490 8636 859 0,'0'0'48'16,"0"0"62"-16,0 0-76 15,0 0 6-15,0 0 67 16,0 0-46-16,0 0-24 0,0 0 7 16,0 0-27-16,0 0 3 15,0 0-18-15,0 0 10 16,0 0 0-16,0 0-12 16,-1 0-37-16,1 10-51 15,-6-7-258-15</inkml:trace>
  <inkml:trace contextRef="#ctx0" brushRef="#br0" timeOffset="12206.4268">8513 8649 432 0,'0'0'126'15,"0"0"-53"-15,0 0-2 16,0 0 7-16,0 0 2 16,0 0-20-16,0 0-10 15,0-50-24-15,0 47 37 16,0 3-27-16,0 0-15 0,0 0 20 15,0 0-24-15,0 0 1 16,0 0 6-16,0 0-16 16,0 0 40-16,0 0-39 15,0 0-5-15,0 0 5 16,0 0-9-16,0 7-1 16,0 13-11-16,-3 6 12 15,0 7 54-15,3 1-52 16,0-2 0-16,-3-3 21 15,3-2-19-15,0-3 10 16,0 0-14-16,0-2 0 16,0-2 14-16,0-3-14 0,0-5 0 15,0-2 8-15,0-3-6 16,0-3-4-16,0-1 0 16,0-3 2-16,0 0 16 15,0 0-13-15,0 0-3 16,0 0 0-16,0 0-30 15,0 0 20-15,0 0-90 16,0 0-51-16,0 0-23 16,9 0-80-16,6-14-72 15</inkml:trace>
  <inkml:trace contextRef="#ctx0" brushRef="#br0" timeOffset="12604.1967">8750 8576 604 0,'0'0'99'16,"0"0"-16"-16,0 0 24 15,0 0-43-15,0 0-3 16,0 0-61-16,-13 10 0 16,-1 24 17-16,1 6 6 15,1 2 9-15,3 0-29 16,5-4 0-16,4-4 4 15,0-3-5-15,7-4-2 16,8-7 0-16,2-3 8 0,3-5 5 16,-2-3-13-1,3-8 0-15,-6-1 10 0,2 0-6 16,6-14 24 0,-2-19 34-16,0-9-56 0,-5-8 26 15,-10-3-32-15,-6 7 0 16,-13 3-1-16,-14 6 1 15,-4 11-9-15,5 4-5 16,4 11 14-16,10 6-6 16,5 5 6-16,5 5-70 15,2 23-90-15,0 8 48 16,0-7-246-16</inkml:trace>
  <inkml:trace contextRef="#ctx0" brushRef="#br0" timeOffset="15086.3328">9202 8531 311 0,'0'0'119'16,"0"0"43"-16,0 0-58 16,0 0-38-16,0 0 11 15,0 0 2-15,0 0-26 0,0-44 59 16,0 44-63-16,0 0-29 16,0 0-20-16,0 19-18 15,0 12 18-15,0 8 1 16,0 5 2-16,0-1 46 15,0-4-49-15,0-5 7 16,-4-5 16-16,1-6-23 16,3-6 8-16,-4-6-8 15,3-6 0-15,1-1 3 16,0-4 3-16,0 0-6 16,0 0 18-16,0 0-10 15,0-4 66-15,12-18-42 16,10-9-28-16,10 1-3 0,-2 4-1 15,-5 12-11-15,-9 9 10 16,-2 5-35-16,-1 0 29 16,-4 5-21-16,0 9 7 15,-5 1 18-15,0-1 3 16,-4 3 1-16,0-4-1 16,0 1 0-16,-11 0-20 15,-4-5 20-15,-7 4 0 16,-5-6 7-16,8-2-6 15,2-3 19-15,4-2-20 16,10 0-29-16,0 0 23 16,3 0-114-16,0 0-36 0,0-9-120 15</inkml:trace>
  <inkml:trace contextRef="#ctx0" brushRef="#br0" timeOffset="15290.207">9487 8673 637 0,'0'0'293'0,"0"0"-276"16,0 0-12-16,0 0-5 15,0 0 12-15,0 0 34 16,0 59-46-16,3-42 4 16,0-1 10-16,3 1-12 15,-2-5-4-15,-3 2-2 16,-1-1-83-16,0-6-52 15,0-7-267-15</inkml:trace>
  <inkml:trace contextRef="#ctx0" brushRef="#br0" timeOffset="15490.8277">9487 8528 699 0,'0'0'156'0,"0"0"-58"16,0 0-32-16,0 0 42 0,0 0-31 16,0 0-26-1,0-28-51-15,0 28-33 16,0 3-111-16,0 10-114 0,0 2-10 16</inkml:trace>
  <inkml:trace contextRef="#ctx0" brushRef="#br0" timeOffset="15873.622">9623 8408 643 0,'0'0'44'0,"0"0"45"16,0 0 29-16,0 0-63 15,0 0 58-15,0 0-68 16,-3-20-27-16,3 22-18 16,0 19-22-16,0 15 22 15,0 7 17-15,0 12-5 16,0-4 7-16,3 2-17 15,7-9-2-15,-3-8 5 16,1-4 5-16,1-8-11 16,-3-5 1-16,-3-5 0 0,-3-7-18 15,0-1 15-15,0-4-39 16,0 0-48-16,0-2-71 16,-6 0-165-16</inkml:trace>
  <inkml:trace contextRef="#ctx0" brushRef="#br0" timeOffset="16040.517">9627 8660 804 0,'0'0'121'16,"0"0"-101"-16,0 0 7 16,0 0 100-16,0 0-104 15,0 0-23-15,51-17-72 0,-18 14-38 16,-1-1-92-1,-3 0-311-15</inkml:trace>
  <inkml:trace contextRef="#ctx0" brushRef="#br0" timeOffset="16419.2838">9860 8623 649 0,'0'0'83'15,"0"0"-48"-15,0 0 9 16,0 0 10-16,0 0 6 0,0 0-11 16,-18-11-37-1,18 11-12-15,0 0-2 0,0 0 2 16,-5 0 3-16,-4 1 2 16,-4 16-5-16,-4 4 54 15,-2 1-46-15,8-2 23 16,6-1-31-16,5 1-11 15,0-4 9-15,0-3-9 16,12 0 3-16,2-2 0 16,6-8 8-16,-5 3 13 15,-2-3-13-15,-5-1 0 16,-5 0-2-16,-3 5 11 16,0 3-10-16,-20 5 1 15,-6-1 0-15,-8 3-13 16,8-1 6-16,8-3-53 15,5-3-76-15,13-7-240 0</inkml:trace>
  <inkml:trace contextRef="#ctx0" brushRef="#br0" timeOffset="16702.6478">10150 8431 731 0,'0'0'119'0,"0"0"5"16,0 0-124-16,0 0 9 16,0 0 17-16,-50 120 69 0,22-58-29 15,1-2-42-15,9-9-23 16,0-7 26-16,9-5-27 16,-1-8 0-16,4-5 7 15,3-6-6-15,0-1-1 16,3-5 0-16,0-4-23 15,0-4 14-15,0-3-94 16,0-3-36-16,0 0-4 16,19-16-66-16</inkml:trace>
  <inkml:trace contextRef="#ctx0" brushRef="#br0" timeOffset="17245.3782">10386 8586 306 0,'0'0'205'16,"0"0"-106"-16,0 0-7 15,0 0-15-15,0 0-9 16,0 0 2-16,-98 10 38 16,74 7-59-16,4 2-28 15,10-2-21-15,3-1 11 16,7-2-23-16,0 0 12 16,3 0 0-16,17-3 3 15,6-2 6-15,-6 2-6 16,2-8-3-16,-6 5 0 0,-2 0-3 15,-4 0 3-15,-7-2 0 16,-3 1 1-16,0 3-1 16,-11 1-2-16,-8-2 0 15,3-1 2-15,7-3-9 16,2-5 9-16,6 0-78 16,1 0-174-16</inkml:trace>
  <inkml:trace contextRef="#ctx0" brushRef="#br0" timeOffset="17595.3529">10608 8636 491 0,'0'0'403'0,"0"0"-358"16,0 0-39-16,0 0 41 15,0 0-14-15,0 0-31 16,81-13 16-16,-60 5-17 15,3 3-1-15,-10-2 0 16,2-6 4-16,-8-1-7 16,0 2 3-16,-8-2 0 15,0 1 12-15,0 4 8 16,-20 7 0-16,-3 2 6 16,-6 2-21-16,0 15 43 15,-1 3-36-15,9 1-3 0,5-4 6 16,11 3-10-1,5 0-5-15,0 2 0 0,4-1-21 16,19 0 15-16,5-4-102 16,8-3-17-16,3-11-40 15,0-3-120-15</inkml:trace>
  <inkml:trace contextRef="#ctx0" brushRef="#br0" timeOffset="17861.1856">11026 8626 573 0,'0'0'360'15,"0"0"-266"-15,0 0-87 16,0 0 13-16,0 0 40 0,0 0 26 16,0-3-56-1,1 3-27-15,-1 0 32 0,0-3-34 16,0-4 3-16,0 0 10 16,0-3-10-16,-6 4-4 15,-8 5 0-15,-6 1 0 16,-2 0 15-16,-5 20-15 15,2 3 0-15,7 6 15 16,6-4-9-16,12-1-6 16,0-5-2-16,17 0 2 15,22-6-18-15,16-3-3 16,16-10-145-16,1 0-193 16</inkml:trace>
  <inkml:trace contextRef="#ctx0" brushRef="#br0" timeOffset="18953.5522">12501 8761 189 0,'0'0'93'15,"0"0"-12"-15,0 0-15 16,0 0-7-16,-82-46 9 16,64 38 10-16,1 3-28 15,2-1 11-15,7 3-18 16,1 0 21-16,7 3 15 15,0 0-54-15,0 0-6 16,0 0-10-16,0 0-6 16,0 0 39-16,0 0-30 15,0 0 17-15,0 0 5 16,0 0-34-16,5 0 1 0,17 0 8 16,10 6 12-16,16 0 40 15,15-6-45 1,7 0 6-16,9 0-9 0,-1-4-5 15,-3-4 10-15,7-6-18 16,5 1 1-16,4-1 2 16,5-3-1-16,8 0-1 15,5 5-1-15,-6-5 0 16,1 6-2-16,-10 1 3 16,-6 2-1-16,-8-2 4 15,-7 6-4-15,-5-3-2 16,-8 2-5-16,-3-2 7 15,2-1-5-15,-1-1 5 16,-4-1-4-16,5 0 3 0,-4 1 1 16,-5 1 4-16,-13 3-4 15,-9-2 6-15,-10 6-11 16,-4 0 5-16,-5 1 0 16,-3 0 0-16,-1-3 1 15,-3 3-2-15,-1 0 1 16,-1 0 0-16,0 0-6 15,0 0 4-15,0 0-16 16,0 0-60-16,0 0-115 16,-14 0-69-16,-5 0-298 15</inkml:trace>
  <inkml:trace contextRef="#ctx0" brushRef="#br0" timeOffset="19615.1018">14349 8285 569 0,'0'0'139'0,"0"0"-79"15,0 0 34-15,0 0-31 0,0 0-1 16,0 0-1-16,-16-20-61 16,16 20-8-16,0 0 3 15,0 0 5-15,0 0-5 16,0 0 4-16,0 0 1 16,0 0 12-16,0 0-12 15,0 0 10-15,0 0 9 16,0 0-14-16,0 0 31 15,0 0-33-15,0 0-2 16,0 0-1-16,0 1-4 16,0 13 4-16,13 2 12 15,10 3-5-15,2 1 3 0,8-3 3 16,3 3-10-16,3-4 19 16,2-2-20-16,-2-1 8 15,-4-3-8-15,-4 1 1 16,-8-6 5-16,-7 2-6 15,-6-4-2-15,-4 2 2 16,-6-4 1-16,0 0-3 16,0-1 37-16,0 0-2 15,0 3 35-15,0-3-63 16,0 9 7-16,-6 8-14 16,-20 13 5-16,-3 9 47 15,-7 1-31-15,0-4-15 16,5-3 8-16,7-3-14 15,4-10 4-15,8-6-4 16,5-4 3-16,4-3-8 0,2-4 5 16,1-3-21-16,0 0-2 15,0 0-47-15,3 0-83 16,16-10-118-16,2-19-457 16</inkml:trace>
  <inkml:trace contextRef="#ctx0" brushRef="#br0" timeOffset="22194.5279">16093 7954 761 0,'0'0'6'0,"0"0"57"16,0 0-18-16,0 0-26 16,0 0 38-16,-93-68-7 15,76 65-4-15,0 3 4 16,4 0-36-16,-3 2-8 16,-6 12-6-16,2 12 0 0,-4 1 17 15,9 0-14 1,5 5-3-16,10-1 0 0,0 5 1 15,10-3 6-15,17-4-7 16,11-1-2-16,6-9 2 16,4-2 8-16,5-5-6 15,-4-2-2-15,-3-1 14 16,-7 2-4-16,-10 3-10 16,-7-2 0-16,-11 1-4 15,-5 1 6-15,-6 0-4 16,0 1-1-16,-17 6 3 15,-14-5 19-15,-12 1-19 16,1-7 0-16,4-5 6 16,10-5-4-16,6 0 33 0,10-16 28 15,5-13-19-15,7-10 21 16,13-14-51-16,19-10-9 16,10-3 4-16,3 3 1 15,-5 15-17-15,-5 11 7 16,-5 16-17-16,-11 9 5 15,1 7-90-15,-10 5-112 16,-4 0-140-16,-6 5-377 16</inkml:trace>
  <inkml:trace contextRef="#ctx0" brushRef="#br0" timeOffset="22957.6143">16658 7920 445 0,'0'0'147'16,"0"0"-13"-16,0 0-34 16,0 0 3-16,0 0-26 15,0 0 6-15,0-55 31 16,0 54-61-16,0 1-18 16,0 0 8-16,0 0-33 0,0 0-10 15,0 22-18-15,5 24 18 16,4 20-14-16,-6 10 14 15,3 1 0-15,-3-13 4 16,0-13-2-16,3-16 6 16,-1-14-8-16,-2-5 1 15,0-12-11-15,-1-1 12 16,-2-3-2-16,3 0 13 16,0 0-2-16,8-13 54 15,6-13-52-15,12-8-2 16,13-3-22-16,0 5 5 15,-1 6 3-15,-9 12-3 0,-7 11-6 16,-12 3-1 0,-4 0-1-16,-3 17 3 0,-5 3 5 15,-1 2 9-15,0-1-3 16,-11-1 0-16,-12-4 2 16,-10-1 12-16,-7-3-14 15,-2-4 0-15,5-4 9 16,9-4-6-16,5 0 5 15,11 0-8-15,4 0-12 16,5-2 3-16,3-10-111 16,11-7-169-16,17-9-397 15</inkml:trace>
  <inkml:trace contextRef="#ctx0" brushRef="#br0" timeOffset="23152.4911">17060 8160 969 0,'0'0'24'16,"0"0"-12"-16,0 0-12 16,0 0 64-16,0 0-38 15,0 0 22-15,16 33-44 16,-10-22-3-16,2 0 15 16,-4 0-16-16,-1 3-4 15,-3-2-70-15,0-2-91 16,-7-6-128-16</inkml:trace>
  <inkml:trace contextRef="#ctx0" brushRef="#br0" timeOffset="23316.905">17009 7895 786 0,'0'0'217'0,"0"0"-117"0,0 0-34 15,0 0 23-15,0 0 12 16,0 0-101-16,-2-21-7 15,2 26-36-15,0 18-133 16,6 6 81-16,2-4-182 16</inkml:trace>
  <inkml:trace contextRef="#ctx0" brushRef="#br0" timeOffset="23591.7419">17236 7905 945 0,'0'0'122'0,"0"0"-91"16,0 0-31-16,0 0-17 15,0 0 17-15,0 0 69 16,12 98-46-16,-5-61 25 16,-1-6-44-16,-2-1-4 15,3-10 11-15,-3-5-11 16,-4-3 2-16,0-7-2 15,0-1 0-15,0-4-7 0,0 3-37 16,-9-3-44 0,-3 0 14-16,-7 0-40 0,1-9-81 15,7-7-146 1</inkml:trace>
  <inkml:trace contextRef="#ctx0" brushRef="#br0" timeOffset="23959.513">17185 8088 387 0,'0'0'224'15,"0"0"-80"-15,0 0-27 16,0 0-78-16,0 0-4 15,0 0-11-15,51-18 2 16,-11 15-12-16,-2 0-14 16,0 0-21-16,-4-4 3 15,1-2-26-15,-3-4 14 0,4-1 15 16,-6-1-22 0,-6 1 10-16,-9 6 27 0,-11 2 22 15,-4 6 95 1,0 0-85-16,-19 8-28 0,-9 15 33 15,-4 3 21-15,10 3 7 16,2-3-54-16,14-2-7 16,6-2 2-16,0-1-3 15,0-2-3-15,13-5 6 16,7-2 7-16,-1-4-1 16,-3 0-8-16,-7-4 3 15,-8 1 2-15,-1 0-9 16,-1 2-9-16,-26 9 4 15,-6-2 5-15,-1 2 26 16,2-5-26-16,13 2-41 0,4-1-55 16,9-5-187-1,6-7-369-15</inkml:trace>
  <inkml:trace contextRef="#ctx0" brushRef="#br0" timeOffset="24239.8814">18069 7839 1051 0,'0'0'107'0,"0"0"-83"16,0 0-24-16,-91 111 25 16,51-50 24-16,4 2 14 15,3-2-20-15,4-6-3 0,5-10-40 16,1-6 5-16,-1-5 4 15,4-4-8-15,5-3-1 16,-2 0 0-16,7-5-31 16,2-5 0-16,3-7-56 15,2-3-35-15,3-7-17 16,0 0-80-16,17-17-338 16</inkml:trace>
  <inkml:trace contextRef="#ctx0" brushRef="#br0" timeOffset="24944.4475">18183 7986 117 0,'0'0'564'15,"0"0"-432"-15,0 0-74 16,-86 0 31-16,49 20-20 16,3 6-32-16,13-1-3 0,9-1-34 15,11-1-4 1,1-3 4-16,4-4-3 0,20 1-2 15,6-4 7-15,3-6-2 16,-3 2 6-16,-7-2 0 16,-8-3 10-16,-4-2-5 15,-10 5-1-15,1-6-13 16,-2-1 3-16,0 3-8 16,-8 0 8-16,-13 0 17 15,-1 0-2-15,5-3-7 16,7 0-7-16,9 0 50 15,1 0-51-15,0 0-7 16,21 0-32-16,13 0-53 16,13 0 71-16,4-3-26 15,2-3 28-15,-3-1 4 0,-2 0 15 16,1-7 0-16,-8 2 4 16,-10-4-3-16,-7-2 28 15,-12 0-29-15,-6-5 13 16,-6-1 10-16,0 4-23 15,-17 6 51-15,-8 8-6 16,-2 6-22-16,4 0 35 16,4 1-52-16,9 12-4 15,-1 0 8-15,10 3-7 16,1 0 5-16,0 4-8 0,9-2 5 16,10-2 12-1,7-3-17-15,-1-2-27 0,8-3-11 16,6-5-44-16,3 3 32 15,-2-6-46-15,-2 0-98 16,-6-11-38-16,-2-7-235 16</inkml:trace>
  <inkml:trace contextRef="#ctx0" brushRef="#br0" timeOffset="25212.2764">18804 8114 44 0,'0'0'631'16,"0"0"-495"-16,0 0-111 15,0 0 59-15,0 0 14 16,0 0-23-16,16-3-67 15,-5 2-6-15,2-5-2 16,-7 3 23-16,1-3-14 16,-4-2-9-16,-2-1 0 0,1-1 11 15,-2 3-18-15,0 3 16 16,-2 4-9-16,-15 0 15 16,-9 7-12-16,4 13 11 15,-1-3 33-15,13 0-45 16,4-2 26-16,6 0-28 15,0 2 0-15,28-5 10 16,28 1-10-16,22-6-28 16,18-5-96-16,-4-2-66 15,-17-12-648-15</inkml:trace>
  <inkml:trace contextRef="#ctx0" brushRef="#br0" timeOffset="31631.3339">13964 7721 846 0,'0'0'35'16,"0"0"36"-16,0 0-27 15,0 0-33-15,0 0 54 16,0 0-20-16,0 0-15 16,-31-70 14-16,30 64-23 15,1-4-4-15,0 0-13 16,0-7 5-16,13-5 13 0,14-5-22 16,3-3 0-1,1 4 2-15,-1 4 0 0,-8 7 4 16,-5 5-6-16,-4 4 4 15,0 6-8-15,0 0 4 16,-2 4-5-16,0 12 3 16,-7 13 0-16,-4 5-2 15,0 8 2-15,-13 1 4 16,-11-1-3-16,-1-9 1 16,10-8 0-16,0-8 4 15,9-8-4-15,4-4 0 16,2-5-2-16,0 0 2 15,0 0 13-15,0 0-9 16,0 0-4-16,8 0 10 16,13 0-4-16,5 0 33 0,6-12-39 15,4-1-4-15,6 0-17 16,-2 1-56-16,-3 1-96 16,-4-3-80-16,-9-6-369 15</inkml:trace>
  <inkml:trace contextRef="#ctx0" brushRef="#br0" timeOffset="32076.0598">14551 7285 787 0,'0'0'140'0,"0"0"4"15,0 0-144-15,0 0-7 16,0 0 7-16,0 0 2 15,22 86 51-15,-12-43-37 16,3-3-13-16,-1-4 22 16,-1-7-25-16,-3-9 0 15,2-3-1-15,-5-8 5 16,1-2-1-16,-6-6-3 16,3-1 0-16,0 0 19 15,7-1-15-15,13-15 39 16,6-8-40-16,7 2 11 15,-3 7 4-15,-14 9-18 0,-3 6-11 16,-3 0 7-16,-8 3-15 16,3 11 19-1,-5 0-7-15,-3-1 0 0,0 2-10 16,-2-4 17-16,-15 0 0 16,-6-2 8-16,1-3-7 15,-5-5 6-15,7-1-7 16,7 0 0-16,6 0-5 15,5 0 5-15,2-1-53 16,0-14-103-16,17-7-120 16,6-6-330-16</inkml:trace>
  <inkml:trace contextRef="#ctx0" brushRef="#br0" timeOffset="32238.282">14930 7383 726 0,'0'0'151'16,"0"0"-147"-16,0 0 18 15,0 0-22-15,0 0 49 16,0 0-22-16,9 81 26 16,-5-64-53-16,-1-1 0 15,0 1-11-15,-3 1-33 16,0-4-99-16,0-7-97 16</inkml:trace>
  <inkml:trace contextRef="#ctx0" brushRef="#br0" timeOffset="32394.1856">14849 7252 723 0,'0'0'136'0,"0"0"-15"16,0 0-19-16,0 0-26 15,0 0-58-15,0 0-18 16,-32-73-38-16,34 90-111 16,15 6 121-16,0 4-83 15,9-5-60-15,-4-8-210 16</inkml:trace>
  <inkml:trace contextRef="#ctx0" brushRef="#br0" timeOffset="32739.9092">15053 7248 714 0,'0'0'197'16,"0"0"-197"-16,0 0 7 16,0 0 48-16,-9 85 14 0,6-54-40 15,3-1-28-15,0 0 7 16,0-4 11-16,2-1-19 15,2-1 0-15,2-4-4 16,-1-6-24-16,-2-4-32 16,-3-4-15-16,0-6-64 15,0 0 71-15,0-6 35 16,-3-17-125-16,-17-2-44 16,3-6 202-16,-5 6 85 15,5 6 129-15,8 7-74 16,5 7 13-16,4 0-88 15,19 1-60-15,24 0-3 0,15-3 0 16,5 2 14-16,-5 1-16 16,-4 4 6-16,-8 0-28 15,-3 0 21-15,-1 0-76 16,-9 0-86-16,-4 0-103 16</inkml:trace>
  <inkml:trace contextRef="#ctx0" brushRef="#br0" timeOffset="33010.7392">15521 7178 434 0,'0'0'90'15,"0"0"-32"-15,0 0 22 0,0 0 4 16,0 0-12-16,0 0 6 15,-2-49-37-15,-2 46 11 16,-1 0-33-16,5 3 6 16,0 0-16-16,0 0 1 15,0 0-20-15,0 0 10 16,0 0-21-16,0 0-3 16,0 0-137-16,-3 9 43 15,-5 5-58-15</inkml:trace>
  <inkml:trace contextRef="#ctx0" brushRef="#br0" timeOffset="33833.1503">15507 7246 569 0,'0'0'94'16,"0"0"10"-16,0 0-28 0,0 0 0 16,0 0-28-1,0 0-47-15,-47-5 20 0,18 29-8 16,-7-1-13-16,4 4 51 15,9-4-35-15,9-7 1 16,11 1-17-16,3 1 0 16,0-4 15-16,20 3-15 15,6-4 0-15,4-5 0 16,2-2 11-16,-9-3-6 16,-4 1-5-16,-9-1 6 15,-7 4-20-15,-3 7 9 16,-25 7-1-16,-22 5 6 0,-11-2 5 15,-1-1-5 1,11-10-13-16,12-6-10 0,9 0-2 16,12-7-146-16,11 0-375 15</inkml:trace>
  <inkml:trace contextRef="#ctx0" brushRef="#br0" timeOffset="34231.9274">15590 7615 739 0,'0'0'69'0,"-86"0"-6"16,2 19-18-16,-26 12 21 16,-24 4-7-16,-11 2-31 15,-4-3 12-15,3-8-32 16,-5-4-6-16,3-8 37 15,14-1-13-15,24-3 11 16,28-2-2-16,35-2-34 0,30 1-1 16,11-5-1-16,6 5-122 15,19 2 29-15,29-7-23 16,28-2-72-16</inkml:trace>
  <inkml:trace contextRef="#ctx0" brushRef="#br0" timeOffset="34494.7658">15745 7595 687 0,'0'0'42'0,"-92"0"-6"16,16 4 114-16,-15 15-79 15,-24 3-17-15,-7 3 11 16,-7 0-41-16,-2 0 5 15,4-5-3-15,7-1-21 16,-3 4 60-16,11-1-61 16,11 3 10-16,18-2-14 15,21 0-13-15,30-1 0 16,22 0-140-16,10-11-123 16,16-8-189-16</inkml:trace>
  <inkml:trace contextRef="#ctx0" brushRef="#br0" timeOffset="41411.8426">1526 10201 306 0,'0'0'190'0,"0"0"-72"16,0 0-14-16,0 0-21 15,-86-66-4-15,71 57-8 16,0 1-21-16,3-1-3 16,-3 3 0-16,6-1 19 15,3 6-35-15,2-1 39 16,1 2-36-16,3 0-33 16,0 0-1-16,0 0-3 15,0 0 0-15,13 0-3 16,2 6 6-16,0 4-1 0,-3-1 1 15,1 2 0-15,-2-5 0 16,-5 5 5-16,0-1-6 16,4-1 1-16,-4 4 0 15,2 7 6-15,2-3 4 16,-1 0-5-16,-3-5 3 16,-1 1-6-16,2-9 12 15,-4 3-14-15,1-7 0 16,-4 0 22-16,6 0 15 15,4-14 36-15,28-25 4 16,19-20-49-16,17-23 4 16,10-11-32-16,-8 4 0 15,-15 5-2-15,-12 16 2 16,-19 18-11-16,-15 25-9 0,-9 16-37 16,-6 9 24-16,0 0-80 15,-15 24-76-15,-18 15-29 16,-17 16-17-16,-7-4-240 15</inkml:trace>
  <inkml:trace contextRef="#ctx0" brushRef="#br0" timeOffset="41801.6004">1741 9911 667 0,'0'0'125'0,"0"0"-15"0,0 0-37 16,0 0-47-16,0 0 12 16,0 0 6-16,0-6-20 15,0 6 6-15,0 0-30 16,0 0-17-16,0 23 17 16,0 16 5-16,0 14 4 15,0 6 25-15,3-3-31 16,6-6 22-16,-1-11-25 15,2-14 3-15,-1-13 12 16,-3-5-10-16,1-7 27 16,7-3 48-16,17-27 9 15,18-20 19-15,14-13-88 0,4-12-8 16,0-3 1-16,-7-1-11 16,-5-5 4-16,-3 7-6 15,-14 21-17-15,-10 22 13 16,-16 29-51-16,-12 20-121 15,-3 35-120-15,-21 13 72 16</inkml:trace>
  <inkml:trace contextRef="#ctx0" brushRef="#br0" timeOffset="59199.6385">14771 9782 279 0,'0'0'164'0,"0"0"-34"0,0 0-31 16,0 0 7-16,0 0-13 15,0 0-28-15,0 0-7 16,-15-80 5-16,15 77 13 16,0 3-54-16,0 0-12 15,-1 0-11-15,1 0 1 16,0 0 0-16,0 0-7 16,0 0-6-16,0 11 11 15,0 7-4-15,0 3 6 16,0 9 31-16,0 6-20 15,0 4 24-15,-7-1 10 0,-3 1-19 16,0-4 5-16,8 0-31 16,-2-9 0-16,4-3 12 15,0-7-10-15,0-5-2 16,0-9 0-16,0 1 6 16,0-4 6-16,0 0-12 15,0 0 0-15,0 0 14 16,-1 0-9-16,1 0-7 15,-2 0 2-15,2 0-46 16,0 0-33-16,0 0-79 16,0-11-154-16</inkml:trace>
  <inkml:trace contextRef="#ctx0" brushRef="#br0" timeOffset="59571.4165">15015 9776 739 0,'0'0'147'16,"0"0"-73"-16,0 0 18 16,0 0-59-16,0 0 8 15,0 0-25-15,0-4-9 0,0 8-14 16,0 11 5-1,0 9 2-15,0 5 38 0,0 5-8 16,0-2-5-16,0-1-8 16,0-3-15-16,0 0 28 15,0-8-30-15,0-1 0 16,0-5 12-16,0-4-10 16,0-5 2-16,0-1-4 15,0-4 2-15,0 0 8 16,0 0-10-16,0 0-6 15,0 0 3-15,0 3-76 16,0 1-91-16,-3 4-105 16,-10-8-129-16</inkml:trace>
  <inkml:trace contextRef="#ctx0" brushRef="#br0" timeOffset="60629.9745">15043 9804 92 0,'0'0'106'15,"0"0"-19"-15,0 0-25 0,0 0-17 16,0 0-11-16,0 0 26 15,0-32-2-15,0 25-17 16,0-1 18-16,1-3-17 16,2 1 3-16,-1 0 2 15,-2 3 34-15,0 0 0 16,0 2-49-16,3 0-7 16,-3 2 5-16,0 1 15 15,0 1-10-15,0 1-19 16,0 0-11-16,0 0 16 0,0 0-21 15,0 0-6 1,0 0 1-16,0 3-6 0,0 10 5 16,0 7 6-16,-3 5 0 15,3 3-2-15,0 2 2 16,9 7 0-16,10 3-32 16,0-2-154-16,-6-15-272 15</inkml:trace>
  <inkml:trace contextRef="#ctx0" brushRef="#br0" timeOffset="61350.1706">15499 9799 366 0,'0'0'126'0,"0"0"-16"16,0 0-41-16,0 0-7 16,-53-73 21-16,44 63-22 15,0 6 14-15,-3 4-52 16,-3 0-12-16,-7 17-8 0,-8 14-3 16,3 3 3-1,6 0-3-15,8 2 0 16,5-3-3-16,8-6 3 0,0 0 0 15,8-8 2-15,9-3 4 16,12-3-6-16,-3-9 0 16,15-4 0-16,4 0 9 15,7-22 1-15,0-8-7 16,-4-10 26-16,-7 0-29 16,-12-6 32-16,-14 6-32 15,-15 1 0-15,-6 12 5 16,-33 7-2-16,-15 11 0 0,-2 8-3 15,1 1 2 1,13 8-11-16,12 14 9 0,19 5-17 16,11 6-46-16,17-4-49 15,26-2-61-15,11-15-156 16</inkml:trace>
  <inkml:trace contextRef="#ctx0" brushRef="#br0" timeOffset="61722.936">15983 9757 558 0,'0'0'139'0,"0"0"-67"16,0 0-8-16,0 0 29 15,0 0-49-15,0 0 17 16,-3-11-28-16,3 11-24 15,0 0 13-15,0 0-22 16,0 0-7-16,0 9 2 16,0 10 5-16,0 10 10 15,0 3-3-15,0 4 6 16,3-2 9-16,3 2-9 16,-2-4-7-16,5-2-6 15,-3-5 3-15,-1-3-4 16,2-5 6-16,-2-8-5 15,-5 1 3-15,0-10-2 0,0 0-2 16,0 0-2-16,0 0-36 16,3 0 16-16,-3 0-57 15,4 0-67-15,2-7-218 16</inkml:trace>
  <inkml:trace contextRef="#ctx0" brushRef="#br0" timeOffset="63269.0631">16435 9766 151 0,'0'0'9'0,"0"0"-3"16,0 0-10-16,0 0 16 15,0 0 1-15,0 0 57 16,-2-9-35-16,0 7-7 16,1-1 23-16,-1 0 24 0,2 3 25 15,-3-3-60-15,2 3 17 16,-2-3 8-16,2 3-41 15,1 0 20-15,0 0-27 16,0-3-7-16,-2 3 33 16,2 0-36-16,0 0-7 15,-1 0 17-15,1 0-5 16,0 0 0-16,0 0-8 16,0 0-1-16,0 0 18 15,0 0-16-15,0 0 1 16,0-2 4-16,0 0-4 15,0 2 6-15,0 0-12 0,-3 0 3 16,3 0-3-16,0-1 4 16,-2 1-6-16,2 0 2 15,0 0 0-15,0 0 0 16,0 0 0-16,0 0 0 16,0 0 13-16,0 0-9 15,0-3-2-15,0 3 5 16,0 0 3-16,0 0-5 15,0 0-5-15,0 0 0 16,0 0 5-16,0 0-5 16,0 0 3-16,0 0-6 15,0 0 8-15,0 0-8 16,0 0 4-16,0 0-1 16,0 0 9-16,0 0-4 0,0-3 12 15,0 3 2-15,0 0-17 16,0 0 6-16,0 0 0 15,0 0-9-15,0 0 2 16,0 0 0-16,0-1 3 16,0 1-4-16,0 0 1 15,0-2 3-15,0 2 4 16,0 0-6-16,0 0-2 16,0-3 8-16,-1-1 6 15,-1 1-14-15,2 2 0 16,0-2 12-16,0 1-9 15,0 2-3-15,-1-1 3 0,1-2 6 16,0-1 5-16,0 1-14 16,0 3 0-16,0-3 8 15,0 0-4-15,0-1 20 16,0-3-19-16,0 5-3 16,-3-2 35-16,3-2-36 15,-3 1 4-15,3 0 16 16,-3 1-8-16,3-1-3 15,0 5 4-15,-4-2-12 16,4 1 21-16,0 1-18 16,0 0-5-16,0 0 4 15,0 0-4-15,0 0 9 16,0 0-9-16,0 0 0 16,0 0 6-16,0 0-6 0,0 0 0 15,0 0-2-15,0 0 4 16,0 0-2-16,0 0 0 15,0 0 0-15,0 0-8 16,0 0 8-16,0 0-7 16,0 1-4-16,0 13 11 15,0 5-12-15,0 9 12 16,4 2 0-16,-1 2-3 16,-3 2 5-16,3-5-2 15,0 0 0-15,-3-3 2 16,3-5-2-16,0-2 0 0,1-8 0 15,2 1 1-15,-3-5 7 16,-2-6-12-16,1 2 4 16,-2-3 0-16,1 0 0 15,-1 0 0-15,2 3-32 16,6-3-46-16,4 1-39 16,8-1 30-16,7 0-51 15,4 0-43-15,2-10-149 16</inkml:trace>
  <inkml:trace contextRef="#ctx0" brushRef="#br0" timeOffset="63606.8528">16892 9712 434 0,'0'0'82'15,"0"0"20"-15,0 0 19 0,0 0-52 16,-92-49 20-16,61 62-75 15,-2 21-6-15,1 5 9 16,9 6-17-16,10-4 5 16,9-1-6-16,4-8 7 15,0-8 2-15,20-4-8 16,2-7 4-16,12-9 13 16,4-4-6-16,9-4 15 15,1-16 6-15,-2-7 0 16,-8-5 17-16,-12-9-35 0,-13 0 1 15,-13-5 1 1,-11-4-16-16,-28 3-22 0,-11 13-6 16,-1 15 4-16,1 19 22 15,4 17-39-15,9 22-109 16,10 10-192-16</inkml:trace>
  <inkml:trace contextRef="#ctx0" brushRef="#br0" timeOffset="66884.3145">14579 10328 346 0,'0'0'106'0,"0"0"-71"15,0 0 16-15,0 0-17 16,0 0-26-16,0 0 11 16,0 0-18-16,-13-21 2 15,13 21 15-15,0 0-1 16,0-3 14-16,0 3-6 16,0 0 0-16,0 0 28 15,0 0-23-15,0 0 7 16,0 0-4-16,0 0-9 15,0 0 22-15,0 0-30 0,0 0-8 16,0 0 1-16,1 0-6 16,14 0 22-16,9 0 7 15,-3 0-6-15,9 3 22 16,0-3-37-16,-7 0-3 16,0 3 7-16,-5-2-14 15,-2 2 7-15,2 2-8 16,1-3 0-16,10 3 5 15,2-3-5-15,8 0 0 16,5-2 3-16,3 0-3 16,0 0 10-16,-5-2-10 15,1-5 0-15,-4 0 13 16,-1 0-11-16,-6 1 2 0,0-1 3 16,-2 3 0-16,-5-1 16 15,2 0-18-15,6-1 2 16,1 2 2-16,13-1-5 15,9-3-2-15,3 2-2 16,-1-1 1-16,-4 3 10 16,-5-1-11-16,-5-1-2 15,-1 1-2-15,-4 3 8 16,0 2-4-16,0-1 0 16,1 1 2-16,-2-2-3 15,7 2 3-15,-2 0-2 16,2 0 2-16,-6 0-1 0,-3 0-1 15,-3 0 0-15,-2 0 0 16,0 0 4-16,-2-1-4 16,-1 1 0-16,2-3-4 15,3 3 10-15,2 0-4 16,4-3-2-16,-2 3 2 16,-2 0-6-16,-4 0 4 15,-3 0-4-15,4-2 2 16,-7-1 2-16,11 1-4 15,1-1 4-15,8 2 0 16,0-2 1-16,-2 0 4 16,-1 1-7-16,-10-3 2 15,-2 5 0-15,-1-3-1 16,-9 3 1-16,2-3 0 16,-6 2 1-16,-2-2 2 0,5 1-3 15,-9 0 0-15,2 2 1 16,-5-1 9-16,-1 1-10 15,-3-2 0-15,-1 2 0 16,-2 0 6-16,0 0-6 16,0 0-2-16,0 0 2 15,0 0-5-15,0 0 5 16,0 0-30-16,0 0-66 16,-5 7-104-16,-21 3-42 15,-13-5-423-15</inkml:trace>
  <inkml:trace contextRef="#ctx0" brushRef="#br0" timeOffset="67650.125">14521 10311 270 0,'0'0'165'0,"0"0"-40"15,0 0-40-15,0 0-21 16,0 0 3-16,0 0-3 16,-6-17-40-16,6 17 4 15,16-3-23-15,13 3 17 16,14-1 6-16,11-1-7 16,11 1 4-16,17-1 11 15,9-2-22-15,6 3 13 16,4-2-24-16,-2 0 0 15,-1 0 8-15,-3 0-10 16,3 0-1-16,-4-2-2 16,3-1 2-16,3 3 5 15,0 3-5-15,6 0 0 0,-6 0 0 16,-3-3 5-16,-6-1-5 16,-9 1 0-16,-12 2 0 15,-5 0 5-15,-9-1-5 16,-7 0 0-16,-10 2-10 15,-5-3 23-15,-2 3-16 16,3-3 3-16,-3-2 0 16,4 3-1-16,-1-2 1 15,-2 1-5-15,-8 0 1 16,-8 1 2-16,-8-1-6 16,-5 3-27-16,-4 0-27 15,0 0 11-15,-4 0-82 16,-18 0-47-16</inkml:trace>
  <inkml:trace contextRef="#ctx0" brushRef="#br0" timeOffset="69045.3347">17989 9749 325 0,'0'0'156'0,"0"0"-52"15,0 0-50-15,0 0 32 16,0 0-46-16,0 0 55 16,0 0-18-16,-79-43-20 15,77 39 36-15,1 4-40 16,1 0-44-16,0 0 10 15,0 0-18-15,0 0-1 16,0 0 13-16,25 0-13 16,23 0 62-16,20 0-22 0,17 0-34 15,12 0 30-15,7 0-34 16,-3 0-2-16,-1 0 9 16,-12 0-6-16,-7 0 15 15,-16 0-18-15,-14 0 1 16,-8 0 3-16,-10 0-4 15,-11 0 0-15,-10 0-1 16,-8 0 3-16,0 0 11 16,-4 0-11-16,0 0-2 15,0 0 13-15,0 0-13 16,0 0-3-16,0 0-23 16,-11 0-39-16,-5 0 6 15,-5 0-61-15,-5 0-25 0,-4 7 0 16,-2-6-12-16,2-1-168 15,1 0 9-15</inkml:trace>
  <inkml:trace contextRef="#ctx0" brushRef="#br0" timeOffset="69457.0793">18704 9639 298 0,'0'0'231'15,"0"0"-98"-15,0 0-22 16,0 0-10-16,0 0-16 16,0 0 12-16,-11-65-37 15,11 65-12-15,0 0-10 16,0 0-24-16,0 0 7 15,18 0-21-15,8 0 0 16,9 13 15-16,7 1-15 0,2 3 0 16,1-1-1-16,-3-2 9 15,-2-2-6-15,-6-4-2 16,-8-3 0-16,-8-1-4 16,-6-2 4-16,-9-1 0 15,-3-1 10-15,0 0 0 16,0 0 71-16,0 0-56 15,0 0 3-15,0 0 9 16,0 0-11-16,0 0-12 16,-3 5-14-16,-17 6 0 15,-9 9-3-15,-16 7 3 16,-9 6 0-16,6-1 7 16,10-2 0-16,8-4-6 15,6-2-1-15,4-5 0 16,6-2-4-16,3 0 5 0,-1-5-1 15,5 3 0-15,-1-2-27 16,1 0-18-16,-4 4-67 16,1-5-86-16,-3-12-64 15</inkml:trace>
  <inkml:trace contextRef="#ctx0" brushRef="#br0" timeOffset="72750.7899">21920 9444 92 0,'0'0'65'15,"0"0"-18"-15,0 0-9 0,0 0-1 16,0 0 8-16,0 0 25 16,0-19-36-16,0 16 4 15,0 3 11-15,0 0-23 16,0 0-5-16,0-3 3 15,0 3-22-15,0 0 10 16,0 0-12-16,0 0 0 16,0 0 0-16,0 0 3 15,0 0 21-15,0 0 15 16,0 0-1-16,0 0 15 16,0 0-29-16,0 0 1 15,0 0 16-15,0 0-27 16,0 0-7-16,0 0-6 0,0 0 3 15,0 0 6 1,0 0-10-16,0 0 0 0,0 0 6 16,0 0 3-16,0 0 8 15,0-1-2-15,0-1-15 16,0 2 26-16,-1-2-26 16,1-1 0-16,0 3 10 15,-3-2-8-15,3 2 2 16,0 0-4-16,0 0 0 15,0 0 13-15,0 0-13 16,0-1 0-16,0 1 19 16,0-3-16-16,-1 0 12 15,-1 0-10-15,1-2 0 16,-2 0 5-16,0 4 0 0,3-5-1 16,-3 4 9-1,1-1-17-15,-1-2 24 0,1 2-18 16,1 3-5-16,0-1 13 15,-1 1-13-15,1-1 2 16,-1-1-4-16,-2 2 5 16,4 0 10-16,0 0-15 15,-2 0 0-15,-1 0-8 16,-3 0 4-16,-4 7-2 16,-6 10 6-16,0 3 0 15,2-1 2-15,2 9-2 16,7-3 0-16,4 5-6 15,1 3 12-15,0 1-6 16,9-5 0-16,7-2 0 0,8-8 5 16,3 1-4-16,3-8-1 15,6-4 3-15,-2-2 0 16,4-6 6-16,-5 0-6 16,-1-2-3-16,-1-15 65 15,-4-3-50-15,1-11 19 16,-6-5-12-16,-2-10-10 15,-8 2 14-15,-5-3-24 16,-7 2-2-16,0 11 14 16,-19 4-9-16,-8 7-2 15,-7 9-3-15,-16 14-6 16,-10 9-7-16,-15 28-50 16,-7 15-78-16,6-2-140 0</inkml:trace>
  <inkml:trace contextRef="#ctx0" brushRef="#br0" timeOffset="73838.3294">21490 9456 283 0,'0'0'126'0,"0"0"-15"0,0 0-31 16,0 0 6 0,0 0-38-16,0 0 28 0,0-54-23 15,0 49-4-15,0 0 20 16,0-1-10-16,0 2-16 15,0 0-6-15,0-2-19 16,0 3 52-16,0-1-49 16,0-1 0-16,-2 3 27 15,2 0-27-15,0 2 10 16,0 0-31-16,0 0 15 16,0 0-30-16,0 0 15 15,0 2-7-15,0 12 3 16,0 6 4-16,0 10 0 15,0 6 0-15,0 7 0 16,0 0-3-16,0 0 5 0,0-3-2 16,0-2 8-16,0-4-5 15,0-7-2-15,0-7-1 16,0-3 0-16,0-6 5 16,0-3-5-16,0-4-2 15,0-4-3-15,0 0 10 16,0 0 5-16,0 0-10 15,0 0 0-15,0 0-4 16,0 0-8-16,0 0-65 16,0 0-46-16,0 0-109 15,0 0-172-15</inkml:trace>
  <inkml:trace contextRef="#ctx0" brushRef="#br0" timeOffset="74714.592">21153 9489 163 0,'0'0'135'0,"0"0"-6"16,0 0-21-16,0 0-14 15,0 0-34-15,0 0 24 16,10-61-7-16,-10 52-34 15,0 6 23-15,0-2-8 16,0 5 14-16,0 0-27 0,0 0-41 16,0 0 9-1,0 0-13-15,0 0-12 0,0 8 10 16,0 9 2-16,0 5-2 16,0 11 2-16,0-1 0 15,-2 2 5-15,-2-1 1 16,3-5-6-16,1-3 14 15,-3-5-12-15,3-1 17 16,0-2-19-16,0-4 0 16,0-2 11-16,0-5-11 15,0-3 0-15,0 0 4 16,0-2-2-16,0 1 7 0,0-2-9 16,0 0 0-16,0 0 3 15,0 2 0-15,0-2 0 16,0 0-3-16,0 0-11 15,0 3 5-15,0 0-36 16,0 3-33-16,0 4-14 16,0 0-59-16,-5 1-49 15,-13-8-240-15</inkml:trace>
  <inkml:trace contextRef="#ctx0" brushRef="#br0" timeOffset="75285.2011">20866 9456 266 0,'0'0'71'0,"0"0"40"15,0 0-38-15,0 0-22 0,0 0-10 16,0 0-11 0,-16-45-6-16,8 40-10 0,-2-2 20 15,-1 5-10-15,-2-1 22 16,-8 3 6-16,-7 0-43 15,-5 15 19 1,-2 4-14-16,4 9-11 0,6-2 25 16,5 3-28-16,6-3 0 15,7 8 5-15,7-1-3 16,0 3 14-16,13 1-16 16,13-5 0-16,7-9 20 15,2-3-18-15,6-9 2 16,-2-8 23-16,0-3-16 15,-2 0 26-15,-4-9-26 16,-9-16 18-16,-8-1 18 0,-8-10-35 16,-8-3-12-1,-9-2 0-15,-21-2-6 0,-12 2-2 16,-9 7-1-16,2 10 1 16,4 7 8-16,9 17-14 15,5 0-37-15,4 30-74 16,8 4-104-16,11-4-339 15</inkml:trace>
  <inkml:trace contextRef="#ctx0" brushRef="#br0" timeOffset="75767.8841">20458 9455 700 0,'0'0'117'0,"0"0"-54"16,0 0 19-16,0 0-54 16,0 0 43-16,0 0-19 15,-30-49-52-15,28 69-11 16,2 12 4-16,0 11 7 16,0 3 22-16,0 0-19 15,0 1 10-15,0-7 14 16,3-2-15-16,3-7 14 15,-1-4-17-15,2-4-1 16,-4-7 13-16,5-6-20 16,-7-3-1-16,0-4 0 15,-1-3 9-15,0 0 1 16,3 0-10-16,-3 0 0 16,0 0-3-16,2 0-29 0,2 0-68 15,10 0-131-15</inkml:trace>
  <inkml:trace contextRef="#ctx0" brushRef="#br0" timeOffset="78081.5822">20256 10106 315 0,'0'0'113'16,"0"0"-53"-16,0 0 7 15,0 0-46-15,0 0 16 16,0 0 44-16,-9-14-53 16,9 14-17-16,-1 0-11 15,-1 0 5-15,1 0 10 16,1 0-10-16,0 0 21 16,0 0 40-16,0 0-19 15,0 0-3-15,0 0-10 16,0 0-26-16,0 0 37 15,0 0-44-15,0 0 10 16,0 0-9-16,23 0 0 16,23 0 52-16,22-8 1 0,20-4-38 15,15-3 24-15,15 3-37 16,11 3 13-16,11-1 8 16,-1 7-24-16,1 0 14 15,-1 2-15-15,-9 1 0 16,-2-3 7-16,1-2-7 15,0 1-6-15,-5 0 2 16,-12 0 8-16,-17-1 1 16,-23 1-5-16,-23 3 0 15,-22-1-1-15,-14 2 4 0,-9 0-2 16,-4 0 12 0,0 0-9-16,0 0 44 0,0 0-47 15,0 0-1-15,0 0 7 16,0 0-7-16,0 0-11 15,0 2-64-15,-11 9-41 16,-11 6 91-16,-7-1-120 16,-1-2-65-16,1-8-243 15</inkml:trace>
  <inkml:trace contextRef="#ctx0" brushRef="#br0" timeOffset="80227.14">14617 10185 212 0,'0'0'190'0,"0"0"-77"16,0 0-88-16,0 0-16 15,0 0 30-15,0 0 24 16,-2 0 2-16,2 0-28 16,-2 0-23-16,2 0 25 15,0 0-37-15,0 0-1 16,0 0 6-16,0 0-6 16,0 0 1-16,0 0 4 15,0 0-4-15,0 0 30 16,0 0-21-16,0 0 3 15,0 0 18-15,0 0-24 16,0 0 0-16,0 0-8 0,0 0 0 16,0 3-10-16,4 2 23 15,17 4-13-15,14-1 32 16,11 1-6-16,20-1 19 16,7-3-18-16,15 0-17 15,4-2 10-15,5-2-20 16,5-1 3-16,10 0-3 15,5 0 3-15,7-9-1 16,3-1-2-16,2 3 0 16,-10-3 2-16,-4 3 0 0,-11 2-2 15,-4-3 0 1,-8 4 12-16,-7-1-12 0,-11 2 0 16,-14-2-1-16,-7 1-2 15,-10-1 6-15,-1-2-8 16,-3 1 1-16,-5 2 4 15,0-3-7-15,-8 4 7 16,-9 0 0-16,-6 3-8 16,-7-3-10-16,-4 3 14 15,0 0-26-15,0 0 9 16,4 0 14-16,6 0-11 16,-1 0 11-16,9 0 4 15,3 0 6-15,1 0-6 16,-1 0 3-16,-7 3 0 15,3-3 10-15,-6 0-10 0,-4 3 0 16,-2-3-2 0,-5 0 4-16,0 0 6 0,0 3-3 15,0-3-4-15,0 0 44 16,0 0-7-16,0 0-19 16,0 0-19-16,0 0 10 15,0 0-4-15,0 0-6 16,0 0 0-16,0 0 2 15,0 0 3-15,0 0-4 16,0 0-1-16,0 0 0 16,0 0-10-16,0 0 10 15,0 0-11-15,0 0-14 0,0 0-7 16,0 0 18 0,0 0 0-16,0 0 14 0,0 0-14 15,0 0 16-15,0 0-2 16,0 0 0-16,0 0 3 15,0 0 0-15,1 0-3 16,-1 0 0-16,2 0 4 16,-2 0-3-16,0 0-1 15,0 0 0-15,2 0 3 16,-2 4-2-16,0-4-1 16,0 0 0-16,0 0-3 15,0 0 7-15,0 0-4 16,0 0 0-16,0 0 4 15,0 0 16-15,0 0-9 16,0 0 4-16,0 0 24 0,0 0-10 16,0 0-1-16,0 0-28 15,0 0 6-15,0 0-4 16,0 0-2-16,0 0 0 16,0 0 1-16,0 0 2 15,0 0-1-15,0 0-2 16,0 0 0-16,0 0-7 15,0 0 7-15,0 0 0 16,0 0-4-16,0 0 8 16,0 0-16-16,0 0 12 0,0 0-2 15,0 0-3 1,0 0-1-16,0 0 1 0,0 0 3 16,0 3-27-16,2-3 26 15,-1 1-24-15,1 0 12 16,-2 1 8-16,3-2 14 15,-2 0-10-15,-1 0 3 16,0 0 0-16,0 0-3 16,0 0 3-16,0 0 0 15,0 0 3-15,0 0-1 16,0 0-4-16,0 0-1 16,0 3 3-16,0-3-11 15,0 0 11-15,0 0 0 16,0 0-5-16,0 0 10 15,0 0-4-15,0 0-1 0,0 0 0 16,0 0 47-16,0 0-37 16,0 0 2-16,0 0-12 15,0 0 12-15,0 0-20 16,0 0 8-16,0 0 0 16,0 0-10-16,0 0 0 15,0 0-12-15,0 0 1 16,0 0-13-16,0 0 26 15,0 0-21-15,0 0 4 16,0 0 17-16,0 0-17 16,0 0 9-16,0 0-23 15,0 2-57-15,0 1 39 16,0-3-192-16</inkml:trace>
  <inkml:trace contextRef="#ctx0" brushRef="#br0" timeOffset="81953.5813">20292 10126 247 0,'0'0'77'16,"0"0"38"-16,0 0-6 15,0 0-25-15,0 0 22 16,0 0-49-16,-32-8 4 16,32 8-1-16,-1-3-24 15,1 3-8-15,0 0 7 16,-2 0-26-16,2 0 28 16,0 0-37-16,0 0 9 15,0 0-11-15,0 0 6 16,0 0-8-16,0 0 4 15,23 0-8-15,17-2 8 16,12-2 2-16,7-2 15 16,14-1-7-16,1 0-9 0,9-3 13 15,7 6-14-15,-2-2 0 16,3 4 17-16,1-1-17 16,3-1 0-16,0 1 11 15,-2-1-6-15,1-4 14 16,-5 3-17-16,-4-2 0 15,-8 2 15-15,-12 0-14 16,-6-1-3-16,-5 0 0 16,-6 2 2-16,2 0 10 15,-5 1-12-15,-3 2 0 0,-3 1 1 16,-3 0 1 0,0 0-2-16,-1 0 0 0,1 1 2 15,-5 6-3 1,-4 0 1-16,-9-4 0 0,-3 0 8 15,-6 0-7-15,-3 0 0 16,-4-3-2-16,-1 0 2 16,-1 0 17-16,0 0-13 15,0 0 6-15,0 0 31 16,0 0-29-16,0 0-11 16,0 0-2-16,0 0 0 15,0 0-13-15,2 0-26 16,2 0 2-16,2 0 36 15,0 0-4-15,-3 0 1 16,-2 0-54-16,-1 5-50 0,0-3-40 16,-1 2-158-1</inkml:trace>
  <inkml:trace contextRef="#ctx0" brushRef="#br0" timeOffset="85688.6317">1146 11883 7 0,'0'0'54'0,"0"0"40"15,0 0-41 1,0 0 21-16,0 0-22 0,0 0 4 15,-76-57 4-15,76 54-29 16,-2 3-18-16,2 0 1 16,0 0-10-16,0 0-4 15,-3 0 29-15,3 0-10 16,0 0 14-16,0-2 1 16,0 2 12-16,0 0 22 15,0 0-17-15,-4 0 13 0,4 0-9 16,0 0-15-1,0-2-4-15,0 2-36 0,0 0 4 16,0 0-4-16,0 0 0 16,0 0 0-16,0 0-1 15,0 0 5-15,0 0-3 16,0 0-1-16,0 0 0 16,0 0 24-16,0 0-4 15,-3 0-1-15,3 0-10 16,0 0-7-16,0 0 26 15,0 0-27-15,0 0 0 16,0 0 7-16,0 0-1 16,0 0-8-16,0 0 1 15,0 0 0-15,0 0 4 16,0 0 0-16,0 0-5 0,0 0 1 16,0 0 0-16,0 0 9 15,0 0 0-15,0 0 0 16,0 0 30-16,0 0-39 15,0 0 0-15,0 0-3 16,0 0 7-16,0 0 0 16,0 0-4-16,0 0-2 15,0 0-2-15,0 0 4 16,0 0 0-16,0 0 0 16,0 0 3-16,0 0-1 15,0 0-2-15,0 0-8 16,0 0 7-16,0 0-15 0,0 0 2 15,0 4 6-15,3 6 8 16,7 0 3-16,-4 0-3 16,-1-3-2-16,1-1 1 15,-3-3-2-15,1 0 3 16,-1 4 0-16,0-3 0 16,-3-1 4-16,3 0-4 15,0 1 0-15,0-1 5 16,3-3-4-16,-3 2 12 15,0-2-1-15,3 0-12 16,6 0 45-16,7-5-23 16,14-19 16-16,15-15-15 15,22-14-9-15,14-19-1 16,12-15-13-16,6-14 2 16,4-9 0-16,1 4-2 0,-2 7 0 15,-10 19 0-15,-19 22 8 16,-24 22-9-16,-22 19 1 15,-16 12-8-15,-10 5 7 16,-2 0-11-16,-2 0 2 16,0 0-11-16,0 0-4 15,3 0 24-15,0 5-29 16,-3 2 5-16,4 0 10 16,-4-2-7-16,3 5-3 15,0 4-28-15,-3-1 5 16,3 0-26-16,-3 0 15 15,3 1-18-15,0 2-24 0,-3 1-73 16,0-4-116 0</inkml:trace>
  <inkml:trace contextRef="#ctx0" brushRef="#br0" timeOffset="86608.6292">1310 11740 281 0,'0'0'98'0,"0"0"32"16,0 0-33 0,0 0-19-16,0 0-9 0,0 0 5 15,0 0 6-15,-35-15-61 16,35 15 9-16,0 0-28 15,0 0-3-15,0 0-6 16,5 5 9-16,4 5 0 16,5 4-9-16,2 0 15 15,-4-2-6-15,6 5 0 16,-6-4 2-16,3-2 5 16,-2-2-3-16,2 1 1 15,-3-4 2-15,1-2 8 16,-4-4-1-16,-1 0-4 15,1 0 29-15,7-7 39 0,5-15-20 16,16-22-17-16,14-18-17 16,16-21-20-16,18-20 12 15,18-12-16-15,10-1 4 16,5 8-2-16,-12 18-2 16,-19 18 0-16,-20 28 0 15,-25 18 2-15,-17 16-4 16,-15 10-7-16,-5 0-61 15,-5 0 24-15,0 4 1 16,0 5 28-16,0 5 3 16,0 3-14-16,0 5 13 15,0 1-37-15,0 10-37 16,0-3-45-16,0-11-266 0</inkml:trace>
  <inkml:trace contextRef="#ctx0" brushRef="#br0" timeOffset="89698.8482">1341 13300 274 0,'0'0'63'0,"0"0"61"15,0 0-53-15,0 0 1 16,-46-79 36-16,40 65-80 16,0 0 58-16,-2 9 6 0,6 5-33 15,2 0-24 1,-3 0-35-16,3 0-7 0,0 5-1 15,0 12 6 1,3 7 2-16,13-4 2 0,-1 0-1 16,3-4 8-16,-2-6-9 15,1-6 1-15,-1-1 21 16,-1-3-8-16,0 0 35 16,3 0 7-16,4-10-9 15,5-19 18-15,9-16-19 16,10-19-30-16,5-20 13 15,10-15-26-15,-1-13 5 16,1-6-6-16,-3-2 3 0,-6 15-2 16,-7 18-3-1,-12 25 0-15,-12 22 9 0,-8 13-8 16,-10 18 0-16,-3 6-1 16,3 3-8-16,-3 0 5 15,0 0-44-15,0 0-47 16,3 12-33-16,-3 18 72 15,0 10 8-15,-9 10-26 16,-12 6-72-16,-5 3 18 16,-6 4-208-16</inkml:trace>
  <inkml:trace contextRef="#ctx0" brushRef="#br0" timeOffset="90554.3432">1476 12997 529 0,'0'0'96'0,"0"0"17"15,0 0-59-15,0 0 14 16,0 0-56-16,0 0-11 16,-30-14-1-16,30 33-3 15,0 12 3-15,9 8 20 16,4 4-7-16,-1-4 25 15,0-5-32-15,-3-5 4 16,0-6 18-16,1-6-22 16,1-1 12-16,-2-9-3 0,-3-4-13 15,1 1 14-15,-1-4-4 16,0 0 32-16,18-16 39 16,12-32 30-16,19-24-63 15,12-24-31-15,9-17-17 16,2-11 20-16,-1 2-20 15,1 2-1-15,1 21-1 16,-15 19 3-16,-12 27-1 16,-23 21-2-16,-13 19-1 15,-13 7-2-15,-3 2 4 16,0 4-1-16,0-3 0 16,0 3 2-16,0-1-6 0,0-2 4 15,0 3-8-15,0 0 6 16,0 0-6-16,0 0 0 15,0 0-13-15,0 0 3 16,0 0 15-16,0 0-22 16,0 0 21-16,0-3 0 15,0 3-1-15,3 0 3 16,-3 0 2-16,3 0 0 16,-3 0 3-16,0 0-3 15,0 0 1-15,0 0-7 16,0 0 14-16,0 0-8 15,0 0 0-15,0 0 0 16,0 0-1-16,0 0 1 16,0 0-3-16,0 0-1 15,0 0 8-15,0 0 1 0,0 0-5 16,0 0 2 0,0 0-2-16,0 0 4 0,0 0-3 15,0 0-1-15,0 0 3 16,0 0 0-16,0 0-3 15,0 0 0-15,0 0-5 16,0-3 15-16,0-1-18 16,0 1 8-16,0 3 0 15,0 0-12-15,0 0-9 16,0 0-51-16,0 0 18 16,0 0 26-16,0 0-2 15,-3 0 1-15,3 0-23 0,0 0 25 16,0 0-46-16,0 7-57 15,0 10-28-15,0 0-83 16</inkml:trace>
  <inkml:trace contextRef="#ctx0" brushRef="#br0" timeOffset="129250.189">1438 14568 500 0,'0'0'111'0,"0"0"-33"0,0 0-53 16,0 0 6-16,0 0-8 15,0 0 39-15,0 0-19 16,-19-29-14-16,16 26 0 16,3 1-6-16,0 2 27 15,0-2-35-15,0 2-14 16,0 0 6-16,0 0-5 16,0 0 8-16,0 0 10 15,0 0-6-15,0 0 19 16,0 0-22-16,0 0-10 15,0 0 11-15,0 0-11 16,0 0-1-16,0 0 0 16,3 0 0-16,10 0-15 0,1 9 15 15,2-2 0-15,-2 3 5 16,2 0-5-16,-7-3 2 16,0-1-2-16,1 0 5 15,-4-2 3-15,2 0-8 16,-6-1 0-16,2 0 11 15,-4-3-10-15,0 0 8 16,3 0 2-16,-3 0-2 16,0 0 30-16,0 0-34 15,0 0 6-15,0 0-10 16,3 0 4-16,-3 0-1 16,4 0-4-16,-1 0 0 0,0 0 3 15,0 0-3 1,0 0 0-16,0 0 6 0,3 0-6 15,9-10 34-15,10-16-20 16,11-17-1-16,6-13 9 16,6-17-22-16,8-4 8 15,-8 6-8-15,-2 14 4 16,-7 15-4-16,-12 18 0 16,-9 11 0-16,-5 7-10 15,-10 3 10-15,-3 3-1 16,0 0-1-16,0 0 2 15,0 0-17-15,0 0 15 0,0 0-20 16,0 0-7-16,3 3-5 16,0 1-7-16,-3 4-51 15,0 2-17-15,0 4 24 16,0 6-60-16,-12-4-56 16,-4-3-168-16</inkml:trace>
  <inkml:trace contextRef="#ctx0" brushRef="#br0" timeOffset="129734.8858">1650 14436 572 0,'0'0'100'0,"0"0"-34"16,0 0 0-16,0 0 1 15,0 0-12-15,0 0-34 16,-3-11-17-16,3 11 29 16,0 0-21-16,0 0 9 15,0 0-6-15,0 0-15 16,0 0-5-16,12 14 5 16,6 4 5-16,-3 1 30 15,-2 0-27-15,-2 0 1 16,-2-4 3-16,-2-5-9 15,-2-8 11-15,-1 2-12 16,-1-4 0-16,0 0 23 0,3 0-14 16,7 0 19-16,7-13 23 15,10-19-15-15,16-22 20 16,6-18-39-16,5-12-12 16,4-1 14-16,-6 9-17 15,-7 13-1-15,-11 13 1 16,-10 21 5-16,-15 13-9 15,-2 9 0-15,-8 7-5 16,-2 0 3-16,0 0-10 16,0 0-13-16,0 3-38 15,0 10-51-15,1 13 23 16,-1 11-81-16,0-1-237 16</inkml:trace>
  <inkml:trace contextRef="#ctx0" brushRef="#br0" timeOffset="152858.2152">16206 11625 638 0,'0'0'83'15,"0"0"12"-15,0 0-9 16,0 0-51-16,0 0 74 16,0 0-66-16,0 0 5 15,-3-40 19-15,3 40-51 0,0 0 8 16,0 0-21-16,0 0 12 16,0 0 1-16,-1 0-16 15,1 0 0-15,-3 13-10 16,-6 18 15-16,-8 13-5 15,-9 13 57-15,-2 4-45 16,-2-6 36-16,4-8-43 16,6-5-5-16,5-8 18 15,0-5-16-15,8-5 6 16,1-11-8-16,2 0 0 16,1-6 3-16,2-1-3 0,1-5 0 15,0-1 3 1,0 0 5-16,0 0-5 0,0 0-3 15,0 0 0-15,0 0 2 16,0 0-2-16,0 0-23 16,0 0 5-16,0 0-35 15,0-4-33-15,0-6-159 16,0 1-93-16</inkml:trace>
  <inkml:trace contextRef="#ctx0" brushRef="#br0" timeOffset="154677.709">16268 11628 455 0,'0'0'124'0,"0"0"-21"0,0 0-59 16,0 0-10-16,0 0 69 15,0 0-40-15,-38-30-16 16,35 27-14-16,0 0-29 15,2 3 71-15,1-3-61 16,0 3 3-16,0 0 3 16,-3 0-17-16,0 0-2 15,-4 0-1-15,-9 9 0 16,-1 8-3-16,1-3 6 16,6-4-3-16,2-3 6 0,6-5-4 15,2-2 1-15,0 0-3 16,0 0 0-16,0 0 10 15,0 0-6-15,0 0-4 16,0 0 9-16,0 0-8 16,0 0 2-16,0 0-3 15,0 0 0-15,0 0-23 16,0 0 18-16,1 0 5 16,5-2-6-16,-2-2 12 15,-2 4-5-15,-2 0-1 16,0-3 0-16,0-1 5 15,3 1-1-15,-2 0-4 16,1 3 0-16,-1-1 5 0,3 1-1 16,-4 0-4-1,0 0-5-15,0-2 3 0,0 1 4 16,3-2-4-16,2-1-8 16,0-2 10-16,1 3 5 15,-6 3-4-15,3 0-1 16,-3 0 4-16,0 0 0 15,0 0 10-15,0 0-14 16,0 0 3-16,0 0 18 16,0 0-17-16,0 0-4 15,0 0 5-15,0 0-2 16,0 0-3-16,0 0-1 0,-3 3 1 16,-4 7-18-1,-2-3 19-15,6-1-1 0,-1-6 7 16,4 4-6-16,0 1-1 15,0 2-7-15,0 6 7 16,0-1 3-16,0 0-3 16,10 1 0-16,-1-6 5 15,1 0 0-15,-1-1 0 16,2-2-5-16,-4-4 0 16,-4 0-6-16,0 0 7 15,-3 0-1-15,0-11 5 16,0-7 13-16,0 1-6 15,0 3 3-15,0 8-15 16,-6 1 35-16,-1 2-20 16,-1 3-8-16,3 0-7 0,2 0 1 15,2 0-20 1,-1 8 19-16,2-6 0 0,0 5-2 16,0 1 7-16,0-5-8 15,0-1 3-15,0-2 0 16,2 0-6-16,-2 0 6 15,1 0 0-15,1 0 9 16,-1-2 5-16,1-12 21 16,1 0-35-16,-3 2 1 15,0 2 38-15,0 3-37 16,-3 3-2-16,-8-2 1 16,1 3 6-16,0 3-11 0,-4 0 4 15,2 0 0 1,0 0-5-16,1 0 5 0,-8 9 0 15,-1 8-2-15,-10 7 7 16,-2 7-5-16,0 4 0 16,2-3 0-16,8-2 9 15,1-3-5-15,9-5-4 16,3 2 0-16,6-4 6 16,-1-2-4-16,4 0-2 15,0-1 0-15,0-3-2 16,10-2 6-16,0-5-4 15,5 3 0-15,6-5 10 16,0 0-4-16,9-5-6 16,3 0 0-16,2 0 4 15,-4 0 3-15,-7 0-5 0,-4 0-2 16,-7 3 0-16,0 4-5 16,-1 2 5-16,-5-3 0 15,1 1-9-15,-5 0 15 16,0-1-12-16,-3-2-9 15,0 6 15-15,-17 9-13 16,-18-1 14-16,-8 4-1 16,-6-6 7-16,7-5-3 15,6-5-1-15,11-6-3 16,4 0 0-16,12 0 20 16,5 0-20-16,4 0 0 15,0 0-3-15,0-3-47 0,16-10-56 16,8-4-119-16,3 0-68 15,-7 2-224-15</inkml:trace>
  <inkml:trace contextRef="#ctx0" brushRef="#br0" timeOffset="155136.1384">16297 11483 688 0,'0'0'164'0,"0"0"-70"16,-80-64-42-16,45 55 82 0,-2 2-72 15,3 7-12-15,0 0 12 16,-5 11-53-16,-3 25 5 16,-1 20-14-16,1 13 3 15,2 10 29-15,7 4-32 16,7-3 0-16,12-8 6 15,6-2-1-15,8-7-2 16,0-10-3-16,22-7 0 16,8-7-5-16,9-12 5 15,6-8-10-15,9-7 9 16,7-12 1-16,7 0 3 16,13-17-3-16,8-17 0 0,2-7 41 15,-8-3-34-15,-11-4 5 16,-16-10-3-16,-22-2-7 15,-9-6 15-15,-16-4-17 16,-9 0 0-16,-14 2 8 16,-26 1-7-16,-6 12-1 15,-4 15 0-15,1 13 4 16,10 10-6-16,7 11 2 16,13 6-27-16,9 14-71 15,3 9-368-15</inkml:trace>
  <inkml:trace contextRef="#ctx0" brushRef="#br0" timeOffset="156301.1565">19890 11635 994 0,'0'0'35'15,"0"0"-22"-15,0 0-13 16,0 0 0-16,0 105 9 15,0-60-7-15,0 0-2 16,0 1 9-16,0-4-3 0,0-8-2 16,0-10-4-16,0-9 0 15,0-5 0-15,0-3 3 16,0-4-3-16,0-3 27 16,0 0 47-16,-3 0 25 15,-4-20-77-15,0-12-4 16,2-11-7-16,4-13-6 15,1-10-5-15,3-10 0 16,13 0 7-16,1-1-1 16,-7 15 4-16,-1 20-10 15,-6 17 57-15,-2 14-46 16,1 5 1-16,-2 4-12 16,7 2-9-16,10 2-18 0,5 18 25 15,8 14 2-15,-2 12-7 16,-5 0 7-16,-7-3 0 15,-9-9-13-15,-2-8 13 16,-5-6-30-16,0 0 30 16,-21-3-3-16,-13-5-2 15,-10 2 10-15,3-5 0 16,4-6-5-16,7-3 0 16,15 0 54-16,3 0-51 15,10 0 16-15,2 0-16 16,0 5 3-16,11 7-12 15,14 8-2-15,14 1 8 0,6 1 6 16,4-5-6-16,0-1-2 16,0-9-3-16,-3-1 10 15,-7-2-12-15,-14-1-10 16,-11-3 4-16,-8 0-17 16,-6 0 12-16,0 0-20 15,-1 0-15-15,-18 0-50 16,-4 0-62-16,-4-10-27 15,5-10-25-15,4-7-275 16</inkml:trace>
  <inkml:trace contextRef="#ctx0" brushRef="#br0" timeOffset="156669.9295">20105 11385 155 0,'0'0'555'0,"0"0"-481"0,-112-67 41 16,71 53-43-16,-5 8-12 15,1 6 29-15,-8 10-42 16,2 26-21-16,4 17-4 16,4 17-18-16,15 9 45 15,11 3-46-15,15-2-3 16,2-1 16-16,23-6-10 16,19-3 5-16,14-11-11 15,15-9 8-15,3-18-8 16,2-16 0-16,1-9-14 15,-2-7 11-15,0-2 6 16,-8-22 35-16,-13-13-38 0,-10-15 1 16,-14-14 65-16,-11-18-62 15,-16-20-3-15,-3-15-1 16,-26-1-30-16,-23 12 29 16,-16 22-25-16,-9 29 26 15,-7 24-2-15,8 24 2 16,8 16-11-16,9 41-43 15,7 11-245-15</inkml:trace>
  <inkml:trace contextRef="#ctx0" brushRef="#br0" timeOffset="159150.9815">16684 11785 632 0,'0'0'179'0,"0"0"-110"15,0 0-21-15,0 0 22 16,0 0-9-16,0 0 26 15,-3 0-70-15,3 0-15 16,0 0 31-16,0 0-29 16,0 0-4-16,0 0 1 15,0 0 12-15,0 0 35 16,0 0-46-16,0 0 1 16,0 0 33-16,4 0-35 0,14 0 19 15,9 0 2-15,2-5-19 16,12 2 50-16,8 0-45 15,4 3 1-15,6 0 12 16,5 0-18-16,8 0 6 16,4 0-9-16,3 3 2 15,-1 5 4-15,-4-2-5 16,-4 0-1-16,-6-2 2 16,1 2 5-16,-3-2-1 15,3 2-6-15,1-2 0 16,0-2 3-16,2-2-3 15,2 0 0-15,7 0-1 0,-3 0 8 16,-3 0-4-16,-4 3-3 16,-11 1 0-16,-5-1 0 15,-3 0 0-15,-1 1 0 16,1-4-2-16,3 0 12 16,1 0-11-16,-1 0 1 15,-1 0 0-15,3 0 4 16,-8 0-4-16,-3 3 0 15,-1-3-2-15,-1 0 10 16,-4 0-16-16,1 3 8 16,-3-3 0-16,-2 0-4 15,4 0 4-15,-2 0 0 16,0 0-2-16,2 0 4 0,0 0-3 16,-6 0 1-1,-6 0 0-15,-3 0-3 0,-9 0 6 16,4 0-3-16,-2 0 0 15,-1 0 2-15,-3 0-7 16,-3 0 5-16,-1 0 0 16,-3 0-3-16,-3 0 11 15,0 0-8-15,0 0 0 16,2 0 3-16,3 0-12 16,4 0 9-16,7 0 0 15,8 0-1-15,-5 0 8 16,3 0-14-16,-2 0 7 0,-5 0 0 15,0 0-32 1,-5 0 32-16,-1 0-10 0,4 0 8 16,0 0 1-16,-4 0-8 15,1 0 9-15,-4 0 0 16,-3 0-3-16,-1 0 4 16,3 0-1-16,6 0 8 15,-2 0-1-15,6 0 1 16,5-3-8-16,-2 0 0 15,-3 3-6-15,-4 0 6 16,-5 0-2-16,-3 0-7 16,-3 0-17-16,0 0 9 15,0 0 0-15,0 0 14 16,0 0-11-16,0 0 21 16,0 0-7-16,0 0 5 15,-8 0 4-15,5 0 12 0,-1 0-21 16,-1 0 0-16,2 0 2 15,-4 0 3-15,-6 0-5 16,-4 0 0-16,-7 0 1 16,-3 0-5-16,-5 0 4 15,-6 0 0-15,-5 0 5 16,-6 0-4-16,-6 0 1 16,-13 0-2-16,-1 0 3 15,-3 0-7-15,9 0 4 16,8 0 0-16,11 0 2 15,2 3 5-15,-3 0-10 16,0 0 3-16,0-2 0 16,5 2-5-16,4-3 5 0,0 2 0 15,-4 3-7-15,-6-2 14 16,-1 0-8-16,-5-3 1 16,0 0 0-16,3 0-4 15,0 0 4-15,5 0 0 16,3 0-4-16,1 0 15 15,3 0-17-15,3 0 6 16,1-3 0-16,3 0 3 16,2-2-3-16,-1 0-1 15,2 4-4-15,-3-2 10 16,3 0 2-16,3 0-7 16,-1-1 0-16,-3 4-3 15,-2 0 5-15,-3-3-4 0,-1 0 1 16,-4-1 1-16,-1 1 4 15,3 3-4-15,-2-2-3 16,0 0 0-16,3 0 6 16,0-1-5-16,0 3 2 15,5-3 0-15,-7 3-2 16,2 0 2-16,-2 0 0 16,-5 0-8-16,-1 0 20 15,1 0-17-15,7 0 5 16,-1 0 0-16,6 0 1 15,3 0-1-15,-2 0 0 16,4 0-1-16,3 0 6 0,3 0-2 16,-4 0-3-16,1-4 0 15,-6 1-7-15,0 0 7 16,-1 2 0-16,-6-2-3 16,2 3 9-16,4 0-9 15,2 0 3-15,8-3 0 16,3 3 0-16,6 0 4 15,-5 0-4-15,5 0 0 16,-4-3 0-16,5 3 5 16,2 0-5-16,1 0 0 15,-4 0-4-15,-1 0 4 16,2 0 0-16,-1 0 0 16,4 0 5-16,3 0-10 0,3 0 5 15,0 0 0-15,0 0-8 16,0 0 10-16,0 0-4 15,0 0-3-15,0 0 5 16,0 0 5-16,0 0-5 16,0 0-2-16,0 0-4 15,0 0 11-15,0 0-5 16,0 0 0-16,0 0-38 16,0 0 23-16,12 0-140 15,26 0-50-15,23 0 5 16,22 0-514-16</inkml:trace>
  <inkml:trace contextRef="#ctx0" brushRef="#br0" timeOffset="160899.3826">20034 11651 657 0,'0'0'95'15,"0"0"23"-15,0 0-68 16,0 0-27-16,0 0 20 16,0 0-42-16,0 0 10 15,35-42-11-15,-13 34 0 16,-2 5 12-16,-6 0-12 16,-2 3-1-16,-8 0-5 15,-4 0 6-15,0 0-14 16,-16 0 12-16,-21 3 2 15,-8 11-4-15,-6-4 4 16,12 0 0-16,14-7 12 0,16-3 6 16,6 0 7-16,3 0-25 15,0 0 12-15,0 0 0 16,6 0-12-16,16 0 0 16,8-3-2-16,5-11 7 15,-5 5 2-15,-5-2-7 16,-10 8 1-16,-6 0 81 15,-9 3-67-15,0 0-10 16,-16 0 7-16,-13 0-3 16,-14 0-14-16,5 0 5 15,7 0 0-15,12 3 13 16,10-3-9-16,4 0-4 16,5 0 12-16,0 0-7 0,0 0 9 15,8 0-14-15,14-6 0 16,12-11 8-16,4 0-7 15,-7 2-2-15,-10 5-5 16,-15 3 6-16,-6 7 16 16,0-3-12-16,-20 0-4 15,-18 0 1-15,-7-1 8 16,-2 0-9-16,13 4 42 16,12-3-34-16,13 3 79 15,6 0-81-15,3 0-5 16,0 0-1-16,13 0-1 15,24 0-22-15,11 0 21 16,11 3 4-16,-1 0-9 0,-8-2 7 16,-11-1 0-16,-15 4-5 15,-14-1 5-15,-10-3-3 16,0 3-13-16,-18 3 16 16,-19 4 6-16,-8 4 2 15,2-4-8-15,15-1 31 16,7 0-26-16,12-5 2 15,5 3-7-15,4-1 0 16,0 8-23-16,5 3 23 16,14 1-12-16,3-1 0 15,2 1-11-15,-6-7 22 16,-5 0-32-16,-6-7-11 0,-7 1 32 16,0 0-11-16,-16 5 23 15,-14 0 1 1,-5 2 0-16,2-5 44 0,10-1-14 15,11-5-6-15,6-1 33 16,6 0-52-16,0 3-10 16,0 4 4-16,21-4-6 15,9 8-29-15,4-5 35 16,2 0-15-16,-6 1 3 16,-12-4 10-16,-8 1 2 15,-10 2-31-15,-7 3 6 16,-33 8 8-16,-7 3 17 15,-9 0 0-15,8-3 13 0,12-9 8 16,12-3 9 0,14-2-27-16,4-1 16 0,6-1-11 15,1 2-8-15,28 1-37 16,13 0 30-16,8-1-25 16,6-3 2-16,-7 0-32 15,-16 0 47-15,-13 0-6 16,-15 0 21-16,-5 0-21 15,-32 3 21-15,-20 8 29 16,-12-2 26-16,2 1-10 16,8-4 6-16,19-2 53 15,16-1-100-15,10-3 20 16,9 0-8-16,0 0-11 16,0 0-10-16,23 0-16 0,9 0-72 15,11 0 29-15,-7 0-208 16</inkml:trace>
  <inkml:trace contextRef="#ctx0" brushRef="#br0" timeOffset="164294.6638">15911 12637 910 0,'0'0'99'15,"0"0"-11"-15,0 0 15 0,0 0-19 16,0 0-13-16,0 0-36 16,0 0-20-16,0-25 61 15,0 25-71-15,0 0-1 16,0 0-4-16,0 0 12 16,0-3-14-16,0 3 2 15,0 0 0-15,0 0-5 16,0 0 9-16,0 0-4 15,0 0 0-15,0 0 0 16,0 0-5-16,0 0 5 16,0 0 0-16,0 0-14 15,0 0 14-15,0 0-2 16,0 0-7-16,0 0-8 0,0 0-5 16,0 0 7-16,0 0 4 15,0 0 11-15,0 0 1 16,0 0 12-16,0 0 8 15,0 0-19-15,0 0 29 16,0 0-31-16,0 0 0 16,0 0-9-16,0 0 9 15,-2 0-3-15,2 0-22 16,-1 0 14-16,1 0-19 16,0 0 27-16,0 0-14 15,0 0 9-15,0 0 16 16,0 0-21-16,0 0 13 15,0 0 0-15,0 0-1 0,0 0 2 16,0 0-1 0,0 0 9-16,0 0-5 0,0 0 9 15,0 0-13-15,0 0 0 16,0 0 35-16,0 0-21 16,0 0-13-16,0 0 27 15,0 0-25-15,0 0 40 16,0 0-43-16,0 0 8 15,0 0 7-15,0 0-15 16,0 8-8-16,1 14-1 16,8 15 9-16,-3 9 6 15,0 7-6-15,-6-1 0 16,0-1-2-16,0-7 7 0,4-3-5 16,-4-4 19-16,3-11-5 15,-3-4 1-15,4-8-15 16,-4-8 0-16,2-2-4 15,-2-4 8-15,0 0 3 16,0 0-7-16,0 0 11 16,0-4 24-16,0-23-35 15,0-21 0-15,0-20-3 16,0-13-10-16,0-1 5 16,0 8 3-16,0 18 5 15,0 20-5-15,0 16 5 16,0 11 0-16,0 6-5 15,0 3 6-15,7 0-2 16,5 16-22-16,15 16 23 0,5 15-17 16,3 6 17-1,-4 0 0-15,-3-7 3 0,-5-7 0 16,-3-6-1-16,-1-6-2 16,-6-4 0-16,-1-6-3 15,-4-8 3-15,-1-4 0 16,-7-3-3-16,0-2 9 15,0 0 10-15,0 0-8 16,0-24 8-16,0-18 16 16,-3-20-31-16,-1-5-1 15,-1-2 0-15,0 18 15 16,4 17 4-16,-2 10-19 0,0 14 0 16,3 3-13-1,0 7-3-15,0 0-55 0,0 0-69 16,6 14-166-16,5 8 63 15,-4 3-380-15</inkml:trace>
  <inkml:trace contextRef="#ctx0" brushRef="#br0" timeOffset="164615.4794">16287 12807 625 0,'0'0'477'16,"0"0"-425"-16,0 0 21 15,0 0-52-15,0 0 25 0,0 0-5 16,21 11-41 0,-12 5 20-16,4 8-20 0,-1-2 11 15,2 6 21-15,-6 3-26 16,0 10-6-16,1 12 46 16,0 6 56-16,3 0-55 15,0-2-47-15,-1-8 10 16,-1-9 37-16,-1-11-47 15,-3-12 0-15,-3-7-1 16,-3-5 8-16,0-5 4 16,0 0-11-16,0 0 0 15,0 0-10-15,0 0 10 0,0 0-47 16,-6-6-74 0,-7-22-170-16</inkml:trace>
  <inkml:trace contextRef="#ctx0" brushRef="#br0" timeOffset="165807.8007">19952 12603 117 0,'0'0'984'16,"0"0"-850"-16,0 0-131 15,0 0 15-15,0 0-18 16,0 0 0-16,0 0 43 16,-46 109 2-16,36-53 0 15,7 0-45-15,0-4 3 16,3-1 23-16,0-6-25 15,0-3 22-15,0-8-23 16,0-10 14-16,0-7-13 16,0-7-1-16,0-5 0 15,0-1 5-15,0-4 9 16,-8 0-8-16,-3-26 9 16,1-17 11-16,7-20-22 0,3-13-4 15,4-3 0 1,14 6 0-16,-2 18 4 0,-6 18-5 15,-8 15 1-15,0 14 0 16,4 8-19-16,3 0 19 16,7 23-20-16,7 16 11 15,3 14 18-15,0-3-6 16,-4 0-3-16,-2-5 0 16,1-9-20-16,1-5 20 15,-7-4 0-15,-2-10-3 16,-1-2 12-16,-6-8-13 15,-4-3 4-15,-2-1 0 0,0-3 36 16,0 0-31-16,0-10 30 16,0-17-11-16,3-12-15 15,5-14-9-15,4-10 0 16,8-9 0-16,-1 2-14 16,-1 7 14-16,-4 21-4 15,-7 19-2-15,-7 12 2 16,0 8-16-16,0 3-110 15,0 33-117-15,-11 6-14 16,-8 5-406-16</inkml:trace>
  <inkml:trace contextRef="#ctx0" brushRef="#br0" timeOffset="166241.5312">20402 12838 991 0,'0'0'67'0,"0"0"-67"16,0 0-18-16,0 0 6 15,0 0 12-15,0 0 0 16,7-4 5-16,-3 4 1 16,-3 0-6-16,1 0 0 15,2 0 6-15,5 0 49 16,4-7-46-16,4 1-6 15,2 3 6-15,-1 3-1 16,-1 0-10-16,-3 0 2 0,-3 0 0 16,-4 6 9-16,-2 8-1 15,-5 9-8-15,0 4 41 16,-14 5-18-16,-14 7-6 16,-6 2-17-16,2-8 9 15,7-4 36-15,10-9-37 16,6-7-6-16,8-4 18 15,1 5-18-15,3-3 14 16,24 2 3-16,9-4 7 16,11-6 31-16,4-3-57 15,-3 0 0-15,-5-3-6 16,-11-3-35-16,-16-5-57 16,-16 6-190-16</inkml:trace>
  <inkml:trace contextRef="#ctx0" brushRef="#br0" timeOffset="166858.3089">20428 12372 879 0,'0'0'53'15,"-151"-67"-45"-15,72 38 50 16,4 3-17-16,20 6 63 16,15 11 18-16,16 9-58 15,1 6-51-15,-6 29-13 16,-11 18 0-16,-4 10 7 15,4 3-7-15,4 4 0 16,5 6 26-16,7 2-26 16,1 6 31-16,6-6-31 15,7 0 0-15,8-10 18 16,2-1-10-16,0-9-8 16,20 3 33-16,6-13-20 15,13-4 34-15,7-1-36 0,8-7-6 16,8-3 40-16,13-3-34 15,10-8-9-15,12-5 12 16,3-10-8-16,0-7-1 16,-5 0-5-16,-4-9 0 15,-6-11 5-15,-7-4-5 16,-14-7 0-16,-5-5-3 16,-6-9 14-16,-2-11 0 15,-7-11-11-15,-5-9 0 16,-9-9 1-16,-11-11-1 15,-10-4 0-15,-9-1-1 16,-27 8 7-16,-31 11-20 0,-33 21 14 16,-37 15-54-16,-30 24-25 15,-38 18-62-15,-6 4-124 16,11 7-473-16</inkml:trace>
  <inkml:trace contextRef="#ctx0" brushRef="#br0" timeOffset="167839.7966">16472 12286 213 0,'0'0'559'0,"-88"-26"-514"15,40 16 7-15,-6 3 12 16,-4 1-48-16,-1 2 64 16,-9 4-25-16,3 0-18 15,-7 2 53-15,7 15-74 16,2 10 2-16,8 4 6 15,5 10-18-15,4 5 33 16,4 12-39-16,2 3 3 0,5 10 23 16,2 8-19-16,6 1-7 15,9 1 18-15,5 0-12 16,13 0 36-16,0 2-41 16,17-1 5-16,18-6 34 15,10-6-34-15,10-8-6 16,7-11 0-16,10-6 11 15,5-14 18-15,8-9-29 16,7-11 0-16,3-11 30 16,3 0-24-16,0-21 1 15,-3-8-7-15,-9-10 15 16,-8-5 8-16,-9-12-23 16,-14-13 0-16,-6-14 15 0,-13-16-8 15,-21-19-14 1,-15-12 7-16,-21-2-38 0,-36 13 26 15,-17 20-22-15,-23 29 34 16,-16 28-4-16,-1 18 0 16,6 22-71-16,24 2-67 15,18 22-157-15</inkml:trace>
  <inkml:trace contextRef="#ctx0" brushRef="#br0" timeOffset="171707.9017">16731 12989 659 0,'0'0'0'0,"0"0"-62"15,0 0-87-15,0 0 149 16,0 0 112-16,0 0 6 16,0 0-112-16,-1 0 4 15,-4 0 26-15,5 0 15 0,0 0 57 16,0 0-54-16,0 0-27 16,0 0 54-16,0 0-70 15,0 0 9-15,0 0-7 16,0 0 4-16,0 0 13 15,0 0-30-15,6 0 0 16,8 0 68-16,3 0-45 16,3 0 9-16,12 0-4 15,4 0-23-15,12 0 54 16,11 0-59-16,3 0 0 16,6 0 23-16,3 0-21 15,1 0 1-15,-4 0-3 16,1 0 11-16,-5 0 0 15,0 0-8-15,-1 0-3 0,1 0 24 16,2 0-18-16,-5 0 21 16,-2 0-27-16,-2 0 8 15,-3 0 1-15,-3 0 1 16,1 0-10-16,0 0 6 16,3 0 0-16,-1 0-1 15,6 4-5-15,-2 0 0 16,0 2 8-16,-3 0-8 15,-6 1 0-15,-3-1 13 16,-6-2-11-16,-4 1 11 16,-1 0-13-16,-2-2 0 0,1-1 11 15,0 0-11 1,1-2 0-16,-1 0 1 0,4 0 7 16,-3 0-10-16,-1 3 2 15,-3-3 0-15,-4 0-3 16,-1 0 3-16,-2 0 0 15,1 2-5-15,5-2 13 16,-2 0-7-16,4 0-1 16,-4 0 0-16,2 0-12 15,-3 0 13-15,2 0-1 16,-2 0 0-16,-3 0 5 16,-4 0-6-16,0 0 1 15,-4 0 0-15,-3 0-2 16,-1 0 4-16,4 0-2 15,2 0 0-15,-5 0 3 0,6 0-5 16,-2 0 2 0,1 0 0-16,1 0-2 0,-1 0 2 15,-4 0-1-15,-1 0-1 16,-5 0 2-16,-2 0-18 16,-3 0 18-16,2 0 0 15,-2 0-8-15,2 0 17 16,1 0-12-16,1 0 3 15,5 0 0-15,-1 0-4 16,-2 0 4-16,1 0 0 16,-4 0-2-16,-1 0 11 15,-2 0-12-15,1 0 3 0,9 0 0 16,5 0 3 0,6 0-3-16,1 0-18 0,-5 0 16 15,-5 0-26-15,-7 0 20 16,-3 0-32-16,0 0 18 15,-5 0-6-15,0 0 19 16,0 0 9-16,0 0 0 16,-5 0 3-16,-2 0 12 15,-4 0-15-15,1-2 0 16,0 2-1-16,0-3 4 16,0 3-3-16,-3-2 0 15,-1 0 11-15,-2 2-12 16,-2-3 1-16,-3 3 0 15,-1-3-6-15,-2 1 14 16,-4 0-8-16,-1 2 0 0,1-3 0 16,-8 0-2-16,2 2 2 15,-2-2 0-15,-3 0 18 16,5 3-12-16,-3-2-6 16,4 2 0-16,-4-2 5 15,1 2-6-15,-3 0 1 16,-1 0 0-16,-1 0 5 15,-1 0 2-15,-5 0-6 16,-2 0-1-16,4 0 1 16,3 0-9-16,1 0 8 15,8 0 0-15,-3-3 7 16,-2 0-2-16,0 3-3 0,-1 0-2 16,0 0 0-16,-1 0-3 15,-3 0 3-15,1 0 0 16,-1 0 0-16,2 0 5 15,4 0-2-15,1 0-3 16,1 0 0-16,-1 0-4 16,4-3 4-16,2 0 0 15,2 0 6-15,-3-1-5 16,-1 4 4-16,0-1-5 16,2 1 0-16,2 0-4 15,-1 0 4-15,-1 0 0 16,1 0 0-16,-7 0 3 15,3-3-6-15,0 3 1 0,3 0 2 16,3 0-5-16,4-3 9 16,-4 3-4-16,3 0 0 15,0 0 7-15,2-3-15 16,-2 3 8-16,3 0 0 16,-5 0-4-16,3 0 8 15,-7 0-4-15,-3 0 0 16,-2 0 2-16,0 0-6 15,-2 0 4-15,2 0 0 16,1 0-4-16,3 0 7 16,-2 3-3-16,-2 0 0 15,6-3 6-15,-3 0-12 0,4 0 6 16,3 0 0-16,-4 0 1 16,3 0 4-16,-4 0-7 15,7 0 2-15,-3 0 0 16,4 0-5-16,2 0 5 15,5 0 0-15,-2 0 2 16,5 0 3-16,2 0-7 16,-5 0 2-16,5 0 0 15,3 0-2-15,-1 0 4 16,3 0-2-16,1 0 2 16,1 0 5-16,0 0-9 15,-1 0 2-15,3 0 0 16,1 0-4-16,0 0 4 15,0 0 0-15,0 0-6 16,0 0 11-16,0 0-10 0,0 0 5 16,0 0 0-16,0 0-15 15,0 0 15-15,0 0-1 16,8 0-5-16,5 0 12 16,9 3-14-16,8-2 8 15,8 3 0-15,6-1-2 16,3-1 5-16,2-1-3 15,1 2 0-15,0-3 15 16,0 3-18-16,0 0 3 16,-1-3 0-16,-3 0 0 0,-1 0 7 15,-1 2-7 1,-3-2 0-16,-1 2 7 0,0-2 8 16,-2 0-15-1,-1 0 0-15,0 0 9 0,1 0-4 16,3 0-5-16,0 0 0 15,5 0 7-15,-1 0-2 16,1 0-5-16,-4 0 0 16,0 0 0-16,-3 0 6 15,0 0-6-15,-1 0 0 16,-3 0 1-16,1 0-5 16,-5 3 4-16,1 1 0 15,-1-1 0-15,-1 0 8 16,1 1-7-16,1-1-1 15,4 0 0-15,-4 1-2 0,3-1 2 16,-2-1 0 0,-2 3-2-16,-3-3 17 0,-2 1-21 15,-3-3 6-15,0 4 0 16,-4-4-2-16,0 3 2 16,-2 0 0-16,0-3-4 15,4 4 20-15,-2-1-20 16,4 0 4-16,1 0 0 15,2-2-1-15,-4 1 1 16,4-2 0-16,-1 5-4 16,0-5 13-16,0 0-8 15,-3 0-1-15,-2 0 0 0,0 0-2 16,-5 0 3 0,1 0-1-16,-2 3 0 0,2-3 10 15,0 0-20-15,7 0 10 16,-3 0 0-16,2 0-7 15,-3 0 9-15,0 3-2 16,-1-3 0-16,3 0 8 16,-2 0-12-16,-4 0 4 15,1 0 0-15,-2 0-2 16,2 0 6-16,1 0-4 16,4 0 0-16,1 0 1 15,-2 0-2-15,-4 0 1 16,-3 0 0-16,-2 0-6 0,-5 0 14 15,-2 0-8-15,2 0 0 16,0 0 1-16,-2-3-3 16,4 3 2-16,-7 0 0 15,2-3-1-15,4 3 8 16,-1 0-9-16,5 0 2 16,0 0 0-16,2-5-3 15,2 5 4-15,-1-2-1 16,0 1 0-16,-3-2 6 15,-2 3-7-15,1-3 1 16,-2 3 0-16,7-3-4 16,-2-1 10-16,-1 1-6 15,-2 3 0-15,0-3 7 16,-4 3-4-16,0-1-3 0,-2 1 0 16,-3 0-7-16,1 0 7 15,-2 0 0-15,0 0 0 16,0 0 8-16,0 0-9 15,0 0 1-15,0 0 0 16,1 0-5-16,-1 0 6 16,0 0-1-16,0 0 0 15,0 0 8-15,2 0-2 16,-2 0-6-16,0 0 0 16,0 0-1-16,1 0 4 15,-1 0-3-15,0 0 0 16,0 0 11-16,0 0-19 15,0 0 8-15,0 0 0 0,0 0-3 16,0 0 14 0,0 0-12-16,0 0 1 0,0 0 0 15,0 0-2-15,0 0 2 16,0 0-3-16,0 0 3 16,0 0 0-16,0 0 1 15,0 0-1-15,0 0 2 16,0 0-1-16,0 0-1 15,0 0 0-15,0 0 5 16,0 0 4-16,0 0-11 16,0 0 2-16,0 0 0 15,2 0-7-15,-2 0 7 16,1 0 0-16,-1 0-3 0,0 0 11 16,0 0-10-16,0 0 2 15,0 0 0-15,0 0-5 16,0 0 10-16,0 0-5 15,0 0 0-15,0 0-11 16,0 0-14-16,0 1-90 16,-10 5-197-16,-13-6-343 15</inkml:trace>
  <inkml:trace contextRef="#ctx0" brushRef="#br0" timeOffset="178004.4714">16736 13039 777 0,'0'0'129'0,"0"0"-77"16,0 0-32-16,0 0 60 15,0 0-69-15,0 0-8 16,0 0-4-16,-2 0 11 16,2 0-19-16,0 0 9 15,0 0 0-15,0 0-3 16,0 0 3-16,0 0 0 15,0 0 27-15,0 0-9 16,0 0 30-16,0 0-26 16,0 0-13-16,0 0 63 15,0 0-68-15,0 0 15 16,0 0-2-16,0 0-15 16,0 0 21-16,0 0-22 0,-1 0-1 15,1 0 51-15,-2 0-42 16,2 0 1-16,0 0 8 15,0 0-16-15,0 0 36 16,0 0-38-16,0 0 0 16,0 0 8-16,0 0 3 15,0 0-11-15,0 0 0 16,0 0 2-16,0 0 11 16,0 0-13-16,0 0 0 15,0 0-5-15,0 0 13 16,0 0-14-16,0 0 6 15,0 0 0-15,0 0-2 0,0 0 2 16,12 0-1-16,11 0 1 16,-5 0 1-16,2 0 5 15,2-3-6-15,-2-2 0 16,0 0-11-16,3 1 11 16,1-2 0-16,-1 4 3 15,4-3 4-15,-3 5-10 16,4 0 3-16,-1-3 0 15,1 3-8-15,-1 0 8 16,2-3 0-16,0 2-5 16,-7-1 20-16,-1 2-24 15,-3 0 9-15,-4 0 0 16,-4 0-3-16,2 0 3 16,0-3 0-16,6 3 2 15,-6 0 6-15,5 0-16 0,2 0 6 16,1 0 2-16,3 0-4 15,0 0 10-15,-1 0-6 16,1 0 0-16,0 0 6 16,-2 0-11-16,2 0 5 15,-2 0 0-15,2 0-5 16,-2 0 5-16,-1 3 0 16,3 0-2-16,-4 0 8 15,2 3-12-15,4-4 6 16,-1 0 0-16,1 1-9 15,-2 1 12-15,-1-1-3 16,1 0 0-16,-5-1 0 16,4 0-1-16,-1 1 1 0,-1-3 0 15,-3 3-12-15,1-3 14 16,-2 0-2-16,2 0 0 16,1 0 1-16,-2 0-4 15,4 0 3-15,-3 0 0 16,3 0-2-16,0 0 9 15,-5 0-11-15,7 0 4 16,-6 0 0-16,6 0-4 16,1 0 4-16,3 0 0 15,-5 0-3-15,-3 0 11 16,2 0-12-16,-7 0 4 0,4 0 0 16,-3 2-1-16,-1 0 1 15,2 1-8-15,-2-3 2 16,0 2 12-16,6 1-7 15,-2-1 1-15,2 0 0 16,2 1-4-16,-1-3 4 16,-2 4 0-16,2-4-1 15,2 3 10-15,-4 0-13 16,4-3 4-16,0 4 0 16,3-4-5-16,-5 3 6 15,0 0-1-15,-1-3 0 16,-6 0 10-16,4 0-19 15,-3 0 9-15,1 0 0 0,5 0-2 16,-1 0 2-16,3 0 0 16,1 0-4-16,-3 0 10 15,2 0-13-15,2 0 7 16,-2 0 0-16,0 0-8 16,-1 0 8-16,-1 0 0 15,1 0-2-15,-2 0 7 16,2 0-3-16,-3 0-2 15,-2 0 0-15,2 0-13 16,-3 0 16-16,0 0-5 16,-1 0 2-16,0 0 0 15,-3 0-3-15,1 0 3 16,0 0-3-16,2 0-3 16,2 0 12-16,0 0-8 0,0 0 2 15,2 0 0 1,4 0-2-16,-3 0 2 0,6 0 0 15,-4 0-5-15,1 0 10 16,-4 0-9-16,1 0 4 16,-7 0 0-16,0 0-12 15,-1 0 12-15,2 0-2 16,1 0-6-16,2 0 11 16,0 0-10-16,4 0 6 15,-3 0 1-15,-3 0-15 16,-1 0 15-16,-5 0 0 15,-2 0-4-15,-3 0 7 0,-1 0-8 16,0 0 5 0,3 0 0-16,-3 0 2 0,0 0 4 15,-2 0-6-15,1 0 0 16,-2 0-6-16,0 0-12 16,-2 0-187-16,-20 6-311 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30T05:37:17.899"/>
    </inkml:context>
    <inkml:brush xml:id="br0">
      <inkml:brushProperty name="width" value="0.05292" units="cm"/>
      <inkml:brushProperty name="height" value="0.05292" units="cm"/>
      <inkml:brushProperty name="color" value="#FF0000"/>
    </inkml:brush>
  </inkml:definitions>
  <inkml:trace contextRef="#ctx0" brushRef="#br0">1310 6395 305 0,'0'0'215'0,"0"0"-101"16,0 0-62-16,0 0 50 16,0 0-50-16,0 0-3 15,0 0-7-15,0 0-30 0,-40-32 13 16,37 32-13 0,3 0-9-16,-3 0 42 0,3 0-43 15,0 0 15-15,0 0 1 16,0 0-3-16,0 0 12 15,0 0-25-15,0 0 1 16,0 0 22-16,0 0-25 16,0 0 0-16,-3 0 11 15,3 0-7-15,0 0-3 16,-2 0-1-16,1 0 0 16,1 0-17-16,0 3 17 15,0 5 0-15,1 3-8 16,10 0 19-16,5 1-14 0,-4-3 3 15,-5 2 0 1,4-6 7-16,-2 4-5 0,-3-6-2 16,1 2 0-16,-1-3 6 15,-4-2 17-15,4 0-22 16,0 0 31-16,16-10 61 16,17-29-21-16,28-20-18 15,28-27-36-15,19-23-11 16,10-16 17-16,5-5-24 15,-15 6 0-15,-17 22 4 16,-27 34 0-16,-30 33-8 16,-25 24 2-16,-15 11-82 0,0 27-34 15,-25 26-61 1,-10 25 79-16,-11 9-86 0,4-9-405 16</inkml:trace>
  <inkml:trace contextRef="#ctx0" brushRef="#br0" timeOffset="10459.7088">12971 5589 275 0,'0'0'99'0,"0"0"14"16,0 0-58-16,0 0-4 15,0 0 2-15,0 0 7 16,0 0-19-16,0 0-2 15,-71-55 8-15,68 52 14 16,0 3-44-16,3 0-1 16,0 0 7-16,0 0-21 15,0 0 7-15,0 0-9 16,0 0 9-16,0 0 10 16,0 0-19-16,0 0 0 0,0 0 0 15,0 0 3 1,0 0-3-16,0 0 0 0,17 6 4 15,15-1 39-15,13-2-17 16,13-3 0-16,3 0 5 16,5 0-31-16,2 0 33 15,-2-3-31-15,4-1 9 16,9 0 6-16,-2 0-15 16,4-1-2-16,1 0 2 15,-1-2 4-15,6 0-2 16,2 0-4-16,-5 0 0 15,-7 2 0-15,-7 2 0 0,-5-2-2 16,2 1 0 0,1-1 4-16,0 2-1 0,1 0-1 15,-3 3 0-15,1 0 0 16,0 0 0-16,3 0 0 16,-5 0 0-16,6 3 8 15,-6 0-6-15,1 1-2 16,-2 0 0-16,0-1-4 15,2 0 4-15,-4-1 0 16,3 1 0-16,-4-1 5 16,4-2-10-16,7 0 5 15,4 0 0-15,3 0-6 16,0 0 10-16,2 0-4 16,-7 0 0-16,-1 0 6 15,-6 0-8-15,0 0 2 0,-1 1 0 16,-1 1 4-1,0-1-2-15,-1 0-2 0,-2-1 0 16,3 2 0-16,-6-2-4 16,3 0 4-16,-7 0-2 15,3 0-4-15,-6 0 12 16,4 0-12-16,-4 0 6 16,3 0 0-16,0 0-2 15,-4 2 2-15,-1 2 0 16,-1 1 5-16,-1 0-1 15,4-1-5-15,1 3 1 16,-5-4 0-16,-2 0-8 0,-8 1 18 16,-2-1-10-16,-4-1 0 15,-2-2 4-15,-8 2-5 16,2-2 1-16,-9 0 0 16,2 3 0-16,2-3 0 15,1 2 0-15,6-1-2 16,-1 1 6-16,-2-2-9 15,-7 0 5-15,-6 0 0 16,-5 0-4-16,0 1 5 16,-5-1-1-16,0 0 0 15,0 0 3-15,0 0-7 16,0 3-2-16,0 2 6 16,4 1-10-16,-2 3 10 15,3 2 0-15,0 2-1 16,-2 2 5-16,1 6-6 0,2 5 2 15,-2 5 0-15,-1 4-1 16,0 6 1-16,0 0 0 16,0-2-1-16,1-2 8 15,-1-4-5-15,0 0-2 16,-3-2 0-16,1-1 6 16,3 1-1-16,-1 3-2 15,2 0-3-15,-2-2 4 16,0 0 7-16,1-4-11 15,-1-1 0-15,0-7 11 0,3-1-11 16,-1-4 2 0,-2-2-2-16,-3-2 0 0,3-4-1 15,-3 3 1-15,1-1 0 16,-1 2 0-16,2 0 5 16,-2 1-7-16,0-4 2 15,0-4 0-15,0-1 1 16,0-3-1-16,0 0 0 15,0 0 10-15,0 0-9 16,0 0 16-16,0 0-15 16,0 0 2-16,0 0 32 15,0 0-29-15,0 0-7 16,0 0 3-16,0 0 7 16,0 0-7-16,-6 0-3 15,-12 0 0-15,0 0-4 0,-6 0 6 16,-4 0-2-16,-6-1 0 15,-6-1 1-15,-10 2-2 16,1-1 1-16,-2 1 0 16,5 0-3-16,4 0 3 15,2 0 0-15,-1 0 0 16,-1 0 8-16,-5 0-13 16,-4-1 5-16,0-2 0 15,-2-1-5-15,-2 1 7 16,3 2-2-16,4-2 0 15,-2 0 3-15,2 0-6 16,-1-1 3-16,-1 1 0 0,1 3-1 16,-1-3 9-16,-2 3-8 15,-3 0 0-15,-11 0 0 16,-5 0-3-16,-4 0 3 16,4 0 0-16,5 0-5 15,12 0 9-15,8-1-4 16,1 1 0-16,-1-2 5 15,-5 2-10-15,-2-1 5 16,-1-1 0-16,-4-3 0 16,-1 5 6-16,-6-2-11 15,-13-1 5-15,-5 2 0 16,4-2 0-16,3 0 0 16,12 0 0-16,5 2-2 0,6-2 8 15,2 3-4 1,0 0-2-16,5 0 2 0,1 0-12 15,2 0 10-15,-2 0 0 16,-2 0 0-16,-7 0 4 16,-4 0-8-16,-11 7 4 15,1-5 0-15,-1-1-2 16,8-1 2-16,6 3 0 16,10-3-3-16,1 0 7 15,6 1-5-15,-3 1 1 16,0-2 0-16,5 0-7 15,-2 0 7-15,2 1-3 16,-2-1 1-16,-5 2 4 16,-1-2-7-16,-6 5 2 0,1-3 3 15,1-1-11-15,5 1 16 16,10-1-5-16,9-1 0 16,1 3 2-16,3 0-11 15,-7-1 9-15,2 0 0 16,-8 4-4-16,-5-2 4 15,-1 1 0-15,-7 1 0 16,0 0 3-16,-3-3-12 16,-2 2 9-16,2-3 0 15,3-2-4-15,6 0 5 16,5 0-1-16,7 0 0 16,-4 0 1-16,4 0 0 15,0 0-1-15,-2 0-1 0,2 0-1 16,-2 0 4-16,-2 0-2 15,0 0 0-15,-1 0 0 16,0 0 0-16,1 0 0 16,6 0 0-16,5 0-3 15,9 0 8-15,7 0-5 16,4 0 0-16,1 0 0 16,0 0 0-16,0 0 0 15,0 0 0-15,0 0 2 16,0 0 3-16,0 0-4 15,0 0-1-15,0 0 2 16,0 0-2-16,0 0 9 0,0-2-9 16,0 1 12-16,-3-3-9 15,-1 2 4-15,4 1-7 16,-3-2 0-16,3-1 12 16,-3-1-12-16,0-3 0 15,0-3 11-15,0-6-9 16,-1 1 3-16,0-7-5 15,1 3 0-15,-1-5 7 16,1 0-7-16,3-3 0 16,0 0 5-16,0-2 3 15,0 0-4-15,0 1-4 16,-2 0 0-16,1-2 2 16,-2-4-2-16,0 1 0 0,0-5-2 15,-3 0 9 1,3 0-10-16,-4 2 3 15,7 5 0-15,0 3 0 0,0 7 0 16,0 8 0-16,0 4-2 16,0 3 7-16,0 2-10 15,0 2 5-15,0-1 0 16,0 2 0-16,0-1 5 16,0-2-5-16,0 1 0 15,0-4 1-15,0-2-3 16,0 1 2-16,0 3 0 15,0-3-2-15,0 2 8 0,0 0-7 16,0 2 1 0,0-2 0-16,0 0 1 0,0 1-1 15,0-1 0-15,0 3-6 16,0 2 19-16,0 1-18 16,0 1 5-16,0 0 0 15,0 0-17-15,0 0 17 16,16 0-16-16,14 0-6 15,13 0 22-15,17 0 0 16,12 7-39-16,15 18-90 16,9 0-36-16,10-12-172 15</inkml:trace>
  <inkml:trace contextRef="#ctx0" brushRef="#br0" timeOffset="11628.1211">14751 5806 266 0,'0'0'57'16,"0"0"12"-16,0 0 19 16,0 0 26-16,0 0-21 15,0 0-55-15,-48-80 88 16,48 75-62-16,-3-3-22 15,3 4 25-15,0-1-8 16,-3 1 4-16,3 0-26 16,0 3-17-16,0-2 54 15,0-2-56-15,0 1 9 16,-3 0 1-16,3 2-16 0,0-1 8 16,0 3-20-16,0 0 0 15,0 0 5-15,0 0-3 16,0 0-2-16,-4 0 0 15,4 0 3-15,0 0-5 16,0 0 2-16,0 0 0 16,0 0-7-16,0 0 7 15,0 8-13-15,0 14 5 16,0 10 8-16,0 7-1 16,0 5 1-16,0-4 0 15,0-5-1-15,0-7 3 16,0-5-2-16,0-5 0 15,0-6 4-15,0-1-5 16,0-5 1-16,0-3 0 0,0-1-1 16,0-2 6-16,0 0-5 15,0 0 0-15,0 0 2 16,0 3 0-16,0-2-2 16,0 2-2-16,0 0-4 15,0 2 12-15,0 0-6 16,0-1 0-16,0 0 3 15,0-3-8-15,0 2 5 16,0-3-11-16,0 0 10 16,0 0-28-16,0 0 2 15,0 0-22-15,0 0-38 0,0 0-25 16,0 0-29-16,0 0-68 16,0 0-232-16</inkml:trace>
  <inkml:trace contextRef="#ctx0" brushRef="#br0" timeOffset="12176.7807">14576 5687 546 0,'0'0'95'15,"0"0"-39"-15,0 0 19 16,0 0-11-16,0 0 7 16,0 0-32-16,-13-43-16 15,13 43 25-15,0 0-44 16,0 0-4-16,0 0 9 16,0 0-4-16,0 0 38 15,0 0-27-15,0 0 3 16,0 0 26-16,0-1-41 15,10-1-1-15,4 1-3 16,15-2 6-16,12 3-6 16,8 0 0-16,7 0 0 0,2 12 0 15,-2 5 4-15,-8 0-4 16,-9 4 0-16,-11-1 7 16,-4 6-20-16,-8-1 13 15,-8 4 0-15,-6 2-12 16,-2-2 21-16,-12 1-9 15,-22 0 5-15,-9-5 7 16,-9-3 46-16,1-6-55 16,6-6 6-16,14-6 20 15,9-4-16-15,9 0 19 16,3 0-6-16,4 0-24 16,2 0 60-16,2-1-62 15,1-2 0-15,1 3-1 0,0 0-7 16,0 0-84-1,0 10-162-15,-5-5-176 0</inkml:trace>
  <inkml:trace contextRef="#ctx0" brushRef="#br0" timeOffset="15160.5849">15410 5709 270 0,'0'0'47'0,"0"0"-38"15,0 0 23-15,0 0-27 0,0 0 68 16,0 0 3-16,0 0-25 16,-11-80-13-16,10 72-28 15,-1 2 10-15,1-2 31 16,1 4-34-16,-5 1 11 15,3-4-10-15,2 5-3 16,-3-1 17-16,0 0-29 16,3 2 7-16,-3 1 32 15,-1-3-37-15,3 3 15 16,-1 0-9-16,2 0-1 16,-1 0 0-16,1 0-8 15,-3 0-2-15,-2 0 32 16,-3 0-31-16,-4 0-1 0,-2 0 0 15,2 0 0-15,-1 7 0 16,-1 0 0-16,-2 1 0 16,-2 2 9-16,5 3-3 15,-7 0-6-15,7 1 0 16,-4 1 7-16,4 4 5 16,0 1-12-16,4-1 0 15,-6 5 14-15,6-2-11 16,1 2-3-16,4-1 0 15,1 0 4-15,3 1 5 16,0 1-9-16,0-5 0 16,0 5 6-16,3 0-1 15,10 1-2-15,4-1-3 0,0-1 0 16,4-4 14-16,-1 0-14 16,2-6 0-16,-2-3 13 15,-5-3-12-15,-2-4 2 16,1-4 1-16,-4 0 9 15,2 0 70-15,-3-10-62 16,0-11 5-16,-3-2 12 16,-3-3-32-16,-3-1 6 15,-6-1-12-15,-18 4 0 16,-6 4-9-16,-1 6 10 16,1 4-1-16,1 10 0 15,0 0-13-15,0 31-66 16,0 11-97-16,2-3-197 0</inkml:trace>
  <inkml:trace contextRef="#ctx0" brushRef="#br0" timeOffset="17683.87">17835 5540 193 0,'0'0'61'16,"0"0"19"-16,0 0-33 16,0 0 18-16,0 0 58 15,0 0-78-15,0 0-2 16,-36-29 16-16,35 24-17 16,1 0 24-16,0 3-35 15,0-1-6-15,0 3 33 16,0 0-57-16,0 0 12 15,0 0-13-15,12 0 2 0,21 0-5 16,14 0 3-16,14 0 0 16,14 0 6-16,9 2-5 15,7-2-1-15,3 0 0 16,0 0 9-16,-2 0 4 16,-2 0-13-16,-10 0 0 15,-10 0-1-15,-13 0 7 16,-8 0-10-16,-6 0 4 15,-2 2 0-15,5 1 4 16,-6 2-4-16,0-2 0 16,-6 2-2-16,-8-1 6 15,-8-3-4-15,-3 1 0 16,-8-2 0-16,-2 0-3 16,-2 0 3-16,3 2 0 0,1-2 1 15,0 3 4-15,-2-1-9 16,-2-2 4-16,-1 1 0 15,1-1-6-15,-3 0 6 16,0 0 0-16,0 0 2 16,0 0-1-16,0 0 11 15,0 0-2-15,0 0-7 16,0 0 17-16,1 0-20 16,4 0 0-16,3 3-4 15,-2-2 10-15,-1 1-11 0,-1 1 5 16,0-1 0-1,-1 1-4-15,-3-1 4 16,0 5-1-16,1 0-2 16,-1 6 6-16,0 4-6 0,0 1 3 15,0 2 0-15,0 7-2 16,0-1 2-16,-1 1-1 16,-2 0-3-16,-1 2 8 15,2 0 3-15,1-1-7 16,1 2 0-16,0-1 25 15,0-5-23-15,0-1-2 16,0-1 0-16,-1-1 10 16,-1 3-8-16,1 1-2 15,-2 0 0-15,-2 0 10 16,1-2-10-16,-2-6 0 0,3-4-2 16,2-1 6-1,-2-1-1-15,3-3-3 0,-2 0 0 16,1 1 0-16,-1 1 1 15,1 0 3-15,1 1-4 16,0 2 0-16,-4 1-1 16,4 1 1-16,-3-1 0 15,2 3 3-15,1-1-2 16,-2 0 2-16,1-6-3 16,1 0 0-16,-3-1-2 15,3-9 2-15,-1 5-3 16,1-5 0-16,0 0 6 0,0 0 0 15,-2 0-3 1,-5 0 0-16,-1 0 13 0,-6-5-13 16,-11 0 0-16,-3 1 0 15,-2 1 6-15,-3 3-11 16,1-3 5-16,-1 2 0 16,0-2 2-16,-6 3-2 15,-3-1 0-15,-5-2-7 16,-7 3 16-16,-1 0-15 15,-4 0 6-15,-2 0 0 16,0 0 1-16,2 0-1 16,3-2 0-16,7 1-2 15,11-2 7-15,1 3-9 16,7-3 4-16,3 1 0 16,-3-3-1-16,1 4 7 0,0 0-6 15,-7-2 0-15,1 2 1 16,-5-2-3-16,1 3 2 15,1 0 0-15,-2 0-5 16,7 0 9-16,4 0-4 16,10 0 0-16,6 0 2 15,-3 0-2-15,5 0 0 16,0 0 0-16,1 0-5 16,-1 0 8-16,7 0-3 15,-2 0 0-15,4 0 3 16,1 0-17-16,1 0 14 15,0 0-71-15,0 4-86 0,0-4-133 16</inkml:trace>
  <inkml:trace contextRef="#ctx0" brushRef="#br0" timeOffset="18224.5558">18188 5856 509 0,'0'0'115'15,"0"0"9"-15,0 0-12 16,0 0-54-16,0 0 6 16,0 0-11-16,0-77 0 15,2 69 12-15,-2 7-35 16,0 1-1-16,0 0-29 0,5 2-22 15,-2 17 12 1,0 6 7-16,6 4 3 0,-2 0-1 16,0-3 5-16,1 3-4 15,-2-5 0-15,3-4 5 16,-5-3-6-16,1-3 1 16,1-1 0-16,-2-1 1 15,-1-2 3-15,-1 1-6 16,1-6 2-16,-3 0-43 15,0-2 13-15,0-1-56 16,0-2 7-16,0 0 31 16,0-2-41-16,0-18-116 15,5-7-402-15</inkml:trace>
  <inkml:trace contextRef="#ctx0" brushRef="#br0" timeOffset="18516.3887">18354 5806 287 0,'0'0'202'15,"0"0"-67"-15,0 0-44 16,0 0-8-16,0 0 16 16,0 0-36-16,13-56-17 15,-13 56-44-15,2 0 0 16,-1 0-2-16,4 0-8 16,2 13 2-16,3 3 2 15,-2 9 3-15,0 3-6 16,-2 1 7-16,-3 5-5 15,-3-2 6-15,0-8-1 0,0 0 0 16,0-4 5-16,0-3-10 16,0-4 5-16,0-2 0 15,-2-4-1-15,-1 3 3 16,-3-3-4-16,-4 3-36 16,-4-1-74-16,-6-9-7 15,6 0-217-15</inkml:trace>
  <inkml:trace contextRef="#ctx0" brushRef="#br0" timeOffset="18700.2731">18149 5944 541 0,'0'0'82'0,"0"0"16"0,0 0-59 16,0 0 83-1,0 0-96-15,0 0-17 0,68-30 7 16,-34 30-16-16,-3 0-3 15,-1 0-68-15,-4 0-51 16,-7 3 12-16,4-3-189 16</inkml:trace>
  <inkml:trace contextRef="#ctx0" brushRef="#br0" timeOffset="22851.5386">12743 5600 141 0,'0'0'106'16,"0"0"-55"-16,0 0 28 15,0 0 43-15,0 0-75 16,0 0 10-16,0 0-7 16,-18-39-26-16,18 39 15 15,0 0-19-15,0 0-14 16,0 0 6-16,0 0-12 15,0 0 0-15,0 0-5 16,0 0 12-16,0 0-8 16,0 0 1-16,0 0-30 15,0 0 8-15,12 0 6 0,6 0 16 16,-3 0 0 0,-6 0-13-16,-1 0 13 0,-5 0-9 15,1 0 9-15,-4 0-6 16,0 0 7-16,0 0-1 15,0 0 42-15,0 0-4 16,-11 0-30-16,-5-2-6 16,-11-3 3-16,-1 2 5 15,-8 0-2-15,-8 3-9 16,-9 0 1-16,-12 0 0 16,-10 0 3-16,-5 6-3 15,-3-3 0-15,5-3 1 16,7 0-1-16,13 0 0 15,6-6 8-15,12 0-7 0,8-1 51 16,10 0-24-16,8 1 9 16,1-1-7-16,7 5-29 15,0-1-1-15,3 1 0 16,-1 0 4-16,2-1 4 16,2 3-8-16,0-2-2 15,0 1-6-15,0-1 15 16,0 1-7-16,0 1 0 15,0-1 0-15,0 1-3 16,-3 0 3-16,-3-1 0 16,3 1 0-16,-2-3 7 15,1 2 3-15,-1-1-10 16,1 1 1-16,-3-1 0 0,1 0 1 16,0 1-2-1,1-1 9-15,0-1-9 0,1 1 5 16,-2 1 2-16,2 1-1 15,1-2 9-15,0 1-15 16,0 0 0-16,0-1 3 16,0 2 4-16,3-2 5 15,0 2-12-15,-3 0 9 16,0 0 10-16,-3-3-15 16,3 3-4-16,1 0 9 15,1 0-4-15,-2 0 4 16,1 0-9-16,-1-2 0 0,0 2 5 15,2-1 5-15,1-1-8 16,-3 2 9-16,0 0-9 16,-2-1 19-16,5-1-21 15,-2 1 0-15,2 1 18 16,0 0-9-16,0 0-9 16,-3 0 10-16,3 0-7 15,0 0 9-15,0 0-12 16,0 0 0-16,0 0 0 15,0 0 1-15,0 0-1 16,0 0 0-16,0 0 3 16,0 0-11-16,0 0 8 15,0 0-4-15,0 0-5 0,0 0 5 16,0 4 4 0,-3 12 0-16,-4 2 1 0,2 4-2 15,-2 2 1-15,0 2 0 16,0-1 0-16,1 2 4 15,0 2-6-15,3-3 2 16,-1 6 0-16,0-3-1 16,3 3 1-16,-1 1 0 15,2-6 1-15,-1-1 3 16,-1-2-4-16,-1-2-3 16,0 3 3-16,-1-4-2 15,1-1 2-15,3 0 0 0,-3 0 7 16,-2-4-5-1,5 3 7-15,-2-4-9 0,-1 4 0 16,-1 2 4-16,4-1-1 16,0-1-3-16,0-2 4 15,0 2-1-15,0-4-3 16,0-1 0-16,0-2 0 16,0-2-2-16,0 3 6 15,0 1-4-15,0 0 0 16,0 0 4-16,0-3-5 15,0-3 1-15,0-4 0 16,0 0 0-16,0-1 3 16,0-3-3-16,0 0 0 15,0 0 6-15,0 0-5 16,0 0-1-16,0 0 0 0,0 0 5 16,0 0-5-16,0 0 0 15,0 0 0-15,0 0 11 16,0 0-10-16,0 0-1 15,0 0 0-15,7 0 2 16,3 0 1-16,3 0 13 16,10 0-12-16,0 0 7 15,9 0-1-15,1 0-9 16,6 4-1-16,1-2 5 16,7 1-4-16,6-2-1 15,1 3 0-15,3 1 4 16,-3-1 0-16,-3 0-4 15,-5-2 0-15,-1 5-3 16,-3-4 9-16,-2-2-9 0,2 2 3 16,-6 0 0-16,-2-3 9 15,-2 4-9-15,2-4 0 16,-4 3-3-16,-2 0 8 16,2 0-6-16,-4-2 1 15,3 2 0-15,-2-1-4 16,-5-2 4-16,1 0 0 15,-1 2 3-15,-3-2 1 16,-2 1-8-16,-4-1 1 16,0 0 3-16,4 0 17 15,-4 0-15-15,3 0-2 0,0 0 4 16,-6 0 0 0,-6 0-6-16,-1 0 2 0,-1 0 0 15,-1 0 7-15,-1 0-4 16,5 0-3-16,1-1 0 15,6-6 1-15,4 1-4 16,2-2 3-16,-1 2-34 16,-1 2 21-16,-3 4-121 15,-10 0-64-15,-3 0-128 16</inkml:trace>
  <inkml:trace contextRef="#ctx0" brushRef="#br0" timeOffset="34381.7333">15238 5677 66 0,'0'0'219'15,"0"0"-107"-15,0 0-27 16,0 0-12-16,0 0 36 0,0 0-84 16,0 0 20-16,0 0 48 15,0 0-39-15,0 0 25 16,0 0-66-16,0 0 11 15,0 0 44-15,-4 0-54 16,-2 0 22-16,0 0-21 16,-2-3 5-16,4 2 26 15,0-4-43-15,4 3 15 16,0-3 27-16,0-2-44 16,0-1 14-16,0 2-15 15,0 2 11-15,0 2-19 16,4 2 8-16,-4 0-1 0,0 0-2 15,3 0-16-15,-2 10 12 16,2 0 7-16,-3-1 0 16,0-2-4-16,0-2 4 15,0-1 0-15,0-3-7 16,0 1 15-16,0-2-6 16,0 0-2-16,0 0 4 15,0 0 43-15,0 0-44 16,0-8 19-16,8-6-22 15,5 0-7-15,4 7-5 16,-10 4 12-16,-2 3 0 16,-4 0-36-16,0 0 34 15,-1 4-6-15,0 9 5 16,0 0 6-16,0-2 5 16,-1-1-8-16,-9-2 0 0,-2-1 1 15,-5-2 4-15,1-3-5 16,0-2 10-16,-1 0-8 15,6-7 34-15,9-8-34 16,2-4-2-16,10-3 10 16,19-1-10-16,2 6-3 15,-3 7 0-15,-5 7 0 16,-10 3-26-16,-6 0 29 16,-1 7-3-16,-1 10-14 15,-2-2 25-15,-2 2-8 16,-1-3 0-16,0-3 4 15,-1 0-4-15,-11-4 0 0,-8-3 0 16,2-1 22-16,1-3-20 16,-1 0 8-16,7-3-10 15,8-6 16-15,3-4 6 16,0-1-22-16,15-2-18 16,6 4 16-16,-5 9-3 15,-1 3-2-15,-8 0-11 16,0 0 16-16,-3 7-30 15,-2 6 32-15,1 1 0 16,-3 0 7-16,0-4-7 16,0-1 3-16,-3-1-3 15,-6-5 0-15,-4-1 33 16,-1-2-22-16,-2 0-6 0,4-5 23 16,-2-6-9-16,10-5 18 15,4-1-37-15,0-2 7 16,7-1-8-16,10 5 1 15,-2 5-5-15,-2 5 5 16,-3 5-4-16,1 0-1 16,-2 0-1-16,7 0 6 15,1 5-24-15,-5 3 24 16,2 3 0-16,2 0-3 16,-5 0 10-16,1 1-7 15,-3 0 0-15,2 4 0 16,-8 2-2-16,-3 3 2 0,0 8 0 15,-7 1-2-15,-12 3 15 16,-4 1-4-16,-10-1-9 16,-6 0 0-16,1-2 5 15,-4-3 2-15,9-3-7 16,-4 0 0-16,8-6 0 16,4-2 2-16,5-3-2 15,7-6 0-15,7-1-3 16,0 0 3-16,3-1-3 15,-3 0 0-15,3 2 3 16,3-1-14-16,0 0 14 16,0-2-8-16,0-1 8 15,15-1 5-15,17-3 22 0,27 0-9 16,12-4-16 0,13-11 56-16,2 3-58 0,-6 3 0 15,-16 1 1-15,-13 3 13 16,-13 2-22-16,-16 1 8 15,-9 1 0-15,-9 0-20 16,-4-2 20-16,0 1-10 16,0 2 3-16,0-3-35 15,-18 3-1-15,-3-2-9 16,2 2-36-16,-5 0 34 16,5-2-138-16,2-1-169 15</inkml:trace>
  <inkml:trace contextRef="#ctx0" brushRef="#br0" timeOffset="35235.8377">15319 5617 507 0,'0'0'104'0,"0"0"-74"15,0 0-30-15,0 0 4 16,0 0 66-16,0 0 32 15,-31 0-36-15,27 0-12 16,3 0-5-16,-2-4-27 16,3-3 54-16,0 1-70 15,0 1 16-15,0 1 27 16,0 2-32-16,0 1 7 16,0 1-24-16,0 0 2 15,0 0-30-15,14 0 28 16,2 0 0-16,-4 10 0 0,3-1-1 15,-6 1-6-15,-2 5 7 16,0-1 0-16,2 3-5 16,-6 0 8-16,-3 5-3 15,0 2 6-15,0 2-4 16,-13-3 6-16,-3 1-8 16,-7-2 0-16,0-2 27 15,-2-1-11-15,2-1-16 16,-6-1 13-16,6-1-12 15,-1 2 13-15,6 0-14 16,-2-2 0-16,5 1-1 16,4-2 1-16,-3-3 0 15,4-2-1-15,1-1 1 16,2 1 9-16,2-3-9 0,-1 0 0 16,-3-1-9-16,3 5 16 15,-3-1-7-15,0-1 0 16,2 0 3-16,4-5-7 15,0-2 4-15,3 1 0 16,0-1 8-16,0 1-1 16,0-3 1-16,0 1-8 15,0 0 4-15,0-1 0 16,0 0-4-16,6 0-18 16,20 0 18-16,22 0 1 15,18-5 20-15,5-8-21 0,1 2 6 16,-10 4 0-16,-9-1-6 15,-10 4 0-15,-12 1 2 16,-11-1 1 0,-5 4-6-16,-12-1 2 0,-3-1-50 15,0 2 27-15,0 0-110 16,-13 0-159-16</inkml:trace>
  <inkml:trace contextRef="#ctx0" brushRef="#br0" timeOffset="36572.0759">18720 5847 671 0,'0'0'109'16,"0"0"-71"-16,0 0 44 15,0 0-50-15,0 0 16 0,0 0 24 16,0 0-39-16,-33-28 5 16,31 25-24-16,-1-4-3 15,0-1 71-15,0-2-78 16,1-2 27-16,2-1 8 16,0-3-28-16,0 2 31 15,0-1-42-15,0 4 5 16,0 1 42-16,0 3-39 15,0 4-8-15,0-2 8 16,0 5-2-16,0 0-12 16,0 0-2-16,2 0-18 15,7 0 17-15,5 0-31 16,7 6 40-16,-1 5 9 16,-1 2 2-16,0 2-5 0,-1 4-6 15,-5-1 0-15,5 1-2 16,-4 1 3-16,-5-4-1 15,-2 3 0-15,-7-4 3 16,0 0-10-16,0 2 7 16,-10-2 0-16,-10 4 3 15,-8-2 1-15,-2 3-4 16,0-4 0-16,2 1 22 16,4-2-8-16,2-1-14 15,3 1 0-15,2-1 4 16,5-2 5-16,1-1-11 15,7-5 2-15,4-1 0 16,0 0-13-16,0-2 13 0,15 1 0 16,17-1 37-16,20-3-3 15,16 0 9-15,7 0-43 16,-4-7 9-16,-12 2 8 16,-15 2-17-16,-19 3 0 15,-14 0-9-15,-11 0 3 16,0 0 5-16,-3 0-38 15,-27 0-86-15,-14 15 98 16,-9 2-215-16,1-6-276 16</inkml:trace>
  <inkml:trace contextRef="#ctx0" brushRef="#br0" timeOffset="37921.9565">11929 5736 491 0,'0'0'71'0,"0"0"-71"16,0 0-134-16,0 0 119 16,0 0 15-16,0 0-17 0,0 0 17 15,88-32 8 1,-78 27 24-16,-7 2-32 0,0 3 13 16,-3-3 33-16,0 3 18 15,0-1 7-15,0-1 21 16,-3 2-58-16,-3-3 66 15,2 3-40-15,1 0-9 16,0 0 29-16,3 0-44 16,0 0-3-16,-3 0-33 15,-1 6 5-15,-5 17-19 16,-2 10 28-16,-4 2-6 16,0 2 33-16,9-4-39 15,0 4 10-15,4-3-12 16,1 2 1-16,1 0 5 15,0 3-6-15,0-3 0 0,0-4 4 16,0-7 1 0,0-3-3-16,0-11-2 0,0-2 0 15,0 1 6-15,0-6 10 16,0-1-15-16,0 0 57 16,-3-3-13-16,3 0-19 15,-6 0-26-15,-1-6-79 16,1-10-12-16,-1-4-176 15,-2-4-293-15</inkml:trace>
  <inkml:trace contextRef="#ctx0" brushRef="#br0" timeOffset="38235.7594">11730 5668 711 0,'0'0'150'0,"0"0"-72"16,0 0-61-16,0 0 10 15,0 0-24-15,91-22 56 16,-31 22-15-16,1 0-40 16,-2 0 49-16,-3 3-53 15,-16 1 0-15,-7 0 17 16,-9-1-15-16,-12-3-2 15,-6 1 0-15,-5 1 11 16,-1-2 1-16,0 3-12 16,0-3-10-16,0 5-17 0,-7 4-65 15,-5 6-74-15,-2-3-142 16</inkml:trace>
  <inkml:trace contextRef="#ctx0" brushRef="#br0" timeOffset="38831.4073">12169 5842 472 0,'0'0'144'0,"0"0"-26"15,0 0-30-15,0 0-2 16,0 0 38-16,0 0-56 16,-6-21 4-16,6 16 15 15,0-2-55-15,0-1 44 16,0-2-66-16,0-4-7 15,14 0 39-15,5-3-42 16,3 7 0-16,8 0-2 0,-5 8 8 16,1 2-13-16,-1 0 7 15,-4 11 0-15,-7 7-18 16,-5 6 13-16,-6 7-1 16,-3 3 2-16,-4 5 8 15,-18 0 0-15,-7-5-4 16,0-1 0-16,2-3 14 15,0-4-13-15,6 1 16 16,5-7-17-16,0 0 14 16,9-7-8-16,6 1-6 15,1-3 0-15,0 0-1 16,14-1 3-16,24-3 21 16,16-5 27-16,13-2-41 0,3-4 50 15,3-8-57-15,-12 2-2 16,-13 4 11-16,-15 2-7 15,-20 4-8-15,-13 0-52 16,-22 10-64-16,-29 6-47 16,-18-2-384-16</inkml:trace>
  <inkml:trace contextRef="#ctx0" brushRef="#br0" timeOffset="40793.729">18159 6628 624 0,'0'0'58'0,"0"0"18"0,0 0-70 15,0 0 30-15,0 0 76 16,0 0-60-16,0 0 5 15,110-21-11-15,-9 12-10 16,11-1 21-16,-1 3-51 16,-13-1 6-16,-15-1 36 15,-10 4-48-15,-17-3 0 16,-10 4 1-16,-14 2 6 16,-20 0-7-16,-11 2 0 15,-1 0-23-15,-13 0 11 16,-30 2-49-16,-16 14-96 15,-17 1-95-15</inkml:trace>
  <inkml:trace contextRef="#ctx0" brushRef="#br0" timeOffset="41020.5893">18104 6694 753 0,'0'0'69'15,"0"0"-13"-15,103-24-44 16,-32 14 61-16,5-2 21 15,8 2-35-15,-2 3 45 16,-2 0-78-16,-6 0 0 16,-11 2 3-16,-17 0-17 15,-17 5-4-15,-14 0-8 16,-11 0-10-16,-4 0-7 16,0 0-37-16,-16 11-93 15,-17 9-33-15,-13-6-136 0</inkml:trace>
  <inkml:trace contextRef="#ctx0" brushRef="#br0" timeOffset="42170.7613">11644 6648 252 0,'0'0'164'0,"0"0"14"15,0 0-49-15,0 0-39 16,0 0 49-16,0 0-56 16,0 0-6-16,0-8 3 15,0 8-40-15,0-2 16 16,9-4-15-16,24-2-38 0,25-9 19 15,24 5-22-15,15-2 0 16,4 1 8-16,-7 8-1 16,-14 1-9-16,-9 3 2 15,-11 1 0-15,-8 0-18 16,-14 0 18-16,-8 0-23 16,-15 0-24-16,-7 0-74 15,-8 7-27-15,0 6 28 16,-23 4-10-16,-16-1-9 15,-6-3-274-15</inkml:trace>
  <inkml:trace contextRef="#ctx0" brushRef="#br0" timeOffset="42443.1137">11913 6660 383 0,'0'0'130'0,"0"0"39"16,0 0-87-16,0 0 7 0,0 0 18 15,0 0-61-15,-68-25-8 16,70 24 3-16,23 1-24 15,12-2-17-15,23 1 46 16,5 1-17-16,6 0 16 16,-7 0-41-16,-11 0-2 15,-6 0 12-15,-6 4-4 16,-6-1-10-16,-7 0 0 16,-4 1 6-16,-9-1-26 15,-4-1 20-15,-5 0-63 16,-6 0-17-16,0 1-17 15,-14 5 36-15,-17 3-56 0,-14-3-127 16,-11-1-306-16</inkml:trace>
  <inkml:trace contextRef="#ctx0" brushRef="#br0" timeOffset="42676.9671">11890 6737 315 0,'0'0'237'0,"0"0"-93"16,0 0-78-16,0 0 54 15,0 0-24-15,0 0-46 16,23-26-3-16,15 19-42 16,15 6-5-16,12 1 16 15,0 0-15-15,3 0 18 0,-13 0-19 16,-6 0 0-16,-13 1 1 16,-14 2-1-16,-9-2-23 15,-9 2-15-15,-4-1-32 16,-20 9 21-16,-23-2-55 15,-11-4-281-15</inkml:trace>
  <inkml:trace contextRef="#ctx0" brushRef="#br0" timeOffset="44832.7578">18511 6559 239 0,'0'0'72'16,"0"0"-31"-16,0 0 1 15,0 0-20-15,0 0-19 16,0 0 2-16,0 0-5 15,-42-10 0-15,42 10 35 16,0 0-35-16,-2 0 0 16,2 0 2-16,-4 0-2 0,2 0 21 15,-5 0 16-15,0 0 0 16,-2 0 22-16,0 0-54 16,0 2 9-16,6 0 1 15,1-2-11-15,2 0 14 16,0 0-18-16,0 0 0 15,0 0 30-15,-1 0 3 16,1 0 4-16,0 0 14 16,-3 0-13-16,-2 0 34 15,-2 0-55-15,-6-2-14 16,-8 0 3-16,-3 2-5 16,-3 0-1-16,8 0 0 15,6 0 1-15,10 0-1 16,3 0 0-16,0 0 0 0,-1 0-1 15,1-2 6-15,0 2-5 16,0 0 0-16,0 0 4 16,0 0-6-16,0 0 2 15,-2 0 0-15,2-1-3 16,0 1 9-16,0 0-8 16,0 0 2-16,0 0 0 15,0 0 2-15,0 0 0 16,0 0-2-16,0 0 11 15,0 0-4-15,0 0 7 16,0 0-14-16,0 0 0 16,0 0 29-16,0 0-26 0,0 0 19 15,0 0 18-15,0 0 0 16,0 0 5-16,0 0-29 16,0 0-15-16,0 0 45 15,0 0-41-15,0 0 4 16,0 0 10-16,0 0-17 15,0 0 9-15,0 0-11 16,0 0 0-16,0 0-4 16,0 0 4-16,0 0-7 15,13 5-4-15,12 7 3 16,12-1-5-16,15 0 13 16,5-1 0-16,3-7-7 15,-8 1 12-15,-3-2-9 16,-8 1 4-16,-10-3 0 15,-4 4 6-15,-8-3-6 0,-5-1 0 16,-11 2-1-16,0-2 11 16,-3 0-8-16,0 0 8 15,0 0-8-15,0 0 57 16,0 0-53-16,0 0 2 16,0 0 8-16,1 0-10 15,-1-3-6-15,3-1 0 16,-3 4 0-16,1 0-6 15,-1 0 6-15,5 0-39 16,0 0-55-16,3 11-121 16,-5 2 29-16,-3-6-265 15</inkml:trace>
  <inkml:trace contextRef="#ctx0" brushRef="#br0" timeOffset="45879.1829">11813 6578 261 0,'0'0'98'15,"0"0"8"-15,0 0-11 16,0 0 12-16,0 0-50 15,0 0-2-15,0 0 10 16,-23 0-53-16,23 0-9 16,0 0-3-16,15 4 0 15,15 4-20-15,12 4 20 16,14 0-9-16,1-2-48 16,0 0-70-16,-7-6-202 0</inkml:trace>
  <inkml:trace contextRef="#ctx0" brushRef="#br0" timeOffset="49022.7839">11933 4959 219 0,'0'0'51'0,"0"0"-39"16,0 0-7-16,-91-17 35 16,62 14-24-16,6 3 10 15,-1 0 54-15,9 0-38 16,-1 0-24-16,5 3-18 15,2 4-16-15,5-6 12 16,4 3-22-16,0-2 26 16,-3-2 2-16,3 0 48 15,0 0 48-15,-3 0-22 16,0 0-31-16,0 0 45 0,0 0-44 16,-3 0-3-16,2 0 4 15,0 0-14-15,4 0 48 16,0 0-42-16,0 0-33 15,0 0 27-15,0 0-28 16,0 0 13-16,0 0 9 16,0 0-14-16,0 0-13 15,20-3 6-15,16-3-6 16,19-2 27-16,16-3-25 16,10 0 1-16,1 3-3 15,-4 1 6-15,0 1 9 16,2 2-15-16,-1 3 0 0,-6 1 6 15,-3 0 0 1,0 0-2-16,9 0-4 0,2 0 0 16,7 0 6-16,-3 0-6 15,6 0 0-15,3 0-5 16,3 0 12-16,4 0-5 16,0 0-2-16,-5 0 0 15,-8 0 2-15,-3 0-2 16,-7 0 0-16,0 0 0 15,7 1 4-15,2 2 2 16,4 0-6-16,1-2 0 16,5 0-5-16,3 1 8 15,8-1-3-15,-2 2 0 0,-5 2 5 16,-4 0-5-16,-6 2 0 16,-5 0 0-16,-3-1 5 15,-1 0-5-15,1 1 0 16,0 0-3-16,6-1 9 15,-1 1-11-15,3-2 5 16,3 0 0-16,4 2 0 16,-1-1 0-16,0 2 0 15,-3 0 0-15,-8-3 4 16,-2 2 1-16,-6-1-5 16,-9-3 0-16,-1 4 1 15,-5-1-1-15,0 1 0 16,0-2-3-16,-2 0 8 0,3-1-8 15,2-1 3-15,1-1 0 16,1 0 0-16,0-2 5 16,-2 1-6-16,-4-1 1 15,-1 0 0-15,1 2 5 16,-7-2-5-16,0 0 0 16,0 2-2-16,-3-2 9 15,1 0-4-15,-1 0-3 16,0 0 0-16,0 3-1 15,-1-2 1-15,1 2 0 16,-7-1-6-16,4-1 12 16,-6-1-12-16,2 0 6 0,0 0 0 15,1 0 1 1,0 0-1-16,3 0 0 0,-2 0 0 16,-3 0 2-16,-2 0-2 15,-3 0 0-15,-2 0 0 16,1 0 2-16,-1 0-2 15,2 0 0-15,2 0 1 16,0 0 0-16,2 0 3 16,-4 3-4-16,0-1 0 15,-5 0 1-15,0 1-1 16,-2-3 0-16,-4 3-1 16,0-3 4-16,1 1-1 15,0-1-2-15,2 0 0 16,6 0-4-16,-3 2 5 0,1-1-1 15,-3-1 0-15,-7 2 6 16,-4-2-8-16,-5 0 2 16,-5 0 0-16,1 0-1 15,-8 0 8-15,0 0-7 16,1 0 0-16,-2 0 11 16,-1 0 3-16,4 0-14 15,1 0 0-15,0 0 1 16,-3 0 3-16,0 0-4 15,1 0 0-15,2 0 0 16,6 0 1-16,3 0-1 16,-2 0 0-16,1 0-4 15,2 0 12-15,2 0-10 16,-1 0 2-16,1 0 0 16,-2 0-1-16,-6 0 1 0,-1 0 0 15,-8 0-1-15,-2 0 7 16,0 0-4-16,0 0-2 15,0 0 2-15,0 0 22 16,0 0-16-16,0 0-8 16,0 0 8-16,0 0-7 15,0 0 5-15,0 0-6 16,0 0 0-16,0 0 1 16,0 0 2-16,0 0-3 15,0 0 0-15,0 0 2 0,0 0 4 16,0 0-6-1,0 0 0-15,0 0 3 0,0 0 5 16,0 0-8 0,0 0 15-16,0 0-10 0,0 0 1 15,0 0-6-15,0 0 0 16,0 0 1-16,0 0-1 16,0 0-1-16,0 11-37 15,-21-1-299-15,-16-10 13 16</inkml:trace>
  <inkml:trace contextRef="#ctx0" brushRef="#br0" timeOffset="49739.7321">12063 4896 473 0,'0'0'94'16,"0"0"-91"-16,0 0 29 15,0 0-6-15,0 0 24 16,0 0 1-16,0 0-28 16,-72-22-23-16,95 22-41 0,26 10-68 15,24 8 90-15,24-6-18 16,15-10-404-16</inkml:trace>
  <inkml:trace contextRef="#ctx0" brushRef="#br0" timeOffset="50546.6835">14861 4199 447 0,'0'0'111'15,"0"0"43"-15,0 0-60 16,0 0 9-16,0 0-21 16,0 0-26-16,-3-46 20 15,3 46-21-15,0 0-33 16,0 0 58-16,0 0-68 0,0 0 10 15,0 0 0-15,0 0-20 16,0 0-2-16,0 0-4 16,0 14 4-16,3 8-16 15,4 10 21-15,4 2-5 16,-8 0 9-16,3-2-8 16,-5-1 6-16,1-5-7 15,-2 1 0-15,0-5 8 16,0-4-4-16,0-4-4 15,0-3 1-15,0-3 5 16,0 0-6-16,0-5 0 16,0 3 0-16,0-5 1 0,0 0 0 15,0 2-1-15,1-2 0 16,-1 4 8-16,2 0-22 16,-1 1-7-16,-1 1-52 15,2 0-1-15,-2-2-72 16,0-2 5-16,0-3-47 15,0-4-96-15</inkml:trace>
  <inkml:trace contextRef="#ctx0" brushRef="#br0" timeOffset="50877.5802">14914 4187 476 0,'0'0'167'15,"0"0"-99"-15,0 0 32 0,0 0-17 16,0 0-34-16,0 0 5 16,0-41-7-16,0 38 7 15,0 3-8-15,0 0-32 16,0 0 33-16,7 0-47 16,16 0-10-16,22 0 7 15,24 0 6-15,10 0 15 16,-2 0-18-16,-7 0 3 15,-14 0-11-15,-14 0 8 16,-11 0 0-16,-13 0-6 16,-9 0-11-16,-6 0-50 15,-3 0-22-15,-2 0-19 0,-23 7-11 16,-9 10 65-16,-8-1-95 16,-4 1-195-16</inkml:trace>
  <inkml:trace contextRef="#ctx0" brushRef="#br0" timeOffset="51126.4243">14838 4353 151 0,'0'0'294'0,"0"0"-142"16,0 0-127-16,0 0 69 16,0 0 53-16,0 0-99 15,26 0 20-15,1-4-62 16,6-3 16-16,-1 1 21 15,4 0-32-15,3 1 26 16,-1 1-10-16,-4-1-26 0,-9 5 23 16,-9 0-24-16,-5 0-17 15,-8 0-21-15,-3 2-70 16,0 13-4-16,-15 2-66 16,-2 0-39-16</inkml:trace>
  <inkml:trace contextRef="#ctx0" brushRef="#br0" timeOffset="51518.1792">15243 4439 644 0,'0'0'108'0,"0"0"-5"15,0 0-26-15,0 0-26 16,0 0 8-16,0 0 5 15,37-27-64-15,-20 27 10 16,-1 5-21-16,5 9 11 16,-6 4-1-16,-5 3-5 15,-1 1 12-15,-5-2-10 16,-1-4 4-16,-3-2 0 16,0-6-4-16,0-3 4 15,0-4-6-15,0-1 6 16,0 0 47-16,-7-17 91 0,-5-5-122 15,5-8-4-15,1-3 47 16,6 0-52-16,0 0 21 16,9 4-28-16,8 6 20 15,2 9-42-15,1 8 8 16,9 6-65-16,2 2-9 16,-1 21-128-16,-13-1-81 15,-17 1-290-15</inkml:trace>
  <inkml:trace contextRef="#ctx0" brushRef="#br0" timeOffset="52017.8717">15668 4364 446 0,'0'0'127'16,"0"0"-57"-16,0 0-42 16,0 0 15-16,0 0-16 15,0 0-23-15,-81 19 53 16,78-2-57-16,3 0 2 0,0 0 7 15,3-1-8-15,11-2 13 16,1-3-14-16,-2-3 9 16,2-4 16-16,-5-4-23 15,0 0 8-15,0 0 44 16,0-12-12-16,2-10 29 16,-1-2-69-16,-6-2 3 15,-1 0 59-15,-4 2-42 16,0 6 6-16,0 5 20 15,0 7-16-15,0 6 29 16,0 0-61-16,0 0-15 16,4 0 13-16,8 9-40 0,5 12 42 15,3 1-5 1,6 4-38-16,-3 0 9 0,-3-3-91 16,-4 1 4-16,-8-4-35 15,-4-6-137-15</inkml:trace>
  <inkml:trace contextRef="#ctx0" brushRef="#br0" timeOffset="52588.5394">15892 4339 421 0,'0'0'203'0,"0"0"-98"16,0 0-62-16,0 0-42 15,0 0 5-15,0 0-6 0,49 49 9 16,-34-28-3-1,-2-1 9-15,-2-3-15 0,-5-2 0 16,0-5 7-16,-6-3-6 16,0-2-2-16,0-4-4 15,0-1 5-15,0 0 32 16,-12-1 28-16,-2-12-51 16,4-4 22-16,5-2 16 15,5-6-7-15,0 0-32 16,14 1-7-16,14 5 2 15,7 3 2-15,0 13-5 16,-1 3 0-16,-5 0-8 0,-10 17 0 16,1 5 1-1,-12 5 7-15,-3-4-12 0,-3-3 16 16,-2-3-4-16,0-4 0 16,0-7 0-16,-9-2 3 15,-1-2 3-15,1-2-4 16,-1 0 59-16,4-10 1 15,2-7-20-15,4-4-24 16,0-4 0-16,20-2 0 16,12-1-18-16,4 4 0 15,-8 8-10-15,-5 12 10 16,-7 4-17-16,-3 10-6 16,1 15 23-16,-5 3-19 15,-3 0 19-15,-1-3 0 16,-2-5 5-16,0-4 0 0,-1-3-4 15,-2-4-1-15,0-1 0 16,0 1-21-16,0-3-82 16,-12-1-29-16,0-5-185 15</inkml:trace>
  <inkml:trace contextRef="#ctx0" brushRef="#br0" timeOffset="53736.5818">16353 4352 23 0,'0'0'71'15,"0"0"11"-15,0 0-42 0,0 0-25 16,0 0 24-16,0 0-39 15,-17 0 19-15,17 0 22 16,0 0-26-16,0 0 8 16,0 0 15-16,0 0-2 15,3 0-36-15,4 0-20 16,3 3-64-16</inkml:trace>
  <inkml:trace contextRef="#ctx0" brushRef="#br0" timeOffset="54397.1752">16493 4364 35 0,'0'0'365'0,"0"0"-236"0,0 0-43 16,0 0 10-16,0 0-23 15,0 0-19-15,0-5 30 16,0 5-60-16,2 0 1 16,8 0-25-16,4 0 3 15,11 0-3-15,4 5 0 16,7-1 0-16,0 1 11 16,-3-5-7-16,1 0-4 15,-3 0 9-15,-2 0-4 16,-10-2 1-16,-4-6-6 15,0-3 1-15,-8-2 43 16,-1-3-34-16,-4-2 19 16,-2 1-13-16,0 0-9 0,-3 3-9 15,-13 4 2-15,-6 5 0 16,-1 5-13-16,-4 0 5 16,-5 8 3-16,0 12 4 15,-1 2 2-15,7 2-1 16,7-1 0-16,10 1-4 15,8-1-5-15,1-1 10 16,10-2-1-16,22-2 0 16,11-5 9-16,12-5 8 15,7-5-17-15,3-3 0 16,-4 0 12-16,-13 0-12 16,-14 0-36-16,-24-3-56 15,-10-5-117-15,-37 0-342 16</inkml:trace>
  <inkml:trace contextRef="#ctx0" brushRef="#br0" timeOffset="55358.8011">15024 4642 23 0,'0'0'1'0,"0"0"26"16,0 0-16-16,0 0 18 15,-87-18 23-15,68 11-38 16,-8 0 21-16,-2 0-19 16,0 0 11-16,-3 4 23 15,7 0 8-15,10 3 13 16,2 0-45-16,10 0-26 0,3 0-44 15,-3 0 0-15,-1 0 44 16,4 0 4-16,-2 0-3 16,-1 0-1-16,-2 2 2 15,2-2 7-15,-1 0 36 16,1 0 2-16,1 0 12 16,2 0 24-16,0 0-26 15,0 0-15-15,0 0-42 16,0 0 13-16,0 0-8 15,0 0 2-15,0 0-7 0,0 0 14 16,0 0-14 0,10 1 2-16,9 6-2 0,6-1 10 15,9-1 39 1,5-3-38-16,6 2 31 0,0-1 2 16,4 0-25-16,4 1 18 15,10 1-19-15,7 0-16 16,8 0 25-16,1-2-25 15,6-2-2-15,4-1 0 16,8 0 9-16,7 0-8 16,3 0-1-16,-6 0 0 15,-4 3 3-15,-8 0 1 16,-6 2-4-16,-4-3 7 16,1 1 1-16,-2 0 11 0,1-2-19 15,-7 1 0 1,-2-2 10-16,1 0-10 0,-2 0 0 15,-1 0-3-15,1 0 8 16,-4 0 2-16,0-3-7 16,-10 1 0-16,-6 2 6 15,-7 0-1-15,-3 0-5 16,-10 0 0-16,0 0 6 16,0 2 1-16,3 1-7 15,-1 5 0-15,-3-2-1 16,-4-2 4-16,-9-2-2 15,-1 1-1-15,-11-1 2 16,0-2-15-16,-3 0 13 16,0 0-35-16,-6 3-119 15,-24 1 45-15,-15-1 0 0,-11-3-204 16</inkml:trace>
  <inkml:trace contextRef="#ctx0" brushRef="#br0" timeOffset="56325.2819">15032 4606 36 0,'0'0'118'0,"0"0"-52"15,0 0-3-15,0 0 51 16,0 0-48-16,0 0-51 15,0 0 23-15,-25 0-26 16,22 0 19-16,1 0 14 16,-2 0-15-16,-2 0 21 0,0 0-51 15,-1 0 4 1,4 0 32-16,0 0 0 0,-1 0 24 16,2 0-39-16,-7 0-16 15,3 0 8-15,-2 0-13 16,-2 0 0-16,0 0 1 15,-5 0 2-15,3 0-1 16,-3 3-2-16,1-2 5 16,2 2-8-16,3-3 3 15,4 0 0-15,1 0 6 16,2 0-1-16,-1 0 23 16,3 0-28-16,0 0 0 15,0 0 8-15,0 0-6 0,0 0-3 16,0 0 1-16,0 0-7 15,0 3 6-15,0-2-15 16,0 0-1-16,9 2-1 16,7 1 18-16,11 2 18 15,1 0 8-15,6-1-6 16,5-1 13-16,6 1-25 16,6-2 7-16,6 0 26 15,10-1-37-15,4 1 1 16,4-2 6-16,4 2-10 15,-3-1 13-15,3 4-14 16,6-4 0-16,-1 1 22 0,0 3-15 16,3 0-7-1,0-1 0-15,-1 4 7 0,-5-2 0 16,1-2-7-16,-5 0 0 16,1-2 0-16,-2 2 1 15,-5-3-1-15,-3-2 0 16,-7 0 2-16,-3 0-2 15,-3 0 0-15,2 0 0 16,-5 0-1-16,-1 0 5 16,4 0-4-16,-5 0 0 15,-6 0 9-15,-3 0 1 16,-3 0-4-16,-5 0-6 16,-5 0 23-16,-7 0-21 15,-11 0 4-15,-5 0-6 16,-5 2 0-16,0-2-9 0,0 3 9 15,0 2-65-15,-15 8-122 16,-17-5 9-16,-3-8-256 16</inkml:trace>
  <inkml:trace contextRef="#ctx0" brushRef="#br0" timeOffset="59869.1015">18605 6780 677 0,'0'0'96'0,"0"0"20"16,0 0-11-16,0 0-56 15,0 0 12-15,0 0 13 16,0 0-8-16,0-37-3 16,0 36-27-16,0-1-29 15,0 2 68-15,0 0-67 16,0-2 20-16,0 1 9 15,0-3-20-15,0 4 26 16,0 0-42-16,0 0 4 0,0 0 36 16,0 0-37-16,0 0-4 15,0 0 4-15,0 0 1 16,0 0 19-16,0 0-24 16,0 0 0-16,0 0 39 15,0 0-30-15,0 0-9 16,0 0 0-16,0 0 14 15,0 0 8-15,0 0-22 16,0 0 0-16,0 0 13 16,0 0-13-16,0 0 0 15,0 0-5-15,-2 0 15 16,2 0-26-16,0 0 16 0,0 0 0 16,0 0-10-1,-1 0 0-15,1 13 1 0,0 7 6 16,0 7 3-16,0 12 2 15,0 4-2-15,0 4 0 16,0-2 10-16,0 2-5 16,0-7-2-16,0-2-3 15,0-4 1-15,0-6 15 16,0-5-16-16,0-8 0 16,0-4 4-16,1-4-4 15,-1-5 6-15,2-1-6 16,-2-1 0-16,0 0 8 15,0 0 4-15,0 0-12 16,0 0 14-16,0 0-14 0,1 0 0 16,-1 0-19-16,0 0-84 15,5 0 18-15,-3-6-125 16,2-11-148-16,0-10-562 16</inkml:trace>
  <inkml:trace contextRef="#ctx0" brushRef="#br0" timeOffset="60370.5097">18577 6721 606 0,'0'0'105'0,"0"0"-39"15,0 0 12-15,0 0 21 16,0 0-40-16,0 0 29 15,0-44-31-15,0 44-41 16,0 0 14-16,-2 0-30 16,-5 7-10-16,-8 11 10 15,-2 1 36-15,1 2 4 16,2-4-25-16,7-5-6 16,1-3 13-16,6-6-22 15,0 0 0-15,0-3 0 16,0 0 9-16,0 0-6 15,0 0-3-15,0 0-1 16,0 0-24-16,0 0 17 0,0-6 8 16,0-15-16-16,12-6 12 15,3 2-9-15,-8 6 6 16,1 8 7-16,-4 8 31 16,4 2-31-16,6 1-3 15,7 0 3-15,8 0 5 16,-2 0 12-16,3 3-7 15,-2 3-8-15,-1 3 58 16,3 2-58-16,-5 0 9 16,0 0 3-16,2 2-13 15,-3-1 5-15,1 2-6 16,-1 6-32-16,-9-7-67 0,-14-13-288 16</inkml:trace>
  <inkml:trace contextRef="#ctx0" brushRef="#br0" timeOffset="61639.7412">12079 6878 525 0,'0'0'148'0,"0"0"-59"16,0 0-22-16,0 0 39 0,0 0-54 16,0 0 35-16,0 0-6 15,-19-65-27-15,16 65 8 16,3 0-31-16,0 0-26 16,0 0 20-16,0 0-25 15,0 0-1 1,0 8-7-16,0 9 16 0,0 10-6 15,0 10 0-15,0 5 1 16,0 5 58-16,-6 0-60 16,0-1 13-16,-2-4 32 15,1-5-30-15,1-2 8 16,-1-6-24-16,-3-7 1 16,6-4 5-16,1-7 0 0,1-7-6 15,2-4 3 1,0 0 0-16,0 0 21 0,0 0-24 15,0 0 0-15,0 0 31 16,0 0-26-16,0 0-5 16,0 0 1-16,0 0 8 15,0 0-15-15,0 0 6 16,0 0-70-16,0 0 19 16,0 0-115-16,0-4-104 15,0-16-244-15</inkml:trace>
  <inkml:trace contextRef="#ctx0" brushRef="#br0" timeOffset="62233.0072">12045 6817 536 0,'0'0'109'0,"0"0"-16"15,0 0-10-15,0 0 34 16,0 0-29-16,0 0-33 16,-2-46-49-16,1 46 47 15,1 0-53-15,-2 0 2 16,-1 0-2-16,-7 9 10 16,-16 13-10-16,-6 8 34 15,-8 3-22-15,4-3 36 0,7-6-40 16,12-7-7-1,8-6 18-15,3-8-16 0,6 0 6 16,0-3-9-16,0 0 0 16,0 0 2-16,0 0-2 15,0 0-11-15,0 8-56 16,3-2-8-16,7-3-50 16,2-3-15-16,8-14 19 15,9-17 62-15,1-5-103 16,-9 5 54-16,-1 5 108 15,-10 7 92-15,-6 8 65 16,0 2-41-16,-2 7 9 16,-2 1-21-16,0 1-52 0,1 0-21 15,4 0-31-15,9 9 17 16,3 10-6-16,12 12 22 16,-1 6 7-16,5 1-9 15,-6-1-26-15,-2-6-5 16,-5-6 0-16,-1-4 9 15,-10-5-8-15,-3 0-1 16,-3-5 0-16,-3-3-12 16,0 1-3-16,-3 2-32 15,-15 3-7-15,-6-11-160 16,12-6-675-16</inkml:trace>
  <inkml:trace contextRef="#ctx0" brushRef="#br0" timeOffset="68113.7864">17705 5576 164 0,'0'0'27'16,"0"0"-1"-16,0 0-26 16,0 0 0-16,0 0 37 15,0 0 17-15,0 0 55 16,-1-15-58-16,-3 11-19 15,1 1 36-15,0 0-16 16,-3 0 10-16,1 2-27 16,0-1-33-16,1-1 41 0,-3 3-33 15,4-4 13 1,0 1 36-16,0 2-39 0,1-2 15 16,-1 2-11-16,2-1-20 15,1 2 42-15,-3 0-46 16,3 0 0-16,0 0 8 15,0 0-8-15,0 0-5 16,0 0 5-16,0 0 0 16,0 0-16-16,0 0 16 15,0 0-2-15,0 0-4 16,3 0 12-16,4 0-7 16,4 0 1-16,13 2 0 15,7-1-3-15,10 3 3 16,9-1 0-16,2-1 9 15,-1 0-3-15,-6-2-7 0,-10 0 1 16,-4 0 0-16,-1 0-1 16,-4 0 1-16,4 0 0 15,3 0 10-15,1 0-10 16,10-4 22-16,8 3-22 16,7-1 0-16,-1 2 23 15,2 0-23-15,-5 0 0 16,-5 0 0-16,0 0 13 15,-9 0-15-15,0 0 2 16,-1 3 0-16,-4 1 3 16,-3-1-1-16,-2-1-2 15,-3 1 0-15,1-2 5 0,-7 5-10 16,7-2 5 0,-3 0 0-16,1 1-2 0,-3-1 2 15,-3-2 0-15,-3 1 0 16,3-1 5-16,-2 2-4 15,4-1-1-15,-3-3 0 16,5 0-7-16,-1 0 8 16,-2 0-1-16,0 0 0 15,-2 0 8-15,-1 0-6 16,-3 0-2-16,-3-2 0 16,2 1-2-16,-3-3 7 15,1 4-4-15,1 0-1 16,-3-2 0-16,-1 2-1 15,-3 0 1-15,-1 0 0 0,5 0 0 16,-8 0 1-16,0-1 4 16,3 1-5-16,-5-2 0 15,1 2-4-15,-1-2 4 16,-1 2 0-16,0 0-2 16,0 0 7-16,0 0-7 15,0 0 2-15,3 0 0 16,-1 0-4-16,1 0 4 15,-2 0 0-15,-1 0 0 16,0 0 7-16,0 0-13 16,0 0 6-16,0 0 0 15,0 0 1-15,0 0-1 16,0 0 0-16,0 0-1 0,0 0 1 16,0 0 0-16,-6-3-28 15,-4 2 9-15,-3-2 5 16,-3 0-25-16,7 0 32 15,2 1 7-15,4 2-27 16,0 0 17-16,0 0-26 16,2-2 36-16,-2-1-18 15,-5 3 18-15,2 0 0 16,-3 0-2-16,0-3 8 16,-5 3 2-16,4-1-8 15,1-1 0-15,2 1 47 16,1 1-40-16,2-2 7 15,-2 2-14-15,3 0 11 0,-1 0 15 16,0 0-26-16,2 0 0 16,1 0 18-16,-3 0-17 15,2 0 11-15,1 0 0 16,-1 0-12-16,1 0 64 16,1 0-52-16,0 0 9 15,-2 0 18-15,2 0-31 16,0 0 0-16,0 0-8 15,-2 0-3-15,1 9-16 16,-2 2 19-16,3 3 0 16,-1 2 1-16,1-1 3 15,0 1 6-15,0 4-10 0,0 2 0 16,0 2 34-16,0 3-34 16,0-3 11-16,0 0 12 15,0-2-23-15,0 0 17 16,0-1-17-16,1 1 2 15,1-1 24-15,0-1-25 16,-2 0-1-16,4-1 5 16,-3 0 4-16,1-5 3 15,1 3-12-15,-3-6 0 16,4 1 1-16,-3-2 9 16,-1-1-10-16,2 4 15 15,-2-2-13-15,0-2 12 16,0 2-14-16,0-4 0 15,0 3 7-15,0 2-6 16,0 2-1-16,0 0 0 0,0 1 12 16,0 2-11-16,0-2-1 15,0-1 0-15,0 0 17 16,0-1-14-16,0 1-3 16,-3-1 0-16,-1 3 3 15,4 0 9-15,-2-3-12 16,1-3 0-16,-1 0-2 15,1-4 5-15,-3-2-2 16,4-1-1-16,0-2 3 16,0-1-3-16,0 0 0 0,0 3 0 15,0-3 2 1,-1 0-2-16,1 0 0 0,0 0-2 16,0 0 8-16,0 2-16 15,0-1 10-15,0 2 0 16,-1-3 5-16,1 1-1 15,0-1-4-15,0 0 0 16,0 0 3-16,0 2-4 16,-2-1 1-16,2 1 0 15,0-2-6-15,0 5 18 16,0-2-20-16,-1-3 8 16,1 2 0-16,0-2 1 0,-2 0 4 15,2 0-5 1,0 0 2-16,0 0 0 0,-2 0-3 15,1 0 1-15,-2 0 0 16,-5 0-3-16,-5 0 9 16,-6 0-6-16,-4 1 3 15,-3-1 5-15,-3 0-15 16,0 3 7-16,-4-3 0 16,-2 0 1-16,-2 0-1 15,5 0 0-15,2 0-2 16,1 0 12-16,4 0-23 15,-5 0 13-15,2 0 0 16,-2 0 5-16,0 0-5 16,2 0 0-16,-7 0-5 15,-2 0 12-15,0 0-7 0,-2 0 0 16,5 0 0 0,-5 0-4-16,3 0 4 0,2 0 0 15,-1 0-2-15,3 0 8 16,-1 0-9-16,1 0 3 15,4 0 0-15,3 0 3 16,4 0-3-16,8-3 3 16,0 2-3-16,6-2 0 15,0 1 9-15,1-3-9 16,-3 2 0-16,-3-3 0 16,-1 5 2-16,-1-4 6 15,1 4-8-15,-5-2 0 16,0 0-6-16,-2 0 6 0,2-1 0 15,4 1-1 1,-2 3 8-16,2-4-9 0,-2 1 2 16,0 3 0-16,2 0-3 15,2-1 3-15,-2 1 0 16,0-1-4-16,3-1 12 16,-2 1-9-16,2 0 1 15,0-2 0-15,1 3 3 16,4 0-3-16,2-1 0 15,0-1-2-15,2 0 11 16,-2 2-11-16,-1 0 2 16,3 0 0-16,-5 0-21 15,-11 2-46-15,-19 17-126 16,-14 3-27-16,-16-12-275 0</inkml:trace>
  <inkml:trace contextRef="#ctx0" brushRef="#br0" timeOffset="73139.1387">11735 5540 269 0,'0'0'71'0,"0"0"-24"15,0 0 40-15,0 0-30 16,0 0 6-16,0 0 10 16,0 0-39-16,-19-19 10 15,18 19-16-15,0 0-7 0,1 0 44 16,-2 0-62-16,1 0 17 15,1 0 15-15,-3 0-14 16,0 0 18-16,3 0-8 16,0 0-21-16,0 0 68 15,0 0-63-15,0 0 21 16,0-1-35-16,0 1 9 16,0 0 7-16,0-2-17 15,0 2 0-15,0 0 3 16,0 0-3-16,0 0-11 15,0 0 4-15,17 0 14 16,15 0 3-16,7 0-10 16,6 0 0-16,1-4 20 15,-1 1-13-15,-2 0-5 0,-4 1-2 16,-3 2 7-16,2 0 7 16,-2 0-14-16,-6 0 0 15,-3 0 2-15,1 5 4 16,1 0-6-16,4 0 0 15,7 2 6-15,0-4 12 16,0 0-18-16,-9 1 0 16,-1 0 0-16,-11 1 6 15,1-1-8-15,-4-1 2 16,1 0 0-16,-5-1-2 16,-5-2 2-16,2 2 0 15,-3-2 6-15,-2 3 0 16,3-3-2-16,-3 0-4 0,-1 0 0 15,3 0-3-15,-6 0 10 16,3 0-7-16,-3 1 0 16,3-1 10-16,3 0-11 15,0 0 1-15,5 0 0 16,2 2 0-16,-2-1 0 16,-3-1-1-16,4 2 0 15,-4-2 2-15,2 1 1 16,-3-1-2-16,-1 3 0 15,0-3-7-15,0 0 7 16,-6 0 0-16,0 0 0 16,0 0 9-16,0 0-19 15,0 0 10-15,0 0 0 0,0 0-3 16,1 0 3-16,1 0 0 16,3 0-1-16,-2 2 8 15,6 0-8-15,1-1 1 16,-3 1 0-16,1-2-2 15,0 0 5-15,-8 0-3 16,3 3 0-16,1-3 3 16,-4 0-6-16,3 0 3 15,-3 0 0-15,2 0 0 16,-2 0 2-16,4 0-2 16,-1 0 0-16,0 0 2 15,1 0-2-15,1 0 0 0,0 0 0 16,-2 0-3-1,-3 0 11-15,2 0-8 0,-2 0 0 16,0 0 4-16,0 0-13 16,0 0 9-16,0 0 0 15,0 0-1-15,0 0 9 16,0 0-11-16,0 1 3 16,0-1 0-16,0 0-7 15,0 0 7-15,0 0 0 16,0 0-7-16,0 1 17 15,0-1-12-15,0 0 2 16,0 2 0-16,0 1-28 0,0 1 33 16,0 1-5-1,0 5 0-15,0 0 3 0,5-1 2 16,-2-1-5-16,0 1 0 16,0-2 2-16,0 1-2 15,0-1 0-15,-3 2 7 16,4-3-2-16,-4 2-3 15,0 0-2-15,0 0 0 16,0 1 0-16,0 7 4 16,0 1-4-16,0 1 0 15,0 1 12-15,0 3-5 16,0-2-7-16,0 2 0 16,0-1 6-16,0 2-5 15,0 0-1-15,0 2 0 16,0-3 8-16,0 1-7 0,0-3-1 15,0-3 0-15,3-2-5 16,-3-1 8-16,0 0-3 16,0-5 0-16,0 1 10 15,0 0-15-15,0-2 5 16,0 1 0-16,0-1 2 16,0-1 2-16,0-3-3 15,0 4-1-15,0-2 0 16,0 2 8-16,0 3-8 15,0 0 0-15,0 4 0 16,-7-1 5-16,4 3-5 16,0-2 0-16,3-3 4 0,-3-3-9 15,3 1 5-15,0-3 0 16,0-2-6-16,0 2 14 16,-3-3-5-16,3-2-3 15,-3 2 2-15,3 3-11 16,0-4 9-16,0 4 0 15,-4 0 6-15,3-2-5 16,-1 0-2-16,1 0-1 16,-1 0 2-16,2-2 3 15,0-1-3-15,-1-1 0 16,1 2-1-16,0-3 2 16,0 0-1-16,0 0 0 15,0 0 0-15,-3 3-1 16,3-3 6-16,0 0-5 0,0 4 0 15,0-1 0-15,0 1-2 16,-1-1 2-16,-1 2 0 16,2-2 2-16,-1-1-2 15,-1-2 0-15,2 1-5 16,-1-1 11-16,1 0-2 16,0 0-4-16,0 0 0 15,0 0-2-15,-3 0 2 16,3 0-4-16,-3 0 1 15,-6 0 6-15,-5 0 8 16,-4 0-11-16,-2 0 0 0,-6 0 3 16,3 0 4-1,-2 0-8-15,1 0 1 0,1 0 0 16,1 0 3-16,2-1-3 16,1-6 0-16,1 4 10 15,0-3-7-15,-3 2-1 16,3 0-2-16,-4 1 0 15,2 0 20-15,4 0-16 16,-2 0-4-16,-1 3 17 16,-9-5-17-16,1 5 3 15,-4 0-3-15,5 0 0 16,-4 0 0-16,3 0 0 16,-1 0 0-16,-1 0-6 15,6 0 14-15,0 0-8 16,4 0 0-16,-5 0 0 0,2 0-4 15,2 0 4-15,0 0 0 16,5 0 8-16,0 0-6 16,1 0 3-16,-6 0-5 15,0 0 0-15,-1 0-3 16,-2 0 3-16,3 0 0 16,-1 0-2-16,0 0 10 15,-2-3-10-15,5 0 2 16,-2 0 0-16,5 0-8 15,0 0 8-15,-2 2 0 16,4-2 0-16,0 2 10 16,1-1-9-16,-1 1-1 0,-1-1 0 15,2 1-5-15,-8 1 7 16,7 0-2-16,-6 0 0 16,4 0 3-16,3 0-7 15,6 0 4-15,3 0 0 16,3 0-1-16,-3 0 2 15,3 0-1-15,0 0 0 16,0 0 4-16,0 0-6 16,0 0 2-16,0 0 0 15,0 0-4-15,0 0 10 16,0 0-12-16,0 0 6 16,0 0 0-16,0 0 2 15,0 0-2-15,0 0 0 0,0 0 4 16,0 0 0-1,0 0 1-15,0 0-5 0,0 0 5 16,0 0 45-16,0 0-42 16,0 0-6-16,0-3 29 15,0 0-26-15,0-4 7 16,0 1-12-16,0-2 0 16,0-1-1-16,0-2 1 15,0-3 0-15,0-6 0 16,0-5 9-16,0-8-12 15,9 0 3-15,-4-1 0 16,0 0-7-16,0 3 7 0,0 1 0 16,0-1-2-1,0-2 10-15,0-1-14 0,2 0 6 16,-4 2 0-16,1 3-7 16,-1 1 10-16,0 6-3 15,-2 5 0-15,-1 4 6 16,2 1-10-16,-1 0 4 15,1-1 0-15,-1 1-6 16,-1 0 7-16,0 0-1 16,0 5 0-16,0-3 8 15,0 5-11-15,0 0 3 16,0 1 0-16,0-2-5 16,0 0 7-16,0-1-2 15,0 1 0-15,0-1 4 16,0 5-6-16,0-3 2 0,0 1 0 15,0 0 0 1,0 0 1-16,0-1-1 0,0 3 0 16,0-1 3-16,0 3-8 15,0 0 5-15,0 0 0 16,0 0-4-16,0 0 10 16,0 0-10-16,0 0 4 15,0 0 0-15,0 0-9 16,0 0 9-16,0 0 0 15,0 0-9-15,0 0 15 16,0 0-14-16,0-3 8 16,13-4 0-16,13-3-20 0,13-3 20 15,0 3 0-15,0-1-4 16,-7 7 11-16,1 2-17 16,2 0 10-16,4 2 0 15,-3 0-1-15,-3 0 1 16,-7 0 0-16,-4 0-5 15,-5 0 11-15,-8 0-3 16,1 0-3-16,-4 2 0 16,-2 0-9-16,-1-1 9 15,0 1-5-15,-2-1-7 16,5 5-48-16,4 5-44 16,4 9-19-16,0 12-117 15,-3-1 6-15</inkml:trace>
  <inkml:trace contextRef="#ctx0" brushRef="#br0" timeOffset="88525.747">1386 8375 120 0,'0'0'66'0,"0"0"54"16,0 0-62-16,0 0 64 15,0 0-26-15,0 0-23 16,0 0 3-16,-31-14-24 16,31 14 12-16,0 0 21 0,0 0-67 15,-2 0 19-15,2 0 20 16,0-3-25-16,0 3 31 15,0 0-26-15,0 0-16 16,0 0 30-16,0 0-40 16,0 0-11-16,0 0 0 15,0 0 11-15,0 0 24 16,0 0-31-16,0 0-2 16,0 0 17-16,0 0-17 15,0 0-2-15,-3 0 0 16,3 0 2-16,-1 0-13 15,-2 0 11-15,3 0 0 0,0 3-16 16,0 4 20 0,0 1-4-16,0-2 0 0,0 4 3 15,4 3-6-15,1 1 3 16,-2-2 0-16,3 5-1 16,1-1 5-16,-2-2-4 15,2-5 0-15,-1 1 2 16,0-1 1-16,-2-8-3 15,-2 3 0-15,1-4 12 16,-3 0-2-16,0 0 13 16,0 0-13-16,0 0-9 15,0 0 50-15,0 0-41 16,2 0 4-16,8-4 35 16,15-30-4-16,26-28 11 15,31-36-51-15,21-25 9 0,6-13-7 16,-2 1-5-16,-13 6-2 15,-12 21 5-15,-19 28 3 16,-26 31-13-16,-20 28 5 16,-17 18 0-16,0 3-19 15,0 0 0-15,0 0-14 16,0 10-19-16,-3 23-46 16,1 15 34-16,2 11-79 15,0-3-96-15,12-16-84 16</inkml:trace>
  <inkml:trace contextRef="#ctx0" brushRef="#br0" timeOffset="105274.0441">15086 7856 632 0,'0'0'225'0,"0"0"-140"0,0 0 5 16,0 0-36-16,0 0-18 15,0 0 75-15,0 0-78 16,0 0 20-16,-25-46-35 16,25 46-5-16,0 0 24 15,0 0-37-15,0 0 0 16,0 0 43-16,0 0-41 15,0 0 32-15,0 0-27 16,0 0 8-16,0 0 9 16,0 0-24-16,0 0 0 15,-3 0-8-15,3 0 6 16,0 6-38-16,0 11 17 0,0 14 23 16,0 11 23-16,0 12-16 15,3 6-7 1,0 1 27-16,-3 4-25 0,0-1 34 15,0 6-36-15,0-1 17 16,0 2 5-16,0-4-22 16,0-1 0-16,0-9 11 15,0-4-2-15,0-6-12 16,0-8 3-16,0-3 0 16,0-5-1-16,0-4 6 15,0-6-5-15,3-4 0 16,-3-5 4-16,2-5-4 15,-2-4 0-15,0 0 0 16,0-3 0-16,0 0 0 16,0 4 0-16,0-4-3 0,0 0-19 15,0 0 21-15,0 0-69 16,0-16-33-16,0-11-23 16,0-2-152-16,-5-8-23 15,-6-6-206-15</inkml:trace>
  <inkml:trace contextRef="#ctx0" brushRef="#br0" timeOffset="106540.2617">14943 7735 119 0,'0'0'483'0,"0"0"-373"15,0 0-50-15,0 0 75 16,0 0-90-16,0 0-4 15,4-33 8-15,-4 33-37 16,0 0 16-16,0 0-28 0,2 0 0 16,7 0 9-16,12-3 16 15,15-1-25-15,16-1 51 16,10 3-35-16,9 2 3 16,1 0-19-16,5 0 0 15,11 2 2-15,12 7 7 16,11-1-9-16,6 0 0 15,-3-2 20-15,-4 0-9 16,-13-1-11-16,-6 0 0 16,-9-2 8-16,-11-2-5 15,-6-1-3-15,-10 0 0 16,-12 0 0-16,-15 0 2 16,-14 0-2-16,-8 0 0 0,-6 0 11 15,0 0 0-15,0 0 32 16,0 0-43-16,0 0 22 15,0 0-8-15,0 0-14 16,0 0 0-16,0 0 4 16,0 0 1-16,0 0-5 15,0 0 0-15,0 0 2 16,0 0-10-16,0 0 8 16,0 3 0-16,0 2-7 15,3 6-3-15,1 8 3 16,2 12 1-16,-2 12 6 15,-2 19 0-15,-2 12 24 0,0 7-19 16,0-3 24-16,-2-2-24 16,-1-10 16-16,2-4-18 15,1-4 2-15,0-7 28 16,0-5-33-16,0-6 0 16,3-5 8-16,1-5-1 15,-1-3 5-15,0-5-12 16,2-4 0-16,-4-4-6 15,2-2 14-15,-3-7-8 16,0 0 0-16,0-4 7 16,0-1-5-16,0 0-2 15,0 0 0-15,0 0 3 0,0 0 2 16,0 0-5-16,0 0 0 16,0 0 5-1,0 0-9-15,0 0 4 0,0 0-10 16,-9 2-2-16,-14 2 24 15,-16 0-5-15,-13-1-7 16,-2 3 0-16,-5-3-1 16,1-3 1-16,-1 1-5 15,-3-1-4-15,3 0 18 16,4 0-11-16,3 0 2 16,4 0 0-16,-1 0-2 15,-3 0 2-15,1 0 0 16,-3 0-5-16,-1 0 13 15,-2 0-6-15,1 0-2 16,8 0 0-16,6 0 1 0,6 0-1 16,9 0 0-1,3 0-3-15,-3 0 13 0,1 2-17 16,-7 5 7-16,3-4 0 16,2 2-5-16,-4-3 12 15,9 1-7-15,3 1 0 16,11-4 3-16,5 0-10 15,4 0 7-15,0 0 0 16,0 0-23-16,0 0 23 16,0 0 0-16,0 0-1 15,0 0 7-15,-4 0-19 16,2 0 13-16,-4 0-7 0,-5-4-25 16,2 0 25-16,2 1-3 15,1 0-36-15,-1 3-74 16,1 0-23-16,-4-2-302 15</inkml:trace>
  <inkml:trace contextRef="#ctx0" brushRef="#br0" timeOffset="107316.3059">15134 7602 249 0,'0'0'83'0,"0"0"-72"15,0 0 48-15,0 0 19 16,0 0-6-16,0 0 10 16,0 0-59-16,-5-6-7 15,5 6-9-15,-1 0 3 16,-1 0 48-16,-2 0-58 15,-3 0 0-15,-5 6-6 16,-1 2-3-16,2 0-3 16,3-1-17-16,4-1 21 15,-2-3-20-15,3 1 28 16,-3-2 0-16,3 1 9 16,3-3-8-16,-2 2 27 15,2-2 10-15,0 0-29 0,0 0 50 16,0 0-50-16,0 0-2 15,0 0 32-15,0 0-4 16,0 0 13-16,0 0-29 16,0 0-8-16,0 0 37 15,0 0-47-15,0 6-1 16,0 5 1-16,0 5 6 16,0 6 61-16,0 5-40 15,0 4-10-15,0 1 19 16,0 11-29-16,0 10-8 0,0 17 0 15,-4 11-29 1,-11 3-136-16,-9-6-537 0</inkml:trace>
  <inkml:trace contextRef="#ctx0" brushRef="#br0" timeOffset="108513.1177">15098 8850 512 0,'0'0'151'0,"0"0"-90"15,0 0-16-15,0 0 105 0,0 0-108 16,0 0 15-16,0 0-3 15,0-6-36-15,0 6 15 16,0 0-16-16,0-1-11 16,1 1 84-16,-1-1-81 15,4 1 29-15,-4 0 1 16,0 0-18-16,0 0 23 16,0 0-44-16,0 0 0 15,0 0 9-15,0 0-6 16,0 0-3-16,0 0 0 15,0 0 12-15,0 0-13 16,0 0 1-16,0 0 0 16,0 0-12-16,0 0 12 0,0 0-1 15,-4 5-7-15,-16 15 8 16,-10 14 13-16,-7 1-7 16,4 2-3-16,1-4 26 15,9-10-25-15,0 1 3 16,10-8-7-16,1-3 14 15,1-1 0-15,8-5-14 16,-1-1 0-16,4-2-1 16,0-4 8-16,0 3-5 15,0-3-2-15,0 0 1 16,0 0-8-16,0 0 7 16,0 1-68-16,0 1-70 0,0-2-341 15</inkml:trace>
  <inkml:trace contextRef="#ctx0" brushRef="#br0" timeOffset="109301.8373">16518 8791 643 0,'0'0'141'0,"0"0"-33"16,0 0-44-16,0 0 26 15,0 0-7-15,0 0-39 16,0-6 84-16,0 6-110 16,0 0 0-16,0 0-18 15,0 0 19-15,6 0-40 0,5 16 9 16,6 7 12-16,8 6 11 16,7 2-3-16,4 7-8 15,7-4 0-15,9 3 10 16,6-2 16-16,7-1-26 15,-4 0 0-15,-5-2 23 16,-8 0-20-16,-5-2 2 16,-8-5-5-16,-9-5 7 15,-7-8 4-15,-6-5-11 16,-7-4 0-16,-3-3 12 16,-3 0-11-16,0 0 15 0,0 0 1 15,0 0-9 1,0 0-3-16,-15-13-5 0,-22-7-182 15,-22-6-262-15</inkml:trace>
  <inkml:trace contextRef="#ctx0" brushRef="#br0" timeOffset="110147.3313">15049 8880 383 0,'0'0'189'0,"0"0"-111"0,0 0-28 16,0 0 7-1,0 0-21-15,0 0 76 0,0-3-82 16,3 3-12-16,-2-3 38 16,-1 3-23-16,5-2-5 15,-5-1-7-15,0 3-7 16,0 0 55-16,0 0-67 16,0 0-2-16,0 0 16 15,0 0-15-15,0 0 8 16,0 0-9-16,0 0 1 15,0 0-5-15,0 0 4 16,0 0 0-16,0 5-1 16,-12 11 6-16,-5 8 34 15,-5 6-33-15,-6 4 5 16,-5 5 44-16,-6 0-51 0,-3 1 13 16,4 1 11-16,-1-4-26 15,9-7 23-15,8-7-25 16,1-3 0-16,6-6 23 15,2-1-11-15,3-1-12 16,0-2 2-16,0-3 12 16,7 3 10-16,-3-4-24 15,0 2 0-15,1-2 11 16,-1-3-7-16,2 0-4 16,4 1 0-16,0-4 11 15,0 0 14-15,0 0-25 0,0 0 0 16,0 0 26-16,0 0-26 15,0 0 5-15,0 0-5 16,0 0 12-16,0 0-2 16,0 0-10-16,0 0 0 15,-2 0-8-15,2 0 16 16,0 0-17-16,0 0-2 16,0 0-50-16,0 0 29 15,-4 0-180-15,-5 0-120 16</inkml:trace>
  <inkml:trace contextRef="#ctx0" brushRef="#br0" timeOffset="113509.068">14209 9752 808 0,'0'0'123'0,"0"0"-69"15,0 0-9-15,0 0 79 16,0 0-68-16,0 0 13 16,0 0 17-16,-25-72-53 15,25 72 10-15,-3 0-43 0,3 0 23 16,0 0-46-16,0 27 23 15,0 9 0 1,3 12 0-16,3 3 1 0,0-5 4 16,3-10-5-16,-2-4 0 15,-1-5 1-15,2-7-1 16,-5-3 0-16,0-6 3 16,0-5 4-16,-3-6-6 15,0 0-1-15,0 0 0 16,0 0 21-16,0 0-3 15,0-18-11-15,0-15 26 0,-3-14-29 16,0-11 0-16,3-2-4 16,0 4 0-16,0 10-4 15,0 17 4-15,0 18 0 16,0 5 0-16,0 6 0 16,3 0-4-16,8 16-32 15,9 14 36-15,8 11-15 16,4 5 16-16,1-8-1 15,-1 1 0-15,1-11 8 16,-8-5-10-16,1-4 2 16,-7-5 0-16,-3-8-20 15,-6-1 20-15,-8-5 0 16,0 0-6-16,-2 0 13 16,0-20 48-16,0-14-55 15,0-12 0-15,0-7 1 0,0 7 7 16,0 3-6-16,0 9-2 15,-2 11 6-15,2 3 5 16,0 4-11-16,0 7-3 16,0 4-2-16,0 3-33 15,0 2-27-15,0 0-86 16,0 0-102-16,14 2 118 16,4 3-54-16,1-5-194 15</inkml:trace>
  <inkml:trace contextRef="#ctx0" brushRef="#br0" timeOffset="113741.9464">14726 9621 704 0,'0'0'156'15,"0"0"-122"-15,0 0-34 0,0 0 3 16,0 0 148-16,-1 76-68 16,-2-38-18-16,3 1 2 15,0 2-47-15,0-9-1 16,0-4-19-16,4-3 0 15,3-8 9-15,-2-3-8 16,-1-4-1-16,-1-1 0 16,0-8-7-16,-3 1-14 15,0-2-83-15,0 0-36 16,-6-9 51-16,-11-13-479 16</inkml:trace>
  <inkml:trace contextRef="#ctx0" brushRef="#br0" timeOffset="113907.8378">14596 9676 918 0,'0'0'50'0,"0"0"-50"15,0 0 0-15,0 0 70 16,0 0 11-16,101-11-19 16,-62 11-62-16,-4 0-39 15,-2 0-41-15,-10 8-177 16,-17 1-291-16</inkml:trace>
  <inkml:trace contextRef="#ctx0" brushRef="#br0" timeOffset="114074.7362">14566 9999 498 0,'0'0'189'0,"0"0"-138"15,0 0 2-15,0 0 65 16,0 0-33-16,0 0-55 15,116 12-30-15,-70-17-41 16,0-4-230-16</inkml:trace>
  <inkml:trace contextRef="#ctx0" brushRef="#br0" timeOffset="114409.5244">15089 9890 680 0,'0'0'107'16,"0"0"-93"-16,0 0-14 15,0 0 7-15,37-84 14 16,-28 60-21-16,-3-1 0 16,-3 0 33-16,-3 8-17 15,0 4 47-15,-3 7-29 16,-13 3-28-16,-10 3 60 15,-4 9-54-15,-2 21 12 16,-3 7 46-16,6 5-28 0,0-2-10 16,12-3-8-16,8-6-20 15,9-6 39-15,0 0-43 16,16 0 0-16,23-8 29 16,16-5-21-16,15-9-8 15,15-3-92-15,1-3-166 16,-6-20 27-16</inkml:trace>
  <inkml:trace contextRef="#ctx0" brushRef="#br0" timeOffset="115446.5617">16996 9590 785 0,'0'0'194'16,"0"0"-182"-16,0 0-12 15,0 0 10-15,0 0 31 16,0 73 83-16,0-43-98 16,0 3 1-16,0 1-3 15,10-5-20-15,1 0 11 16,4-3-15-16,0-6 0 16,-2-3 3-16,0-6-1 15,-4-6-2-15,-1 0 0 16,-8-5 5-16,0 0 22 0,4 0-21 15,-1-14 39 1,7-16-14-16,2-7-31 0,8 1 0 16,-3 0 0-16,3 13 8 15,-1 7-8-15,2 8 0 16,-1 8 0-16,-1 0-18 16,2 10 18-16,-2 10-9 15,0 3 8-15,0-2 2 16,0-1 0-16,-1-1-1 15,-5-6 0-15,-4-6 0 16,-3-4 5-16,-3-3-5 16,-3 0 8-16,0 0-1 15,1-10 105-15,-1-12-112 0,0-8 7 16,0-1 19 0,3-12-25-16,7-2 11 0,1-5-12 15,6 4 0-15,1 7-24 16,-6 15 24-16,-3 12-34 15,-2 12-15-15,-1 3-134 16,-5 16-107-16,-1 8-311 16</inkml:trace>
  <inkml:trace contextRef="#ctx0" brushRef="#br0" timeOffset="116340.0908">17730 9729 657 0,'0'0'195'16,"0"0"-101"-16,0 0-5 15,0 0 38-15,0 0-52 16,0 0-20-16,0 17-51 16,-8 2 11-16,0 2 76 15,-1 8-78-15,6-3 6 0,3-3-4 16,0 1-11-1,0-5-7-15,2-2 3 0,8-2-85 16,2-4-3-16,-1-10-127 16,-4-1 14-16,-4-10-81 15</inkml:trace>
  <inkml:trace contextRef="#ctx0" brushRef="#br0" timeOffset="116489.9973">17723 9520 1001 0,'0'0'88'0,"0"0"-87"16,0 0 26-16,0 0-27 16,0 0-3-16,0 0-2 15,14 12-75-15,-7 10 73 16,4 5-165-16,0-11-242 0</inkml:trace>
  <inkml:trace contextRef="#ctx0" brushRef="#br0" timeOffset="116772.8224">17879 9653 854 0,'0'0'57'15,"0"0"-18"-15,0 0-4 16,28 73 22-16,-13-44 20 16,-3-2-29-16,-1-3-10 15,-2-2-38-15,-3-6 9 16,1-6-7-16,-4-6-2 15,-3-4 0-15,0 0 17 0,0 0-7 16,0-14 77-16,0-6-87 16,-6-11 10-16,6-5 29 15,0-3-39-15,6 3 0 16,10 14-1-16,-2 8-6 16,8 11-10-16,-3 3-101 15,0 5-114-15,-10 10-86 16</inkml:trace>
  <inkml:trace contextRef="#ctx0" brushRef="#br0" timeOffset="117270.5448">18157 9455 983 0,'0'0'51'15,"0"0"-42"-15,0 0 55 16,0 0-62-16,0 0 16 16,0 0 28-16,8-24-44 15,-2 51 28-15,-2 10 24 16,-1 12-34-16,-1 0 61 16,-1 1-73-16,5 0-3 15,2-8 17-15,-2-5-18 0,4-6 1 16,3-9-5-1,1-3 1-15,-1-8 3 0,-2-5-4 16,1-3 0-16,3-3 6 16,0 0-3-16,3-20 10 15,7-11-13-15,-2-10 0 16,-3-5-5-16,-2-1 5 16,-9 4 0-16,-8 11-4 15,-1 11 11-15,0 11-7 16,-10 8 0-16,-8 2 0 15,-2 22-15-15,0 12 15 16,8 2 0-16,3 0 1 16,9-6 6-16,5-2-9 15,17-6 2-15,8-2-15 0,2-11 1 16,6-2-99-16,-1-7-7 16,0 0-52-16,-9-2-67 15,-8-18-252-15</inkml:trace>
  <inkml:trace contextRef="#ctx0" brushRef="#br0" timeOffset="117633.2275">18729 9498 690 0,'0'0'134'15,"0"0"-25"-15,0 0-52 16,0 0 26-16,0 0 18 0,0 0-50 15,-6-4-15-15,-13 16-36 16,-12 13 12-16,-2 5 44 16,6-1-52-16,7-2-2 15,10-4 7-15,9-3-1 16,1 0-2-16,1-1-6 16,19-3 0-16,9-2 10 15,1 0-10-15,-5-5 0 16,-4 1 7-16,-12-3-3 15,-5-2-8-15,-2 3 3 16,-2-1 1-16,-6 3-7 16,-18-1 11-16,-3-2-4 0,4-1 0 15,9-3-12-15,8-3-25 16,6 0-80-16,4-2-104 16,20-17-127-16</inkml:trace>
  <inkml:trace contextRef="#ctx0" brushRef="#br0" timeOffset="117869.5868">18957 9561 968 0,'0'0'79'15,"0"0"-50"-15,0 0-29 16,0 0 13-16,-90 56 28 16,80-37 11-16,10 5-45 15,0 1-7-15,21 0 0 0,12 1 13 16,1-2-7-1,-2-2-6-15,-9-1 0 0,-13-3-10 16,-10-1 15-16,-7 3-5 16,-33-3 7-16,-17-4 4 15,-2-4-10-15,0-9-1 16,16 0-107-16,10-19-250 16</inkml:trace>
  <inkml:trace contextRef="#ctx0" brushRef="#br0" timeOffset="120816.5064">14266 9890 487 0,'0'0'281'16,"0"0"-159"-16,0 0-67 15,0 0 5-15,0 0 29 16,0 0-15-16,0 0 64 0,-31-5-81 15,31 5-15-15,19-2 6 16,40-3-42-16,35-5 23 16,26-3-29-16,4 2 0 15,-8 2 6-15,-18 2-6 16,-14 4 0-16,-15 2 3 16,-16 1 5-16,-12 0-8 15,-19 0 0-15,-13 0-18 16,-9 0 0-16,-11 0-15 15,-25 4 18-15,-19 10 8 16,-13 2-52-16,-11 4-12 16,-8-1-67-16,-5-2-49 0,-2 0 58 15,-2-4 52-15,4 1 51 16,7-3 20-16,15 1 12 16,14-3 5-16,24-5 31 15,14-1 22-15,13-1 33 16,5-2-69-16,0 1 19 15,8 2 36-15,22 3 16 16,21-4 29-16,23-2-73 16,20 0-10-16,12-8 29 15,6-5-69-15,-3 4 24 16,-11-2-19-16,-14 5 5 16,-19 3 6-16,-17 3-21 15,-18 0-17-15,-11 0-10 16,-15 3-53-16,-4 6-71 15,-16 4-21-15,-21 4 49 0,-8 0-67 16,-10-6-385-16</inkml:trace>
  <inkml:trace contextRef="#ctx0" brushRef="#br0" timeOffset="121070.8555">14401 9786 343 0,'0'0'468'16,"0"0"-350"-16,0 0-115 16,0 0-3-16,0 0 3 15,0 0-2-15,116-31 70 16,-27 28-71-16,-5 3 10 15,-6 0-29-15,-8 10 8 16,-13 0-191-16</inkml:trace>
  <inkml:trace contextRef="#ctx0" brushRef="#br0" timeOffset="122098.3176">14073 10525 712 0,'0'0'272'16,"0"0"-157"-16,0 0-33 15,0 0 14-15,0 0-17 16,0 0 11-16,-26-52-34 16,26 52-48-16,0 3-8 15,-3 29-5-15,0 19 5 0,-4 14-8 16,1 7 18-1,2-8-1-15,3-8-9 0,1-17 0 16,0-12-3-16,0-8 7 16,0-11-4-16,0-6 0 15,0-2 4-15,0 0 12 16,0 0-12-16,0 0-4 16,-5-19 41-16,-2-18-33 15,1-13-8-15,6-8 0 16,0-8 3-16,0 3-23 15,0 10 20-15,0 7-2 16,3 10-9-16,-3 12 22 16,0 7-14-16,0 7 3 15,0 5 0-15,0 1 2 0,0 4-2 16,0 0 0-16,0 0 4 16,0 0 4-16,0 0-13 15,0 0 5-15,0 0 0 16,0 0-35-16,0 21 35 15,0 11-1-15,-3 14-6 16,-3 2 14-16,-6 3-1 16,7-4-6-16,4-2 0 15,1-1 5-15,0-5 0 16,0-2-5-16,7-9 6 16,4-4 0-16,-5-7-2 15,0-5-4-15,-5-1 0 16,1-5-8-16,-2 1 11 0,0-6-3 15,0-1 0-15,0 0 6 16,0 0-6-16,3 3 0 16,3-1 0-16,8 1 4 15,10 2 1-15,11-2-5 16,0-3 0-16,6 0 13 16,-4 0-18-16,-4 0 5 15,-12 0 0-15,-3 0-8 16,-6 0 8-16,-5 0-11 15,-6-3-17-15,-1 3-44 16,0 0 57-16,0-4-122 16,0 4-10-16,0-6 22 0,0-5 4 15,0-12-192-15</inkml:trace>
  <inkml:trace contextRef="#ctx0" brushRef="#br0" timeOffset="122540.5307">14460 10502 684 0,'0'0'153'16,"0"0"-66"-16,0 0 8 16,0 0 51-16,0 0-36 15,0 0-39-15,3-38-71 16,-3 57 6-16,-11 20-11 16,-8 18 10-16,0 4 13 15,-1 0-5-15,7-10-9 0,4-10 1 16,3-8-5-1,2-10 0-15,4-11 1 0,0-8 4 16,0-4-5-16,0 0 7 16,0 0-1-16,0 0 59 15,0-14-24-15,0-21-29 16,10-17 11-16,6-14-23 16,10-6 0-16,-4 5-1 15,-1 13 4-15,-6 25-13 16,-11 14 10-16,-2 13 0 15,-1 2-12-15,3 24-7 16,0 15 18-16,3 11-6 0,-4 4 14 16,5-3 4-1,2-5-11-15,-3-9 0 0,4-8-2 16,-1-5 9-16,1-8-14 16,-5-2 2-16,0-6-84 15,-5-4 33-15,-1-4-153 16,0 0-13-16,-1-9 13 15</inkml:trace>
  <inkml:trace contextRef="#ctx0" brushRef="#br0" timeOffset="122703.432">14320 10720 900 0,'0'0'116'0,"0"0"-86"15,0 0-19-15,0 0 2 16,0 0 77-16,84 20-17 0,-36-20-60 15,-3 0-13-15,2-5-60 16,-9-6-144-16,-8-3-79 16</inkml:trace>
  <inkml:trace contextRef="#ctx0" brushRef="#br0" timeOffset="123250.0907">14742 10489 898 0,'0'0'60'16,"0"0"-50"-16,0 0-10 15,0 0 41-15,-20 96 11 0,20-63 51 16,0-3-69-16,0 3-3 16,0-7-1-16,0-6-23 15,4-1-7-15,-2-9 0 16,3-6 8-16,-5-4 1 15,0 0 1-15,0 0-10 16,0-11 83-16,0-12-63 16,0-16-6-16,0-5-14 15,0-5 3-15,0 6 13 16,0 4-6-16,3 16-10 16,-3 7 37-16,2 12-30 15,-2 4-1-15,4 0-6 0,2 12-14 16,11 12-10-16,6 13 24 15,1 1 0-15,6-4 4 16,0 0 0-16,-2-8-1 16,2-4-3-16,-4-8 0 15,1-1 0-15,-3-9 0 16,-6-4 0-16,-4 0 13 16,-4 0-9-16,-6-20 20 15,1-10-24-15,-5-9 8 16,0-7 26-16,0-4-28 15,-9 1-6-15,6 12 17 16,-4 13-6-16,5 11 35 0,-1 8-46 16,3 4 0-1,0 1-19-15,0 0-55 0,0 14-85 16,0 6-86-16,0 5-59 16</inkml:trace>
  <inkml:trace contextRef="#ctx0" brushRef="#br0" timeOffset="123739.807">13893 11209 659 0,'0'0'101'0,"0"0"-63"15,0 0 52-15,0 0 49 16,0 0-52-16,0 0 24 16,-42-17-25-16,42 17-38 0,0 0 17 15,34-2-55-15,31-6-5 16,29-1 61-16,23-5-60 16,13-3 9-16,3-2 1 15,-10 6-5-15,-9 6 27 16,-17 1-38-16,-17 6 0 15,-24-4 19-15,-20 4-19 16,-25 0 0-16,-8 0 0 16,-3 0 7-16,0 0-24 15,-7 0 17-15,-17 4-65 16,-7 6-74-16,-5-10-361 16</inkml:trace>
  <inkml:trace contextRef="#ctx0" brushRef="#br0" timeOffset="125087.0687">17661 10106 636 0,'0'0'60'0,"-87"0"-48"15,50 0-2-15,12 0 19 16,8 0 68-16,11 0-28 15,0 0 8-15,3 0-70 16,0 0 4-16,2 0 29 16,-1 0-20-16,2 0 23 15,0 0-26-15,0 0-10 16,0 0 70-16,0 0-74 0,0 0 26 16,0 0-13-1,-3 0-7-15,-4 3 18 0,-9 0-27 16,-8 0 0-16,-8 4-3 15,-4-4 3-15,-2-3 0 16,-8 0-1 0,-6 0 15-16,-4 0-17 0,-4 0 3 15,3 0 0-15,13 0 2 16,7 0 5-16,18 0 15 16,11 0-16-16,5 0 13 15,1 0-7-15,2 0-12 16,0 0 0-16,0 0 18 15,0 0-17-15,0-2 11 16,0 1-12-16,0 1 0 16,0 0 2-16,0 0-2 0,2 0 0 15,19 0 8-15,13 0-3 16,27 0 38-16,18 0-29 16,17 0-8-16,5 0 29 15,12 0-30-15,14 0-5 16,15 0 21-16,13 0-19 15,15 0-4-15,-1 0 2 16,2 0 0-16,-8 0 3 16,-10 0-3-16,-13 0 0 15,-19 0 1-15,-19 0 11 16,-23 0-20-16,-24 0 8 16,-22 0 0-16,-19 0-6 0,-9 0 6 15,-5 0 0-15,0 0-5 16,0 0 14-16,0 0 9 15,0 0-18-15,0 0 0 16,-10 3-19-16,-16 4-30 16,-6 5-134-16,-6-5-203 15</inkml:trace>
  <inkml:trace contextRef="#ctx0" brushRef="#br0" timeOffset="127003.8684">14232 11153 587 0,'0'0'105'16,"0"0"-44"-16,0 0-19 15,0 0 71-15,0 0-51 16,0 0 35-16,0 0 9 16,-60 0-74-16,60 0 21 15,-2 0-28-15,2 0 6 16,-1 0 61-16,1 0-80 0,0 0 25 15,0 0-11-15,0 0-17 16,17 0-6-16,26 0-3 16,19 0 0-16,19 0 6 15,10 0-6-15,-3-10-3 16,-5 3-3-16,-7 0 12 16,-5 4-24-16,-14 0 18 15,-4 2 0-15,-10 1-9 16,-8 0 15-16,-6-3-6 15,-6 3 0-15,-7 0 4 16,-7 0-15-16,-6 0 11 0,-3 0 0 16,0 0-4-1,0 0 10-15,0 0-5 0,0 0-1 16,0 0 0-16,0 0 25 16,0 0-25-16,0 0 0 15,0 0 8-15,0 0-1 16,0 0-10-16,0 0 3 15,0 0 0-15,3 0-16 16,3 0 16-16,3 0-22 16,0 0 17-16,4 0 5 15,1 0-8-15,-5 0 6 16,1 0 2-16,0 0-18 0,-1 0 18 16,2 0 0-16,-5 0-1 15,-4 0 5-15,5 0-4 16,-1 0 0-16,-2 0 0 15,2 0-4-15,-2-2 5 16,1 2-1-16,0 0 0 16,-5 0 10-16,0 0-3 15,0 0-7-15,0 0 0 16,0 0 38-16,0 0-31 16,0 0 0-16,0 0-6 15,0-3 17-15,0 3-2 16,0 0-16-16,0 0 0 15,0 0-5-15,0 0 5 16,0 0-2-16,0 0-11 16,0 0 7-16,3 0-32 0,0 0 38 15,0 0-9 1,4 0-2-16,0 0 20 0,2 0-17 16,5 0 8-16,1 0-48 15,1 0 46-15,-2 0-73 16,-5 0 19-16,-5 0 30 15,-4 0-47-15,0 0 29 16,-11 0 7-16,-17 0 5 16,-9 0 22-16,-5 0-42 15,-2-4 31-15,3-2 14 0,-4-1 10 16,-6-3-6 0,-17-1-144-16,-13-1-325 0</inkml:trace>
  <inkml:trace contextRef="#ctx0" brushRef="#br0" timeOffset="128092.6494">14248 9844 814 0,'0'0'171'0,"0"0"-125"15,0 0 20-15,0 0 84 16,0 0-87-16,0 0 3 16,-38-6-4-16,37 6-39 15,1 0 2-15,0 0-25 0,0 0 0 16,0 0-4-16,0 0 12 16,0 0-8-16,0 0 0 15,0 0 6-15,0 0-7 16,0 0 1-16,0 0 0 15,0 0-10-15,0 0 10 16,0 0-24-16,0 0-19 16,3 0-104-16,7 0-83 15,3 0-189-15</inkml:trace>
  <inkml:trace contextRef="#ctx0" brushRef="#br0" timeOffset="128535.3756">14683 9878 1006 0,'0'0'122'0,"0"0"-7"15,0 0-91-15,0 0 45 16,0 0-22-16,0 0-40 15,-3-10 28-15,3 10-35 16,0 0 0-16,0 0-18 16,0 0-4-16,0 0-34 15,0 0 15-15,0 0 16 16,0 0-8-16,0 0 32 16,0 0-11-16,0 0 7 0,0 0-30 15,0 0-68-15,0 0-82 16,10 0-144-16</inkml:trace>
  <inkml:trace contextRef="#ctx0" brushRef="#br0" timeOffset="129191.8299">15143 9941 1299 0,'0'0'100'0,"0"0"-86"16,0 0 23-16,0 0-28 15,0 0 41-15,0 0 18 16,0 0-65-16,0 0 17 16,0 0-20-16,0 0 0 15,0 0-13-15,0 0 13 16,0 0 0-16,0 0 0 16,0 0 3-16,0 0-7 0,0 0 4 15,0 0 0-15,0 0-1 16,0 0 8-16,0 0-7 15,0 0 0-15,0 0 1 16,0 0 2-16,0 0-3 16,0 0 0-16,0 0 8 15,0 0-7-15,0 0 3 16,0 0-4-16,0 0 3 16,0 0-5-16,0 0 2 15,0 0 0-15,0 0-10 16,0 0 24-16,0 0-20 15,0 0 6-15,0 0 0 16,0 0-1-16,0 0 1 16,0 0 0-16,0 0-2 15,0 0 11-15,0 0-13 0,0 0 4 16,0 0 0-16,0 0 0 16,1 0 0-16,-1 0 0 15,0 0-1-15,4 0 6 16,-4 0-10-16,0 0 5 15,7 3-95-15,-4 9-16 16,-3 0-279-16</inkml:trace>
  <inkml:trace contextRef="#ctx0" brushRef="#br0" timeOffset="131484.8845">14172 11582 939 0,'0'0'92'16,"0"0"-91"-16,0 0 0 16,0 0 95-16,0 0-35 15,0 0 30-15,-54-42-2 0,54 42-62 16,0 0 45-16,0 0-67 16,0 0-3-16,0 0 35 15,0 15-24-15,0 9 32 16,0 15-21-16,4 4-16 15,12 4 33-15,-2 2-41 16,4-5 0-16,2-2 3 16,-1-2 5-16,-2-4-10 15,-1-3 2-15,-7-9 0 16,-4-9-3-16,-3-10 3 16,-2-5 0-16,0 0 5 0,0 0-2 15,0 0 21-15,-7-20-24 16,-9-14 20-16,-1-12-6 15,2-17-14-15,8-9 0 16,7-1-5-16,0 7 14 16,0 19-12-16,7 18 3 15,-1 16 0-15,-3 10-24 16,3 3 24-16,8 20-14 16,8 19 11-16,8 14 3 15,6 3-2-15,-2 0 2 16,0-6 0-16,5-11-22 15,-9-6 10-15,-1-9-2 16,-3-11 2-16,-5-7 12 0,-3-6-24 16,-6 0 24-16,-6-13 0 15,1-17 26-15,-3-13-26 16,-2-10 14-16,-2-6-14 16,0-7 12-16,0 6 15 15,-2 13-14-15,-5 13-13 16,0 10 40-16,4 17-37 15,0 0 4-15,3 7-7 16,0 0-54-16,0 0 26 16,0 4-142-16,14 13-26 15,3 3 54-15,4-7-103 16,1 0-156-16</inkml:trace>
  <inkml:trace contextRef="#ctx0" brushRef="#br0" timeOffset="131698.9026">14770 11546 470 0,'0'0'471'15,"0"0"-355"-15,0 0-98 16,0 0 72-16,0 0-43 16,0 0 70-16,11 82-19 15,-4-49-62-15,0 2-11 16,-2-4-25-16,1-4 0 16,-4-1 5-16,2-5-5 15,-3-3-8-15,2-7 4 16,-3-1-54-16,0-4-5 15,0-2-52-15,-15-4-14 16,-1 0 3-16,-5-17-145 16,5-15-334-16</inkml:trace>
  <inkml:trace contextRef="#ctx0" brushRef="#br0" timeOffset="131842.8131">14715 11543 896 0,'0'0'23'16,"0"0"15"-16,0 0 30 15,108-17 24-15,-75 11 5 16,0 3-67-16,2 0-30 16,-7 3-47-16,-7 0-189 15,-12 0-630-15</inkml:trace>
  <inkml:trace contextRef="#ctx0" brushRef="#br0" timeOffset="131999.7157">14748 11855 1012 0,'0'0'163'15,"0"0"-163"-15,0 0 0 16,79-22-24-16,-41 10-80 16,-2 2-194-16</inkml:trace>
  <inkml:trace contextRef="#ctx0" brushRef="#br0" timeOffset="132375.4993">15274 11696 1058 0,'0'0'117'0,"0"0"-95"15,23-78 35-15,-15 49-44 16,0 0 36-16,-4 5 3 15,-2 8-47-15,-2 6 81 16,0 3-65-16,-9 4-9 16,-7 0 24-16,-13 3-26 15,-4 0 14-15,-2 20-8 16,-2 11-6-16,5 10 62 16,10 5-65-16,8 3-7 0,11 1 28 15,3-7-28-15,7-1 29 16,17-6-29-16,11-5 7 15,7-8 3-15,7-6-10 16,2-10 0-16,-2-7-9 16,0 0 9-16,-10-3-20 15,-10-14-54-15,-13 0-21 16,-12-3 20-16,-8 7-270 16,-32 3-535-16</inkml:trace>
  <inkml:trace contextRef="#ctx0" brushRef="#br0" timeOffset="134132.5847">15745 11661 792 0,'0'0'346'16,"0"0"-238"-16,0 0-65 16,0 0-41-16,0 0 27 15,87-52-29-15,-34 48 7 16,3 4-37-16,-11 0-74 16,-13 13-139-16,-15 1-307 15</inkml:trace>
  <inkml:trace contextRef="#ctx0" brushRef="#br0" timeOffset="134282.4908">15822 11814 941 0,'0'0'113'0,"0"0"-81"16,0 0-17-16,0 0-15 16,0 0 64-16,0 0-41 15,67 5-23-15,-22-3-37 16,-3-2-258-16</inkml:trace>
  <inkml:trace contextRef="#ctx0" brushRef="#br0" timeOffset="135012.593">16453 11540 730 0,'0'0'74'15,"0"0"106"-15,0 0-98 0,0 0-25 16,0 0 93-16,0 0-74 16,-26-47-11-16,26 47-8 15,-2 7-55-15,2 26 0 16,-1 13-2-16,1 19 0 16,0-1 31-16,0-8-31 15,0-13 0-15,6-10 5 16,-2-10-1-16,3-10-4 15,-7-6 0-15,0-4 0 16,0-3 3-16,0 0 10 16,0-6-13-16,-7-14 46 15,-9-17-38-15,0-6 27 16,-2-14-35-16,8-15 0 0,9-4 16 16,1-2-16-16,8 14 0 15,13 19 0-15,-5 21 6 16,7 18-18-16,3 6 12 15,6 36-19-15,4 23 13 16,-6 17 8-16,2 3-4 16,-4-6 1-16,1-14 1 15,1-19-18-15,-8-6 18 16,2-18-11-16,-12-6 2 16,-6-7 14-16,-5-3-5 15,-1-7 10-15,0-18 19 16,-3-15 21-16,-9-10-42 15,1-16-8-15,-2-7 25 16,4 5-21-16,3 8 11 0,5 20-15 16,0 20 0-16,1 14-12 15,0 6 12-15,0 2-99 16,7 22-58-16,6 16 12 16,4 6-68-16,-4-3-118 15</inkml:trace>
  <inkml:trace contextRef="#ctx0" brushRef="#br0" timeOffset="135339.4413">16880 11718 716 0,'0'0'388'15,"0"0"-386"-15,0 0-2 0,0 0 61 16,0 0 22-16,0 0 29 16,77-25-105-16,-52 11-4 15,-1-4 16-15,-6-1-15 16,-5-5-4-16,-3-5 0 15,-10 2 5-15,0 5 18 16,-5 8-19-16,-20 5 11 16,-5 9 25-16,0 0-35 15,-5 19 22-15,7 14-27 16,9 6 17-16,10-1-8 16,9-3-9-16,0-2 0 15,14-7 2-15,8-3 2 0,2-6-8 16,7-3-28-1,-1-7-48-15,2-1 46 0,0-6-118 16,-10 0-39-16,-5-10 19 16,-6-10-86-16,-5-10-192 15</inkml:trace>
  <inkml:trace contextRef="#ctx0" brushRef="#br0" timeOffset="135630.2563">17151 11407 567 0,'0'0'236'0,"0"0"-55"16,0 0-100-16,11-77 14 15,-11 75 71-15,0-1-86 16,0 2-3-16,0 1-19 16,2 0-34-16,-1 0 4 15,1 0-28-15,4 0 0 16,6 11-3-16,0 12 3 0,3 12 0 16,0 11 5-1,-9 8 7-15,-2 1 19 0,-1-5-31 16,1-2 0-16,0-9 12 15,0-6-12-15,0-7 0 16,2 1 0-16,-1-11 4 16,4-2-31-16,-3-4 3 15,-6-4-63-15,0-4 8 16,0-2-79-16,0 0 13 16,-15-12-15-16,-4-18-219 15</inkml:trace>
  <inkml:trace contextRef="#ctx0" brushRef="#br0" timeOffset="135745.0758">17142 11639 643 0,'0'0'298'0,"0"0"-185"16,0 0-92-16,0 0 38 16,0 0-48-16,0 0-7 15,35-11-8-15,8 12-45 16,1 2-85-16,-5-3-155 16</inkml:trace>
  <inkml:trace contextRef="#ctx0" brushRef="#br0" timeOffset="137007.2984">17418 11629 837 0,'0'0'124'0,"0"0"-115"15,0 0 43-15,0 0 35 16,0 0 32-16,0 0-56 16,-3-11-36-16,3 11 34 0,0 0-49 15,0 0-12-15,0 0 5 16,0 0 4-16,0 0 21 15,0 0-26-15,0 0 4 16,0 0 61-16,0 0-62 16,-3 0 22-16,3 0-13 15,0 0-2-15,0 0 22 16,0 0-36-16,0 0 0 16,0 0 16-16,0 0-14 15,0 0 4-15,0 0-6 16,0 0 0-16,0 0-20 15,0 0 20-15,0 0-15 0,0 0 6 16,0 0 6-16,0 0-1 16,0 0-4-16,0 0 8 15,0 0-12-15,0 0 12 16,0 0 0-16,0 0-2 16,0 0 8-16,0 0-6 15,0 0 0-15,0 0 0 16,0 0-5-16,0 0 5 15,0 0-11-15,0 0-2 16,0 0 2-16,0 0 0 16,0 0 0-16,0 0 11 15,0 0-6-15,0 0 6 0,0 0 0 16,0 0 2-16,0 0 5 16,0 0-7-16,0 0 0 15,0 0 0-15,0 0-3 16,0 0 3-16,0 0 0 15,0 0-3-15,0 0 18 16,0 0-12-16,0 0-3 16,0 0 0-16,0 0 3 15,0 4-3-15,0 20-4 16,0 9 2-16,0 9 4 16,0-3 10-16,0-8-12 15,0-5 0-15,0-10 3 16,0-3-1-16,3-4-2 0,3-4 0 15,2-2 7-15,0-3-8 16,1 0 1-16,3-8 0 16,-2-11 4-16,2-10-3 15,0-5 5-15,-1-2-6 16,-6 4 0-16,0 12-10 16,-1 11 10-16,-2 6-8 15,1 3 4-15,7 8-31 16,7 9 25-16,3 6 2 15,3-4 8-15,-1-5-3 16,-2 0 3-16,1-9 0 16,-1-4-6-16,-4-1 15 15,-3 0-17-15,-7 0 8 16,-3-11 0-16,-3-8-4 0,0-7 5 16,-6-7-1-16,-10 2 2 15,2-5 5-15,2 10-7 16,6 9 0-16,3 10 0 15,3 4 7-15,0 3-7 16,0 0-5-16,22 0-16 16,10 0 21-16,7-3-15 15,-3 1 15-15,-7 2 0 16,-8 0-2-16,-5 0 2 16,-5-2 0-16,-8 2-1 15,-3 0 9-15,0 0-6 16,0 4-2-16,-3 19 0 0,-10 10 30 15,4 3-26-15,3-2 3 16,6-4-7-16,0-4 8 16,4-2-10-16,12-7 2 15,3-5 0-15,-2-5-13 16,-2-4 18-16,2-3-10 16,-7 0 4-16,-2-6 1 15,-1-10 14-15,-7-9-14 16,0-5 0-16,-2-4-2 15,-18-1 13-15,-3 3-17 16,0 11 6-16,4 5 0 16,5 9-2-16,5 7 2 15,2 0-14-15,5 4-36 16,-2 8-103-16,3 5 0 0,1 0-40 16,0-1-98-1</inkml:trace>
  <inkml:trace contextRef="#ctx0" brushRef="#br0" timeOffset="137370.0773">18071 11589 645 0,'0'0'192'0,"0"0"-184"16,0 0 31-16,0 0 28 16,0 0 8-16,0 0-11 15,19 82-31-15,-17-57 51 16,0-6-84-16,-2-7 0 16,0-4 8-16,0-3-3 15,0-5 8-15,0 0 24 16,0 0-1-16,-7-5 81 15,0-9-96-15,4-9 17 16,3-7 8-16,0-3-32 16,15-4 6-16,7 7-20 15,-3 8-4-15,-1 12-27 0,-6 10-62 16,-4 3-207 0,-8 11-213-16</inkml:trace>
  <inkml:trace contextRef="#ctx0" brushRef="#br0" timeOffset="137955.7203">18321 11371 1013 0,'0'0'130'0,"0"0"-80"0,0 0 4 15,0 0 35-15,0 0-18 16,0 0 32-16,0-43-103 16,0 43 2-16,0 16 12 15,0 20-1-15,0 20 9 16,0 11-13-16,0-1 14 16,0-3-20-16,0-16-3 15,0-11 0-15,0-7 0 16,0-10 1-16,1-9-2 15,-1-6-8-15,2-4 9 16,-2 0-9-16,2 0 9 16,6-6 0-16,2-21 12 15,8-7-4-15,7-11-14 16,9-11 6-16,3-3 0 0,-2 6-12 16,-5 17 12-16,-17 18 0 15,-8 14-7-15,-5 4 5 16,0 17-12-16,-9 20-9 15,-20 13 23-15,0 2 26 16,-4-5-19-16,10-10-7 16,11-11 29-16,8-6-19 15,4-8 21-15,6-2-28 16,30-3 2-16,22-7 111 16,18 0-110-16,9 0 14 15,-5-3 2-15,-11-8-12 16,-18 5 5-16,-20-3-15 0,-14 7 0 15,-13 0-22-15,-4 2-25 16,-13 0-59-16,-23 0-53 16,-12-6-355-16</inkml:trace>
  <inkml:trace contextRef="#ctx0" brushRef="#br0" timeOffset="138751.7696">19997 11361 809 0,'0'0'192'0,"0"0"-137"16,0 0 25-16,0 0 1 16,0 0-17-16,-74-76-4 15,59 63-43-15,5 1-7 0,0 1 44 16,2 5-45 0,4-2 20-16,1 2 13 0,3 3-15 15,-2-1 35 1,2 0-58-16,-1-2 1 0,1 4 70 15,-2-2-71-15,2 0 15 16,0 4-7-16,-1 0 8 16,1 0-23-16,0 17 3 15,0 21 0-15,0 20-4 16,6 15 12-16,1 6-8 16,1-3 0-16,0-10 10 15,2-11-11-15,-4-15 1 16,-1-14 0-16,-3-9 1 15,-1-7 2-15,-1-6-3 0,0-2 0 16,0-2 3 0,0 0-9-16,0 0 6 0,-3-2-29 15,-11-8-43-15,-9-11-65 16,4-1-16-16,-1-10-113 16,0-9-139-16</inkml:trace>
  <inkml:trace contextRef="#ctx0" brushRef="#br0" timeOffset="139021.5994">19582 11279 389 0,'0'0'343'0,"0"0"-262"16,0 0 48-16,0 0-9 16,0 0-33-16,0 0 39 15,0-53-101-15,41 42 0 0,22 5 24 16,7-5-21-16,2 5 17 15,-4-4-45-15,-8 4 5 16,-9-2 42-16,-14 2-39 16,-13 0-8-16,-13 3 0 15,-9 3 10-15,-2 0-27 16,0 0 17-16,-23 10-60 16,-12 20 18-16,-10 12-129 15,-5 5-89-15,4 1-317 16</inkml:trace>
  <inkml:trace contextRef="#ctx0" brushRef="#br0" timeOffset="139197.4914">19610 11811 101 0,'0'0'926'0,"0"0"-842"16,0 0-61-16,0 0 59 15,0 0 28-15,87-31-51 16,-47 22 3-16,-9 6-62 15,-4 3-79-15,-5 0-56 16,-4 0-97-16,-7 0-119 16</inkml:trace>
  <inkml:trace contextRef="#ctx0" brushRef="#br0" timeOffset="139593.248">19992 11598 931 0,'0'0'127'0,"0"0"-28"0,0 0-42 16,0 0-3-16,0 0-47 16,0 0-1-16,57 44 49 15,-48-21-55-15,-2 0 0 16,-4-3-2-16,-3-10 15 16,0-3-22-16,0-5 9 15,0-2 0-15,0 0 14 16,0 0-6-16,0-6 38 15,0-17-31-15,0-10 9 0,3-14-8 16,14-6-16-16,4 7 0 16,-1 7 0-16,-3 19 6 15,-7 13 0-15,-1 7-6 16,0 3 0-16,2 21-33 16,2 5 33-16,-4 2 0 15,-2 1 5-15,2-6-1 16,-3-2 4-16,0-7-8 15,2-8 0-15,-1 4-17 16,-1-3 17-16,-2-2-92 16,-4-3-105-16,0-5-136 15,0 0-385-15</inkml:trace>
  <inkml:trace contextRef="#ctx0" brushRef="#br0" timeOffset="139839.0897">20362 11180 848 0,'0'0'143'0,"0"0"16"16,0 0-70-16,0 0-3 15,0 0-83-15,0 0 9 16,7 66 90-16,-1-14-87 16,-1 5-2-16,4-5-13 15,-2 2 17-15,2-9-16 16,0-1-1-16,-3-12 0 15,-1-2-20-15,-4-10 12 16,-1-6-51-16,0-1-27 0,0-8-41 16,-7-4-21-16,-4-1-286 15</inkml:trace>
  <inkml:trace contextRef="#ctx0" brushRef="#br0" timeOffset="140175.4178">20301 11540 521 0,'0'0'523'15,"0"0"-502"-15,0 0-15 16,0 0-2-16,0 0 46 16,79-4 31-16,-39-2-81 15,3 2-4-15,-1-2-7 16,-2 0 11-16,-1-5-1 16,-6-2-22-16,-6-1-18 15,-11-1 19-15,-7-7 22 0,-7 0 0 16,-2-2 0-16,0 2 9 15,-12 2 12-15,-8 7 12 16,1 10-30-16,-2 3 91 16,-1 0-77-16,2 16 11 15,2 13-3-15,6 5-18 16,8 3 10-16,4-2-17 16,0-2 0-16,13-6-8 15,7-4 8-15,-1-7-47 16,0-6-34-16,1-4-97 15,-5-6-15-15,0 0-124 0</inkml:trace>
  <inkml:trace contextRef="#ctx0" brushRef="#br0" timeOffset="140830.3194">20712 11355 679 0,'0'0'167'16,"0"0"-57"-16,0 0-77 15,0 0-10-15,0 0 10 16,84 3-22-16,-72 24 52 15,-2 2-59-15,-1 1 5 16,-1-3 12-16,-4-5-19 16,-1-5 6-16,-1-4-8 15,-2-6 0-15,0-4 10 16,-8-3 3-16,-8 0-13 0,-2-3 35 16,5-13-13-1,4-8 21-15,4-2-6 0,5-5-25 16,0 3 46-16,9 1-45 15,6 7-13-15,0 9 4 16,3 2-4-16,0 6-7 16,1 3-37-16,0 0-20 15,-2 0 51-15,-2 0-93 16,0 3 34-16,2 3 34 16,3-3 27-16,4-3 2 15,1 0 9-15,-1 0 0 16,-3-3 69-16,-5-11-56 15,-1-1 27-15,0-8-23 16,3-7-6-16,-2-6-14 0,1-14 3 16,2-7 0-16,-1-5-25 15,-6 2 26-15,-6 5-1 16,-6 7 4-16,0 19 27 16,-18 13 114-16,-9 10-124 15,-4 9 3-15,-5 33-10 16,-1 24-9-16,4 9 15 15,15 10-16-15,17-6 18 16,1-1 3-16,7 0-25 16,9-6 0-16,-2 4 12 15,-2-7-10-15,0-1 20 16,-3-5 17-16,-4-14-35 16,-3-3 44-16,-2-8-48 0,0-4 0 15,-7-2 2-15,-11-6-2 16,-3-5-2-16,-1-5-42 15,-5-9-37-15,0-1 30 16,-4-7-194-16,-1-26-92 16,7-16-516-16</inkml:trace>
  <inkml:trace contextRef="#ctx0" brushRef="#br0" timeOffset="141297.0273">20894 11407 817 0,'0'0'149'16,"0"0"-135"-16,0 0-14 15,111-10 0-15,-68 10-1 0,-1 0 1 16,1 0-6 0,0 0-20-16,-6-4-66 0,-3-4 40 15,-12-2-19-15,-9-1 71 16,-11 2 15-16,-2-2 42 16,0 2 56-16,0-1-5 15,-2 3-32-15,-8 7 75 16,1 0-102-16,-7 0-32 15,0 19 7-15,0 5-22 16,4 5 7-16,8 3-9 16,4 0 7-16,0-6 0 15,1-3-7-15,12-6-4 16,2-7-5-16,-3-7-4 0,2-3-3 16,-2 0-7-1,-3-13 23-15,-2-14-12 0,-1-5 12 16,-3-4 0-16,-1 5 1 15,-2 10 6-15,0 9 1 16,0 9 19-16,0 3-16 16,0 0 11-16,3 0-22 15,3 17-1-15,1 2-11 16,6 4 24-16,1-1-8 16,2 0-4-16,-1-3-39 15,2-9 26-15,2 0-126 16,-1-4-61-16,-2-6-31 0,-5 0-283 15</inkml:trace>
  <inkml:trace contextRef="#ctx0" brushRef="#br0" timeOffset="141948.9607">21501 11397 601 0,'0'0'389'0,"0"0"-297"16,0 0-22-16,0 0-42 16,0 0 16-16,0 0 11 15,6-7-52-15,-1 7-3 16,1 0 0-16,1 0 1 15,-4 0-28-15,0 0 27 16,-3-5 0-16,0-2 1 16,0-3 3-16,0 6-4 15,0 1 2-15,0 3 8 16,0 0 23-16,0 0-32 16,0 0-1-16,0 0 29 0,0 0-24 15,0 0-5 1,0 0 0-16,3 0 0 0,3 0-12 15,2 3 12-15,-1-3-1 16,-4 0-6-16,-2 0 4 16,-1 0 2-16,0 0 1 15,2 0 0-15,-2-10-2 16,0 0 2-16,0 7 0 16,0 0 16-16,-3 2-14 15,-6 1 18-15,3 0-20 16,-3 0 0-16,0 7-1 15,0 7 1-15,5 6 0 0,2 5 5 16,2-1-2-16,0 0-3 16,8-2 0-16,8-5 0 15,5-4-20-15,5-2 20 16,4-8-14-16,1-3 9 16,3 0 5-16,-1-8-17 15,-7-12 17-15,-1-5 0 16,-6-5-6-16,-9-4 7 15,-5-2-1-15,-5 7 0 16,0 5 11-16,-9 7-2 16,-5 10-3-16,-2 7-1 15,-4 0 14-15,4 21-9 16,3 12-10-16,7 1 0 16,6-2 8-16,0 0 26 15,13-7-34-15,8-6 0 0,10-12 16 16,10-4-13-16,12-3 0 15,4 0-3-15,3-13-62 16,-5-11-7-16,-12-5-266 16</inkml:trace>
  <inkml:trace contextRef="#ctx0" brushRef="#br0" timeOffset="143558.1612">22413 11017 948 0,'0'0'36'0,"0"0"-18"15,0 0 63-15,0 0 2 16,0 0 20-16,0 0-29 16,0 0-59-16,-12-12 60 15,12 12-72-15,0 0-3 16,0 0 0-16,0 9 5 16,0 10-9-16,10 5 4 15,-1 6 0-15,3-7 5 0,-3-4-5 16,0-5 0-1,-3-4-2-15,-4-4 8 0,1-5-6 16,-3-1 0-16,0 0 0 16,0 0 40-16,0-14-39 15,0-9 7-15,0-3-5 16,0-7 6-16,-3 2-12 16,-2 6 3-16,-1 9 0 15,2 5 11-15,-1 8-11 16,-5 3-1-16,-8 20 0 15,-12 19 2-15,-2 14-11 16,7 3 10-16,11-2 0 16,14-8-2-16,0-7 3 15,20-6-2-15,9-7 1 0,10-9 0 16,2-10-24-16,5-7 24 16,3 0 0-16,-5-7-9 15,-3-13 15-15,-2-6-6 16,-3-10 0-16,-3-4 9 15,-8 3-17-15,-11 6 8 16,-9 8 0-16,-5 14 17 16,0 9-5-16,-14 0-12 15,-8 17-5-15,2 12 5 16,4 1-2-16,10-6 2 16,6-1 0-16,0-6-3 15,6-4 10-15,7-7-11 16,-2 0 4-16,-2-5 0 15,-2-1-26-15,0-1 27 16,-3-14-1-16,-4-12 0 0,2 0 8 16,-2-6-17-16,0 7 6 15,0 10 3-15,0 7 2 16,0 9-2-16,3 0-11 16,6 5-10-16,6 10 21 15,2-4-7-15,4 5 7 16,-2-5 0-16,-3-5-1 15,1-3 3-15,-5-3-2 16,-2 0 0-16,-6 0 2 16,-1-12 11-16,0-9-13 15,1 4 0-15,0 0 19 16,-2 6-4-16,-2 5-11 0,0 6 4 16,3 0 23-16,0 0-62 15,5 6 31-15,0 7 0 16,0-1-4-16,5 3 10 15,-4-5-6-15,-1-2 0 16,4-4 4-16,0 3-7 16,4-7 3-16,1 0 0 15,0 0 8-15,-2-17-5 16,-1-4 14-16,-2-7-17 16,-2-1 0-16,-2 2 48 15,-6 10-47-15,-1 4 20 16,-1 9 26-16,0 4-43 15,0 0-4-15,0 0-12 0,3 0-39 16,2 0 44-16,5-3-77 16,10-4 17-16,5-6 66 15,2-2 1-15,-3-8 1 16,-3-8-1-16,2-5 0 16,0-4 12-16,-4 5 4 15,-4 7-11-15,-9 16 66 16,-4 7-18-16,-2 5-53 15,0 17 0-15,0 14 0 16,-7 17-9-16,0 3 15 16,0-2-6-16,7-3 0 15,0-6 12-15,0-5-13 16,3-4 1-16,13-2 0 0,1-11 6 16,-3-6-6-1,-6-5-1-15,-5-7 0 0,-3-1 1 16,0-21 10-16,0-9-10 15,-8 2-8-15,-7 5-1 16,-2 12 17-16,-6 12-12 16,-5 7 4-16,-2 26 0 15,2 6-15-15,9 0 15 16,14-8 0-16,5-5-1 16,9-12 7-16,22-6-5 15,13-8-1-15,14 0 0 16,1-8-23-16,-8-9 12 0,-20-3-22 15,-28-6-62 1,-16-4-318-16</inkml:trace>
  <inkml:trace contextRef="#ctx0" brushRef="#br0" timeOffset="193837.2312">13838 11209 342 0,'0'0'272'0,"0"0"-269"0,0 0-3 16,0 0 0-16,0 0-3 15,0 0 3-15,0 0 0 16,0 0-5-16,0 0 7 16,0 0-2-16,0 0 23 15,0 0-13-15,0 0 23 16,0 0-32-16,0 0 0 16,0 0 45-16,0 0-37 15,7 0-2-15,12 0 45 16,11 0-15-16,15 0-2 0,18 0-30 15,8-7 3-15,22 1-11 16,5 2 3-16,0-3-110 16,-11 1-90-16</inkml:trace>
  <inkml:trace contextRef="#ctx0" brushRef="#br0" timeOffset="212697.7065">1410 8290 346 0,'0'0'122'0,"0"0"-17"15,0 0-69-15,0 0 29 16,0 0-29-16,0 0-4 16,0 0 20-16,-9-36-32 15,7 34 14-15,2-1 1 16,-1 0-30-16,1 0 44 16,-3 0-47-16,0-1 5 15,-3-1 21-15,3-2-24 16,-4-1 21-16,5 2-4 0,-1-1-15 15,-4 0 33-15,4-2-37 16,-3-1-2-16,1 1 10 16,-1 1-7-16,0 1 12 15,-1 2-15-15,4 0 0 16,0 2 16-16,3 1-8 16,0 0-8-16,0 2 15 15,0 0-10-15,0 0 10 16,0 0-15-16,0 0 0 15,0 0-11-15,0 0 11 16,0 0-13-16,0 3 11 16,0 11-4-16,0 3-7 15,0 7 13-15,0-2 0 0,0 5-8 16,0-4 8-16,0 4 0 16,3 0-1-16,3-2 8 15,1 2-9-15,-4 3 2 16,2-5 0-16,-1-1-6 15,-2 0 12-15,1-4-6 16,0-4 0-16,-3-4 5 16,0-1-4-16,3-5-1 15,-3 1 0-15,4-1-1 16,-1-3 2-16,-3-2-1 16,0 3 0-16,0-3 4 15,0 1 4-15,0-2-3 16,0 0-5-16,3 0 28 0,-3 0-5 15,0 0 23-15,0 0-5 16,0 0-41-16,2 0 29 16,2 0-29-16,-1 0-1 15,3-3-8-15,0-1 18 16,3-3-12-16,6-6 3 16,4-4 0-16,8-8 5 15,3-9-5-15,10-8 0 16,5-9-2-16,4-6 10 15,5-8-8-15,4-4 0 16,-3-7 0-16,3 4-6 16,-5 5 9-16,-7 11-3 0,-4 15 0 15,-14 9 0-15,-7 13 2 16,-12 8-2-16,-4 5 0 16,3 4-2-16,-8-3 2 15,3 5 0-15,3-5-1 16,0-2 5-16,8-2-8 15,2-2 4-15,2-1 0 16,3 1 0-16,-2-3 0 16,1 0 0-16,2 2-2 15,-4-1 7-15,1 0-7 16,-8 1 2-16,4 0 0 16,-2-2 0-16,-4-2 0 15,4 4 0-15,-4-2 0 0,-4 7 4 16,-2 0-6-16,0 2 2 15,0 5-26-15,-3 6-48 16,-3 21-249-16,-27-1-63 16</inkml:trace>
  <inkml:trace contextRef="#ctx0" brushRef="#br0" timeOffset="219617.3234">14671 13098 608 0,'0'0'38'15,"0"0"95"-15,2-98-16 0,2 67-57 16,-1 9 55-16,-3 0-36 16,0 7-17-16,0 5 26 15,0 3-48-15,0 7 29 16,0 0-69-16,0 0 14 15,0 0-24-15,0 3 10 16,0 18-17-16,10 18 15 16,3 11 2-16,-4 6-3 15,1 0 3-15,1-6 0 16,-8-8 9-16,3-9-6 16,-6-8-3-16,0-10 0 15,0-5 3-15,0-9 4 0,0-1-7 16,0 0 0-16,0 0 82 15,0-11-59-15,-14-15 22 16,-2-14-45-16,1-13 9 16,5-7-12-16,3-1 3 15,5 7 0-15,2 12-8 16,0 15 16-16,0 12-8 16,0 10 0-16,0 5 4 15,0 0-36-15,9 20-17 16,12 10 39-16,7 9 0 15,1 8 10-15,1-2 0 16,-2-8-2-16,-2-7-13 16,-7-4-18-16,1-9 33 0,-7-4-17 15,-3-7 15-15,-3-3-2 16,-4-3 4-16,0 0 6 16,3-20-3-16,2-11 50 15,1-13-53-15,-1-6 0 16,-4 1 16-16,4 2-13 15,-2 8 4-15,-3 9-7 16,0 13 0-16,0 7-30 16,-2 8 15-16,2 2-67 15,5 6-132-15,2 19-21 16,1 6 51-16,-1-4-234 16</inkml:trace>
  <inkml:trace contextRef="#ctx0" brushRef="#br0" timeOffset="219923.1351">15246 13046 852 0,'0'0'120'15,"0"0"-86"-15,0 0-7 16,0 0-27-16,0 0 0 16,0 0-6-16,-3 58 9 15,3-28-3-15,6-2 1 16,5-9-1-16,6-2-2 15,-4-11-26-15,2-2 8 16,-3-4 1-16,-1-4-8 0,4-16 27 16,-9-10 23-16,-3-3-15 15,-3 1 9-15,-6 5-17 16,-21 8 0-16,-4 9 8 16,-8 8-5-16,6 2-3 15,9 2 0-15,12 13-19 16,12 5 19-16,0 1-139 15,13-9-184-15</inkml:trace>
  <inkml:trace contextRef="#ctx0" brushRef="#br0" timeOffset="220552.6331">15595 12775 827 0,'0'0'133'15,"0"0"-13"-15,0 0-91 16,0 0-25-16,0 0-4 16,0 0 0-16,30 62 35 15,-19-11-17-15,-5 3 0 16,-1 1 3-16,-2-6-20 16,0-11 8-16,-2-4-9 15,3-10 0-15,-1-7 2 16,0-8-2-16,-3-3 0 15,4-4 3-15,-4-2 3 16,0 0 10-16,0 0-10 16,0-17-4-16,0-10 25 0,0-10-27 15,0 0-13-15,-10 2 11 16,-4 12-1-16,-4 6-4 16,2 10 1-16,-10 7 6 15,-1 10-29-15,1 18 29 16,5 6-1-16,9 2-3 15,10-2 8-15,2-4-3 16,11-7-1-16,13-3 0 16,12-7-24-16,3-7 24 15,9-6-3-15,8 0 1 16,-4-12 4-16,3-10-15 16,-6-3 10-16,-6-8 3 0,-5-1-23 15,-15 3-7 1,-7-3 21-16,-13 12 0 0,-3 1 18 15,-6 11-16-15,-15 3 15 16,-4 7-8-16,-7 0 68 16,6 10-64-16,6 13 14 15,7 1-18-15,9 3 10 16,4-2-10-16,8-1 0 16,13-7 0-16,10-1 7 15,8-7-7-15,6-1-6 16,4-3-14-16,-4-4-105 15,-6-1 39-15,-6 0-185 16</inkml:trace>
  <inkml:trace contextRef="#ctx0" brushRef="#br0" timeOffset="220908.4134">16964 12609 989 0,'0'0'141'16,"0"0"-35"-16,0 0-56 16,0 0-22-16,0 0-23 15,0 0-2-15,5 50 6 16,-3 9 6-16,3 5 40 0,5-2-53 15,7 2-2-15,6-6 17 16,5-1-16-16,-3-8 16 16,-3-13-17-16,-7-10 0 15,-5-9-13-15,-7-6 13 16,-3-9-22-16,0-2-11 16,0 0 14-16,-22-7-2 15,-3-16-129-15,-3-7-104 16,0-2-35-16</inkml:trace>
  <inkml:trace contextRef="#ctx0" brushRef="#br0" timeOffset="221289.1742">16706 13016 680 0,'0'0'36'16,"0"0"-33"-16,100 0-1 16,-36-13 57-16,2-1 15 15,4-2-57-15,-5-1 48 16,-7 3-58-16,-11 2 13 15,-17 7 1-15,-18 2-20 16,-8 3 49-16,-4 0-30 16,0 11 1-16,-21 19 2 15,-4 10 5-15,0 5 30 16,6-4-58-16,12-2 12 16,5-8-3-16,2-6-9 15,0-5 0-15,13-6 10 16,0-2-9-16,5-8 3 0,6-4-4 15,-3 0 0-15,3-16 24 16,-7-14-22-16,-3-13-2 16,-5-4 0-16,-9 2-23 15,-4 8 20-15,-21 13 1 16,-5 12 2-16,4 4 1 16,6 8-1-16,11 0-11 15,5 11 8-15,4 15-133 16,9-2-22-16,18-4-233 15</inkml:trace>
  <inkml:trace contextRef="#ctx0" brushRef="#br0" timeOffset="221900.8019">17887 12768 786 0,'0'0'106'0,"0"0"-46"16,0 0-50-16,0 0 32 15,0 0 22-15,0 0 2 16,-8-16-17-16,8 32-49 0,0 17-9 16,1 13 7-16,3 4 4 15,-2 0 12-15,-2-8-14 16,1-8 0-16,-1-9-1 15,0-8 1 1,0-7 0-16,0-4-1 0,0-5 9 16,0-1 25-16,0 0 6 15,0-17 36-15,-8-12-37 16,2-14-34-16,6-8-4 16,0-11 0-16,0 0 8 15,14-4-6-15,3 7-2 16,-2 15 0-16,-5 20 9 15,-1 19-9-15,3 5-7 16,5 29-29-16,3 15 36 16,6 9-11-16,-3 2 11 0,1-6 0 15,0-3-6-15,2-12 13 16,2-8-7-16,-1-9 0 16,-1-4 6-16,-6-10-8 15,-5-3 2-15,-5 0 0 16,1-17 20-16,-7-16 2 15,1-6 1-15,-5-11-23 16,0-9 11-16,0 0-8 16,0-7-3-16,-6 9 0 15,-1 8 8-15,2 19-7 16,3 14 29-16,2 8-30 16,0 8-26-16,0 8 20 0,16 25-222 15,8 7 83-15,1 5-104 16</inkml:trace>
  <inkml:trace contextRef="#ctx0" brushRef="#br0" timeOffset="222208.6094">18565 12821 983 0,'0'0'59'15,"0"0"-36"-15,0 0 35 16,0 0-34-16,0 0-14 15,0 0-10-15,0 0 0 16,-24 75 8-16,24-55-8 0,6-6 0 16,8-5 0-16,3-4 4 15,1-5-23-15,-1 0 14 16,-1-11 5-16,-5-14 40 16,-8-3-26-16,-3 2-14 15,-11 0 0-15,-18 5 16 16,0 5-22-16,0 9 6 15,10 7 0-15,2 0-19 16,10 10-21-16,5 14-103 16,2-4-84-16,14-4-552 15</inkml:trace>
  <inkml:trace contextRef="#ctx0" brushRef="#br0" timeOffset="222915.2273">18847 12570 809 0,'0'0'22'0,"0"0"10"16,0 0-2-16,0 0-20 16,0 0 61-16,0 0-42 15,16-14-15-15,-3 22 36 16,4 11-41-16,-4 7 2 15,0 14 20-15,-8 7-20 16,-2 3 34-16,-3 1-26 16,0-1-9-16,1 3 15 15,5 0-23-15,2-6-2 0,7-8 10 16,0-10-7-16,-3-8-3 16,-5-9 0-16,-4-9 0 15,-3-3 3-15,0 0 11 16,0-5-14-16,0-19 18 15,-9-8-11-15,-6-2-9 16,-1-2 2-16,0 13 0 16,2 3-11-16,-1 10 11 15,-1 10 0-15,-7 0-6 16,0 10 6-16,3 10-14 16,4 2 14-16,8-2 0 0,7-3-13 15,1-3 18-15,0-1-5 16,16-1 0-16,13-2 0 15,10-6 4-15,9-4-4 16,5 0 0-16,3-4-1 16,1-18 7-16,-3-5-6 15,3-6 0-15,-8-4 4 16,-12 1-3-16,-6 4-1 16,-15 2-3-16,-9 7-17 15,-7 4 30-15,-11 7-10 16,-16 7 0-16,-11 5 2 15,2 2 25-15,4 21-27 16,10 4 0-16,12 0 6 16,10 0 6-16,0-2-11 0,30-5 10 15,17-3-10-15,11-11 70 16,11-3-71-16,1-3 0 16,-6 0 4-16,-10-5-4 15,-17-5-8-15,-14-1-77 16,-23 0-87-16,-4-3-1 15</inkml:trace>
  <inkml:trace contextRef="#ctx0" brushRef="#br0" timeOffset="227055.2246">14657 13541 446 0,'0'0'137'16,"0"0"-118"-16,0 0-19 0,0 0 5 16,0 0-2-16,0 0 2 15,-81 0-3-15,79 0 1 16,2 0 49-16,0 0-43 16,0 0 50-16,0 0 9 15,0 0 3-15,0 0 2 16,0 0-32-16,0 0-19 15,0 0 54-15,0 0-63 16,0 0 11-16,0 0 3 16,15 0-26-16,17 0 45 15,14 0-18-15,5 0-12 16,8 0 39-16,0 0-44 0,-4 0 0 16,-3 0 4-16,-6 0-3 15,0 0 17-15,5 0-29 16,4 0 0-16,7 4 14 15,-5 2-14-15,5-3 0 16,1 4-1-16,2-4 12 16,6-3-7-16,-3 0-4 15,-3 0 0-15,-3 0 13 16,-9 0-7-16,-2 0-6 16,0 0 0-16,1 0 9 15,1 1-2-15,3 2-7 16,-2 0 0-16,-1-1 8 15,2-2-4-15,0 0-4 0,7 2 0 16,-1-2 10 0,8 0-4-16,-1 0-6 0,-1 0 0 15,-8 0 3-15,1 0 2 16,3 0-1-16,0 0-4 16,1 0 1-16,2 0 1 15,0 0-2-15,4 0 0 16,1 0 3-16,-2 0 3 15,-1 0-1-15,-5 0-5 16,0 0 0-16,-2 0 1 16,0 0-1-16,6 0 0 15,4 0 8-15,-3 0 0 16,0 0-11-16,-2 0 3 16,-9 0 0-16,6 0-9 0,2 0 9 15,0 0 0-15,3 0 0 16,-4 0 12-16,-2 0-18 15,0 0 6-15,-4 0 0 16,0 0 4-16,-2 0-4 16,0 0 0-16,-10 0 1 15,-1 0 7-15,-3 0-14 16,4-2 6-16,-1 2 0 16,7 0 4-16,-3 0-4 15,2-2 0-15,-4 2-2 16,-6-3 7-16,-7 0-16 15,0 2 11-15,-4-5 0 16,-2 2 2-16,-2 1-2 0,1-3 0 16,-1 2-2-1,7 0 12-15,3 1-13 0,0-3 3 16,1 3 0-16,0 3-3 16,-5 0 3-16,0-3 0 15,-5-1-3-15,2 0 6 16,-4 1 0-16,4 0-3 15,5-4 0-15,-3 3-5 16,0-2 15-16,-4 4-10 16,-4-3 0-16,-6 5 3 15,-3 0-6-15,-2 0 3 16,-3 0 0-16,0 0-1 0,3 0 9 16,-5 0-14-1,5 0 6-15,1 0 0 0,3 0-2 16,-2 0 2-16,0 0 0 15,-4 0 3-15,1 0 4 16,-5-3-9-16,-3 3 2 16,-2 0 0-16,-1 0-2 15,2 0 2-15,-2 0 0 16,0 0 7-16,0 0 2 16,0-2-4-16,0-2-5 15,1-7 0-15,1-6 12 16,-1-2-12-16,-1-7 0 15,0-4-6-15,0-6 17 16,0-3-16-16,0-4 5 16,0-1 0-16,0-2-1 0,0 0 1 15,0 3 0-15,0-1 0 16,6 2 10-16,-2 0-18 16,-2 3 8-16,-1 2 0 15,-1 4-2-15,0 3 2 16,0-1 0-16,0 2-3 15,-3-1 12-15,-1-3-12 16,-5 4 3-16,3-1 0 16,-1 7 10-16,0-4-8 15,-3 8-2-15,0 5 0 16,1-1 6-16,-2 3-8 16,1 4 2-16,4 1 0 0,-3-3-4 15,2 3 4-15,2 3 0 16,-1-4 0-16,2 0 6 15,-5 2-1-15,1-5-5 16,-1 2 0-16,0 1-11 16,-2-1 13-16,1 0-2 15,1 2 0-15,-1-1 9 16,3 6-14-16,-1-5 5 16,-2 2 0-16,1 0-5 15,-2-1 7-15,-3 2-2 16,0-1 0-16,-2 0 2 15,-2 1-9-15,-6-2 7 16,-1-1 0-16,-8 5-7 0,3-5 9 16,0 1-4-1,-3-1-4-15,-1 0 6 0,-4 0-16 16,-2 1 16-16,2 0 0 16,0-1-7-16,4 3 15 15,-3-2-8-15,6 2 0 16,-4-2 0-16,1 5-7 15,-1-2 7-15,0 1 0 16,-8-1-1-16,-1-2 6 16,1 3-12-16,-5 2 7 15,2-3 0-15,4 2-8 16,2-2 8-16,4 3-3 16,2 0 2-16,3 0 2 0,3 0-2 15,1 0 1-15,2 0 0 16,-2 0-5-16,-2 0 5 15,-4 0 0-15,-5-3-1 16,-5 3 12-16,-3 0-18 16,-4 0 7-16,-1 0 0 15,1 0 3-15,0 0-3 16,0 0 0-16,7 0-5 16,4 0 18-16,5 6-22 15,-1-5 9-15,5 2 0 16,0-1-5-16,-4-2 6 15,-2 5-1-15,-5-5 0 16,-3 3 11-16,-4-1-16 16,-3 2 5-16,-1 2 0 0,3-2-4 15,-3 2 4-15,2-2-3 16,9 3-2-16,2-4 10 16,6 3-6-16,3 2 1 15,2-6 0-15,-2 2-12 16,0-1 18-16,-1 0-6 15,-2 1 0-15,1-1 0 16,-4 0-3-16,-3 0 3 16,-5-2 0-16,-3-1 0 15,-1 3 5-15,-4-1-7 16,-2 3 2-16,2 0 0 16,4 2-6-16,3-2 6 0,-1-2 0 15,-2 2-4-15,-1-1 13 16,-4 1-8-16,-1 0-1 15,-1 2 0-15,-2-2-4 16,2 3 4-16,-1-1 0 16,-3 2-8-16,-3-2 19 15,0 3-20-15,4-4 9 16,3 1 0-16,5 0 0 16,6-4 0-16,1 0 0 15,4 0 4-15,-2 0-2 16,5-1 1-16,-2-2-3 15,4 3 0-15,-2 2-10 16,0-1 10-16,0 1 0 0,5 0 0 16,-7 2 8-16,4-2-4 15,-3 3-4-15,-2-1 0 16,-6-5-7-16,-1 5 7 16,0-4 0-16,1 0 0 15,0-2 6-15,7 2-15 16,2 0 9-16,1 1 0 15,-1-4-1-15,0 3 1 16,-3 0 0-16,4 0-1 16,4-2 7-16,0-1-11 15,-2 0 5-15,0 0 0 16,0 0-4-16,4 0 5 0,3 0-1 16,4 0 0-16,2 0 8 15,5-4-12-15,5 1 4 16,2 3 0-16,3-3 4 15,5 3-1-15,-5 0-3 16,2 0 0-16,-4 0 1 16,-2 0-5-16,0 0 4 15,-3 0 0-15,0 0-7 16,1 0 14-16,1 0-8 16,-3 0 1-16,-1 0 0 15,2 0-2-15,5 0 2 16,-2 0 0-16,-4 3-3 15,6 0 10-15,1-3-9 16,0 4 2-16,5-4 0 16,-2 3-13-16,-4 1 13 0,4 2-1 15,0 0-12-15,-5 5 24 16,5-2-19-16,-2 2 8 16,-3 4 0-16,3 5-2 15,0 0 2-15,0 1 0 16,-1 1-3-16,3-1 12 15,-3-4-13-15,4 0 4 16,1 0 0-16,-1-3-4 16,1 6 4-16,-4-1 0 15,-1 5 2-15,0 0 1 16,-2 3-4-16,2-2 1 16,-2 1 0-16,2-2-3 0,-4-1 3 15,5-3 0 1,1 3-1-16,-2-4 8 0,0 5-9 15,-3-5 2-15,3 2 0 16,0 1-3-16,-1-2 3 16,3 2 0-16,0-2-3 15,0-3 11-15,4 0-10 16,0-4 2-16,0 0 0 16,0-3-3-16,0 0 4 15,0-1-1-15,0 3 0 16,0 0 6-16,0 5-10 15,0-5 4-15,0 5 0 16,0 0-4-16,0-1 6 0,0-3-2 16,0-3 0-1,0 0 4-15,0-1-5 0,0-1 1 16,0 1 0-16,0-1-4 16,4-1 8-16,-1-2-4 15,-2 2 0-15,2 0 5 16,2 0-9-16,1-4 4 15,-2 6 0-15,7-1 1 16,-6-5 4-16,5 3-4 16,6 1-1-16,1 0 4 15,5-1-3-15,5 1-1 16,-4-3 0-16,9 2 3 0,-3-2 2 16,4 1 0-1,3-2-5-15,5 1 0 0,-1-1 1 16,-8 0-1-16,0 1-1 15,-2-1-3-15,-9-3 8 16,6 4-3-16,-4-4-1 16,0 0 0-16,-2 0 1 15,3 3-1-15,-4-1 0 16,9 1-2-16,4-1 8 16,-2 1-8-16,5 0 2 15,-3 0 0-15,-7-2 1 16,0 1-1-16,0 1 0 15,-2 1-4-15,0-3 13 16,0 2-5-16,2-3-4 16,-3 3 0-16,9-3-2 0,0 0 3 15,8 0-1-15,2 0 0 16,-4 0 8-16,-2 0-21 16,-13 0 13-16,-4 0 0 15,-6 3-26-15,-4-3 9 16,0 0-42-16,3 7-72 15,-3-7-118-15,1 0-108 16</inkml:trace>
  <inkml:trace contextRef="#ctx0" brushRef="#br0" timeOffset="233149.0465">1162 10338 263 0,'0'0'186'0,"0"0"-99"16,0 0-14-16,0 0 5 0,0 0-27 15,0 0 29 1,0 0-47-16,0-10-22 0,0 10-5 16,0 0-3-1,0 0-3-15,0 0 0 0,0 0 0 16,0 2-11-1,3 14 19-15,5 7-8 0,3 11 41 16,6 2-15-16,1 1 14 16,0-2-36-16,4-4 15 15,-1-8 5-15,0-3-20 16,-6-8-4-16,-3-5 28 16,-2-4-2-16,1-3 39 15,8-8 10-15,14-26 2 16,15-20 9-16,16-21-84 15,9-11-1-15,15-10 17 0,9 3-16 16,6 1 6-16,-2 12-8 16,-10 13 0-16,-21 19 0 15,-25 18 0-15,-24 21-7 16,-15 9-20-16,-6 0-93 16,0 26-40-16,-9 23 84 15,-21 18-13-15,-12 3-127 16</inkml:trace>
  <inkml:trace contextRef="#ctx0" brushRef="#br0" timeOffset="235794.9815">9526 10274 462 0,'0'0'21'16,"0"0"107"-16,0 0-16 16,0 0-58-16,0 0 19 15,0 0-16-15,0 0-51 16,0 0 11-16,-65-55 17 15,65 55-16-15,0 0 14 16,0 0-30-16,0 0 13 16,0 0 5-16,0 0-7 15,0 0-6-15,0 0 12 16,0 0 4-16,0 0 11 16,3 0-9-16,26 0-8 0,10 3 52 15,10-1-47-15,10-2-6 16,-1 0-6-16,1 0-4 15,-7 0 1-15,-10 0-7 16,-6 0 0-16,-11 0 0 16,-9 0 0-16,-8 0 0 15,-5 0-1-15,-3 0 4 16,0 0-14-16,0 0 11 16,0 0-6-16,0 0-13 15,0 5-56-15,0 7-84 16,0 12-79-16,0 2 99 15,0-3-212-15</inkml:trace>
  <inkml:trace contextRef="#ctx0" brushRef="#br0" timeOffset="236034.2787">10282 10268 485 0,'0'0'172'0,"0"0"-72"16,0 0 48-16,0 0-68 16,0 0-4-16,0 0-12 15,-18-19-62-15,18 19-2 16,9 0-14-16,13 0-45 0,11 0 45 16,3 2-44-1,3 1-32-15,7 0-53 16,-4-3-72-16,4 0-218 0</inkml:trace>
  <inkml:trace contextRef="#ctx0" brushRef="#br0" timeOffset="236207.1721">10640 10258 553 0,'0'0'116'15,"0"0"-18"-15,0 0-60 16,0 0 32-16,0 0-67 0,0 0-3 15,113-23 0 1,-71 23-23-16,2 0-46 0,-6 6-101 16,-2 4-224-16</inkml:trace>
  <inkml:trace contextRef="#ctx0" brushRef="#br0" timeOffset="236791.808">11082 10126 501 0,'0'0'75'15,"0"0"58"-15,0 0-40 16,0 0-51-16,0 0 22 16,0 0 6-16,-23-57-52 15,23 53 25-15,0 3 14 16,-3-1-27-16,3 2 51 16,0 0-74-16,0 0-6 15,0 0-1-15,0 5 0 16,6 10-1-16,10 6-1 15,7 2 2-15,2 0 7 0,-1-1-7 16,-1-3 0-16,2-4 5 16,1-1-5-16,-3-4 3 15,1-2-3-15,-9-4 0 16,-1-1-1-16,-3-3 3 16,-8 0-2-16,2 0 18 15,-2 0-8-15,-3 0 30 16,0 0-17-16,0 0-16 15,0 0 53-15,0 0-59 16,0 0 7-16,0 0-8 16,0 7 2-16,-11 7-4 15,-5 11-6-15,-5 6 8 16,-6 5-9-16,0-4 16 0,1 4-7 16,3-5 0-1,2 5-16-15,-6 0-15 0,2 1-88 16,0-10-111-16,8-10-171 15</inkml:trace>
  <inkml:trace contextRef="#ctx0" brushRef="#br0" timeOffset="237612.4513">12154 10299 320 0,'0'0'152'0,"0"0"-47"16,0 0 7-16,0 0-46 15,0 0-15-15,0 0 23 16,0 0-42-16,-6-21 54 0,6 20-86 16,0 1-4-16,0 0-32 15,12 4-177-15,10 3 64 16,8-5-311-16</inkml:trace>
  <inkml:trace contextRef="#ctx0" brushRef="#br0" timeOffset="237762.3586">12384 10321 554 0,'0'0'47'0,"0"0"24"0,0 0-71 16,0 0-28-16,0 0-9 16,0 0-115-16,74-10-45 15</inkml:trace>
  <inkml:trace contextRef="#ctx0" brushRef="#br0" timeOffset="237885.281">12600 10301 323 0,'0'0'191'15,"0"0"-103"-15,0 0-88 16,0 0-29-16,0 0-85 16,0 0-72-16,27-4 50 15</inkml:trace>
  <inkml:trace contextRef="#ctx0" brushRef="#br0" timeOffset="237997.2149">12600 10301 128 0,'109'-10'317'16,"-109"7"-220"-16,3 0-31 15,0 3-50-15,10 0-16 16,7 0-71-16,-1-4-233 16</inkml:trace>
  <inkml:trace contextRef="#ctx0" brushRef="#br0" timeOffset="238151.1184">12943 10318 604 0,'0'0'82'15,"0"0"-29"1,0 0 43-16,0 0-40 0,0 0-27 16,0 0-29-16,22-14-208 15,-13 11-225-15</inkml:trace>
  <inkml:trace contextRef="#ctx0" brushRef="#br0" timeOffset="240882.3183">13025 10099 3 0,'0'0'296'0,"0"0"-188"16,0 0-8-16,0 0-3 15,0 0-14-15,0 0-44 16,-6-68 4-16,-2 56 14 0,1 0 7 16,-6 2-41-16,-3 0 0 15,-3 3 36-15,-9-3-57 16,-6 4 19-16,-11 3-9 15,-7 0-8-15,-8 1 21 16,-1 2-24-16,3-3 14 16,3 3 27-16,2 0-39 15,7 0 30-15,-3 0-12 16,-2 0-12-16,-5 0 21 16,2 8-19-16,6-1-8 15,14-2 44-15,13 3-42 0,9-3-5 16,4 3 0-1,-2 9 10-15,-4 5-11 16,1 5 1-16,-4 8 0 16,6 2 14-16,-6-1-5 0,5 3-9 15,5 5 0-15,1-4 14 16,6 7-7-16,0-2-7 16,0-1 0-16,0-2 3 15,9-3 2-15,4-2-4 16,10 0-1-16,2-5 6 15,5 1 2-15,6-6-8 16,2-7 0-16,12-7 11 0,10-6-4 16,13-7 3-1,7 0-10-15,8-7 1 0,1-13 12 16,-2 0-13-16,-9-7 0 16,-6 1 7-16,-4-6-3 15,-6-5 10-15,-2-10-13 16,-3-4 2-16,-9-10 43 15,-2-6-46-15,-10-3 0 16,-10-1 12-16,-15 8-9 16,-11 5-2-16,-28 4-1 15,-35 4-6-15,-36 16-18 16,-42 17-33-16,-41 17-122 16,-35 8-66-16,-6 4-471 15</inkml:trace>
  <inkml:trace contextRef="#ctx0" brushRef="#br0" timeOffset="242530.3988">12943 10003 249 0,'0'0'65'16,"0"0"44"-16,0 0-54 16,-109-52 73-16,78 37-84 0,-2 1 25 15,1 2-4-15,0-1-7 16,-4 8 11-16,-4 5-30 16,2 0-38-16,-2 0 10 15,6 5-11-15,1 5 0 16,4 2 2-16,9-4 0 15,-3-1-2-15,4 0 0 16,2-1 1-16,4-2 5 16,3-2-6-16,1 5 0 15,-3-3 11-15,-6 2-8 16,0 2 4-16,-5 3-7 16,3-1 0-16,-6 2 4 15,6 0-4-15,-2-2 0 0,2 0 0 16,5 0 3-1,-5 2-3-15,7-1 0 0,0-1 0 16,0 0-3-16,3 0 3 16,3-1 0-16,-2 5 0 15,0 1 5-15,-5 6 0 16,4 4-5-16,1 7 0 16,-1-3 9-16,3 5-9 15,4-1 0-15,3-4 2 16,0 0-1-16,0-2 8 15,2-3-9-15,9 1 0 16,5-4 4-16,-3 1 0 16,7-2-4-16,2 0 0 15,8-4 4-15,6 1 9 0,-2-5-13 16,11-2 3 0,-2 0 9-16,-1-3-9 0,-1-3 3 15,-1-1-6-15,-3 0 0 16,2-3 20-16,0 0-18 15,2-3 7-15,1-10 14 16,4 1-10-16,-1-2 2 16,-3 1-11-16,-2-1 7 15,-7 1-5-15,-4 0-6 16,-1-1 0-16,-4 1 6 16,2 1 4-16,1-5 0 15,-3 0-1-15,6-5-6 16,10-8 24-16,-3-7-26 15,6-2-1-15,0-8 23 16,-5 4-11-16,1-3 3 0,-9 7-15 16,-7-1 8-16,-3 1-3 15,-14 3-5-15,-6 2 0 16,0 6-3-16,-18 3-1 16,-13 8-26-16,-14 4-37 15,-17 13-94-15,-13 0-20 16,-13 0-439-16</inkml:trace>
  <inkml:trace contextRef="#ctx0" brushRef="#br0" timeOffset="244612.7007">9096 10031 334 0,'0'0'15'15,"0"0"60"-15,0 0-10 16,0 0 6-16,0 0-28 16,0 0-28-16,-64-58 22 15,55 55-15-15,-4 3 27 16,-7 0-25-16,-10 3-13 0,-8 18 1 15,-4 5 6 1,-4 4 1-16,4 2 15 0,3 1-5 16,3 1 18-16,4 2-29 15,9 8-3-15,1 4 10 16,8 3-2-16,11-2-16 16,3-3-7-16,7-3 8 15,16-6 3-15,1-8-11 16,3-2 0-16,6-11 11 15,-2-2-11-15,9-6 10 16,5-6 10-16,5-2-1 16,12 0 16-16,5-17-29 0,2-3-3 15,-1-3 2 1,-3-8-4-16,-6 1 10 0,-11 1-11 16,-17-1 1-16,-10 5 2 15,-9-6-3-15,-10 1-3 16,-2-2 2-16,0-4 0 15,-17 3-2-15,-4-1-2 16,-4 4 5-16,-5 4-7 16,-2 2 9-16,-4 2-2 15,-2 2 0-15,-8 6 0 16,-2 5 0-16,-7 3-6 16,-5 6 6-16,-4 0-9 15,3 17 9-15,-2 5 0 16,11 5-3-16,11 2 7 15,12 2-18-15,4 1 14 0,7 4 0 16,2 8-3-16,5-1 3 16,2-2-3-16,6 7 3 15,3-6 0-15,0 4 3 16,16 0-3-16,4-3 0 16,8-3 4-16,2-10 1 15,6-4-5-15,10-9 17 16,5-6-17-16,11-9 36 15,7-2-34-15,-2-5 2 16,-3-14 16-16,5-6-16 16,-11-3 4-16,-6-4-3 15,-5-1 1-15,-9-3 12 0,-8-8-15 16,-13-5-2 0,-3-7 5-16,-9-9-3 0,-5-2-4 15,-11 8 1-15,-20 9 0 16,-18 13-7-16,-14 11 7 15,-14 16-3-15,-14 10-2 16,-10 17 4-16,9 16 0 16,19 6-31-16,27 5-48 15,34 5-10-15,12 4-143 16,5-17-101-16</inkml:trace>
  <inkml:trace contextRef="#ctx0" brushRef="#br0" timeOffset="248377.1581">9718 10254 433 0,'0'0'157'16,"0"0"-46"-16,0 0-52 15,0 0-43-15,0 0-16 16,0 0-8-16,0 0-19 16,0-22 16-16,16 22 5 15,10 0 6-15,3 0-5 16,12 3-26-16,3 2-95 16,1-5-229-16</inkml:trace>
  <inkml:trace contextRef="#ctx0" brushRef="#br0" timeOffset="248546.5744">10382 10288 780 0,'0'0'25'0,"0"0"68"16,0 0-46-16,0 0-47 15,0 0-17-15,0 0-55 16,125-34 5-16,-74 34-55 15,-2 0-213-15</inkml:trace>
  <inkml:trace contextRef="#ctx0" brushRef="#br0" timeOffset="248680.4917">10867 10324 615 0,'0'0'100'0,"0"0"-35"16,0 0-62-16,0 0-3 15,0 0-132-15,124-20-289 16</inkml:trace>
  <inkml:trace contextRef="#ctx0" brushRef="#br0" timeOffset="249216.1841">12254 10377 448 0,'0'0'145'0,"0"0"-56"15,0 0-18-15,0 0-71 16,0 0-46-16,0 0-20 16,82-30-95-16,-53 21-107 15</inkml:trace>
  <inkml:trace contextRef="#ctx0" brushRef="#br0" timeOffset="249357.094">12488 10330 266 0,'0'0'186'0,"0"0"-132"16,0 0-44-16,0 0 18 0,82-19-28 15,-37 9-32 1,10 0-195-16</inkml:trace>
  <inkml:trace contextRef="#ctx0" brushRef="#br0" timeOffset="249513.0022">12965 10321 317 0,'0'0'223'16,"0"0"-156"-16,0 0-25 15,0 0 30-15,0 0 11 16,0 0-25-16,43-10-58 16,-4 0-110-16,10-4-159 0</inkml:trace>
  <inkml:trace contextRef="#ctx0" brushRef="#br0" timeOffset="255128.3884">1210 12537 731 0,'0'0'1'0,"0"0"-1"16,0 0 54-16,0 0-37 15,0 0 19-15,0 0 41 16,0 0-27-16,-37-23 6 16,37 23-37-16,0 0-12 15,0 0 23-15,0 0-22 16,0 0-6-16,0-3 21 15,0 3-15-15,0 0 4 16,0 0 9-16,0 0-13 16,0 0 28-16,0 0-36 15,0 0 0-15,0 0-2 0,0 0-1 16,0 0 3-16,0 0-11 16,2 7 11-16,12 5-8 15,1 1 12-15,0 4-4 16,3 3 15-16,3 3-4 15,-6-4 15-15,1 1-26 16,-1-6 3-16,-3-2 10 16,-3-4-11-16,-3-5-2 15,-3-3 14-15,4 0-7 16,-2 0 29-16,10-11 18 16,22-28 1-16,17-20 24 15,29-24-77-15,13-13 0 16,5-2-2-16,-1 3 9 15,-6 18-3-15,-15 18-6 0,-18 22 0 16,-19 17-13-16,-17 16-15 16,-11 4-55-16,-4 13-16 15,-8 14 11-15,2 12 42 16,-4 7-99-16,0-1-59 16,0-15-361-16</inkml:trace>
  <inkml:trace contextRef="#ctx0" brushRef="#br0" timeOffset="291580.1727">17960 14509 981 0,'0'0'292'0,"0"0"-285"16,0 0-7-16,0 0-19 15,0 0 19-15,0 0 42 16,0 0-42-16,4 46 22 16,2-17-1-16,5 5-20 15,-2-2 13-15,-1-6-14 16,0 2 0-16,2-6 5 15,-1 2-5-15,1-1-11 16,-4-1-69-16,0-5-134 0,-6-4-153 16</inkml:trace>
  <inkml:trace contextRef="#ctx0" brushRef="#br0" timeOffset="292274.6236">18386 14555 1034 0,'0'0'131'0,"0"0"-96"16,0 0-35-16,0 0 0 15,0 0 15-15,-74 99-3 0,84-62-8 16,18-5-4 0,4-1-18-16,1-9 17 0,3-8-56 15,-5-7 20-15,-1-7 16 16,-6 0 9-16,-9-4 12 15,-8-19 15-15,-7-4 28 16,0-9 16-16,-16-1-48 16,-12 1 5-16,-8 3 34 15,-1 7-38-15,1 9 17 16,6 7-26-16,11 5-3 16,8 5-11-16,7 5-150 15,4 15-181-15,0 3-399 16</inkml:trace>
  <inkml:trace contextRef="#ctx0" brushRef="#br0" timeOffset="292609.9009">18844 14568 1037 0,'0'0'200'0,"0"0"-126"15,0 0-17-15,0 0 38 16,0 0-45-16,0 0-10 16,0-20-5-16,0 20-29 15,0 0-4-15,0 0-2 16,0 0-4-16,0 0-10 0,0 5 3 16,0 10 11-16,3 4 5 15,-2 5 3-15,1-1 19 16,2 0-27-16,-1 2 1 15,1 4 8-15,2-3-9 16,0 3-14-16,-3 0-47 16,-3-5-67-16,0 0-7 15,0-1-79-15,-10-10 4 16,-2-6-209-16</inkml:trace>
  <inkml:trace contextRef="#ctx0" brushRef="#br0" timeOffset="292858.7643">19139 14514 1008 0,'0'0'216'0,"0"0"-158"16,0 0-56-16,0 0 32 16,0 0 34-16,0 0-34 15,3-8-14-15,0 31-20 16,0 3 0-16,1 14 43 15,2-5-38-15,-3-1 2 16,1-2-7-16,3-2-19 16,2-2 5-16,2-5-77 15,2 0-90-15,1-11-56 0,-3-5-72 16</inkml:trace>
  <inkml:trace contextRef="#ctx0" brushRef="#br0" timeOffset="293298.0053">19704 14486 1196 0,'0'0'67'0,"0"0"-52"16,0 0-15-16,-97-14 0 16,66 37 55-16,0 4-7 15,5 6-14-15,10 3-25 16,10 1-6-16,6-6 10 15,0-2-13-15,12-4-4 16,10-8 0-16,4-4 3 16,4-6-9-16,5-3 3 0,-1-4 6 15,-4-7-8 1,-5-14 9-16,-6-9 0 0,-11-4-2 16,-8-3 2-16,-7 7-17 15,-27 5-8-15,-7 10-19 16,-1 15 21-16,1 0-80 15,8 6-181-15</inkml:trace>
  <inkml:trace contextRef="#ctx0" brushRef="#br0" timeOffset="293577.8319">20342 14698 1296 0,'0'0'67'0,"0"0"-52"16,0 0-11-16,0 0 13 15,0 0-17-15,0 0-31 16,108-16 10-16,-48 5-245 16,-4 4-548-16</inkml:trace>
  <inkml:trace contextRef="#ctx0" brushRef="#br0" timeOffset="293717.7462">20897 14682 1017 0,'0'0'262'0,"0"0"-262"16,0 0-76-16,0 0 3 16,109-48-157-16,-72 32-495 15</inkml:trace>
  <inkml:trace contextRef="#ctx0" brushRef="#br0" timeOffset="293845.6646">21536 14598 1093 0,'0'0'110'0,"0"0"-110"0,0 0-132 16,89-64-41-16,-57 44-347 15</inkml:trace>
  <inkml:trace contextRef="#ctx0" brushRef="#br0" timeOffset="293977.1187">22147 14575 1166 0,'0'0'189'16,"0"0"-174"-16,0 0-2 16,0 0 48-16,0 0-61 15,94-39-114-15,-64 19-227 16</inkml:trace>
  <inkml:trace contextRef="#ctx0" brushRef="#br0" timeOffset="295212.9696">18168 15255 775 0,'0'0'70'0,"0"0"-44"16,0 0 4-16,0 0 43 15,0 0 5-15,0 0-26 0,0 0 15 16,64 3-29-16,-4-3 21 16,20 0-9-16,25-3-39 15,18-1 0-15,30-2-11 16,22 4 8-16,20-3 16 16,16-1-24-16,7 0 0 15,0-4 2-15,4 3 0 16,-3-3 15-16,-1 1-14 15,-2-2 2-15,-16-2 7 16,-13 4-12-16,-23-2 0 16,-30 5 3-16,-30-1 3 15,-32 0-6-15,-30 4 0 16,-25 3 0-16,-13 0-13 0,-4 0 14 16,0 0-1-16,0 0 12 15,0 0 4-15,0 0 15 16,-5 0-31-16,-8 0 8 15,-5 0-20-15,-9 0-30 16,-1 10-72-16,-1 0-100 16,6-3-68-16,10-7-457 15</inkml:trace>
  <inkml:trace contextRef="#ctx0" brushRef="#br0" timeOffset="295754.3439">21360 14908 821 0,'0'0'168'0,"0"0"-120"15,0 0 29-15,0 0 53 16,0 0-15-16,0 0-59 16,-14-17 8-16,14 17-63 15,0 0 1-15,0 0-4 16,0 8-11-16,8 14 3 16,11 7 7-16,5 5 6 0,12-1-2 15,1-6-1-15,3-5 0 16,5-2 1-16,-3-9-1 15,-4 1 12-15,-1-1-12 16,-6-7 1-16,-3 1 15 16,-4 3-16-16,-5-8 0 15,-8 3 20-15,-7-3-3 16,-4 3 14-16,0-3 3 16,0 3-6-16,-9 10 27 15,-24 10-32-15,-17 8 24 16,-17 11 33-16,-2 1-40 15,8-7-9-15,15-4-31 0,14-4 1 16,13-7-9-16,6-6 8 16,5-4-8-16,7-8-5 15,-1 0-40-15,2-3 5 16,0 0-58-16,0 0-98 16,12-6-306-16</inkml:trace>
  <inkml:trace contextRef="#ctx0" brushRef="#br0" timeOffset="324159.7446">13862 16378 710 0,'0'0'54'0,"0"0"18"16,0 0-29-16,0 0 24 0,0 0-11 15,0 0-14-15,0 0 19 16,-52-32-49-16,52 32-1 15,0 0-9-15,0 0 2 16,0 0 5-16,0 0-3 16,-4 0-5-16,1 0 56 15,2 0-27-15,1 0 16 16,-2 0-7-16,1 0-12 16,-1 0 25-16,2 0-32 15,0 0-3-15,0 0 15 16,0 0-29-16,0 0-3 15,0 0 0-15,0 0 6 16,0 0-7-16,0 0 1 0,0 0 0 16,0 0 1-16,17 0 5 15,5 0-5-15,13 0 6 16,5 0 1-16,4 0 26 16,3 0-34-16,-2 0 0 15,1 0 4-15,2 0-3 16,4 0 3-16,7 0-4 15,5 0 8-15,4 0 6 16,5 0-14-16,-3 0 0 16,6 0 5-16,-1 0-2 15,5 0-3-15,-2 0-1 16,-3 0 1-16,-3 1 10 0,-2 4-10 16,5-2 0-1,-3 0-1-15,-3 0 2 0,2 5-1 16,-7-5 0-16,1 0 3 15,1 4-13-15,0-4 10 16,1 0 0-16,-9 3 2 16,-3-1 3-16,-1 0-3 15,0-1-2-15,-6-4 0 16,7 3-6-16,-2-3 13 16,5 0-7-16,7 0 2 15,9 0-1-15,17 0 7 16,13 0-8-16,11 3 6 15,5-1-2-15,-1 3-4 16,-5-2-5-16,-3 1 0 16,-6 1 5-16,-3 3-1 0,-4-4 1 15,-4 1 0-15,-3 0 1 16,0 2 0-16,0-2-1 16,3 0 0-16,-3-3 5 15,3 1-14-15,-3 0 9 16,-4-3 0-16,1 0-4 15,-6 0 10-15,-5 0-6 16,-6 0 0-16,-2 1 6 16,-8 0-13-16,-2 4 7 15,-2-5 0-15,-6 4 3 16,0-4-1-16,-1 0 2 16,0 2-4-16,2 2 1 0,0-4 1 15,-4 0-2-15,-1 0-3 16,-3 0-1-16,0 0 4 15,3 0 0-15,6 3-2 16,3-3 6-16,2 1-14 16,0 1 10-16,-2-1 0 15,3 3 1-15,-10-1 3 16,3-3-4-16,0 3 0 16,-3 0 0-16,2 0 5 15,-3-3-5-15,-6 0-2 16,-5 0 0-16,-2 0 4 15,-4 0 1-15,-1 4-3 16,-3-4 0-16,-7 0 3 0,-5 0-3 16,-1 0 0-1,-8 0-5-15,0 0 11 0,0 0-9 16,2 3 3-16,-2-3 0 16,-3 0-2-16,0 0 2 15,-1 0 0-15,-2 0-1 16,0 0 6-16,0 0-11 15,0 0 6-15,0 0 0 16,0 0 2-16,0 0-2 16,0 0 0-16,0 0-1 15,0 0 7-15,0 0-11 16,0 0 5-16,0 0 0 16,0 0-8-16,0 3-1 0,0-3-18 15,0 0-43-15,0 0-118 16,-3 0-183-16</inkml:trace>
  <inkml:trace contextRef="#ctx0" brushRef="#br0" timeOffset="328185.4231">13310 16061 956 0,'0'0'17'16,"0"0"8"-16,0 0 10 16,0 0 10-16,-39-75 28 15,29 64-4-15,-4 2-36 0,1 5 34 16,1 0-53-16,-8 4 8 15,4 0-12-15,0 0-7 16,-2 4 25-16,4 9-28 16,4 0 0-16,1 8 5 15,1 4-5-15,5 2 0 16,3 3 0-16,0-1 6 16,0-1 4-16,11-6-10 15,4-2 0-15,5-4 3 16,8-2 3-16,0-1 4 0,1-3-10 15,-4 3 2 1,-11 0 6-16,-5 4-8 0,-6-1 0 16,-3 7-5-16,-9 4 14 15,-21 3-12-15,-5 2 3 16,-4-8 0-16,6-7 9 16,11-5-9-16,4-7 0 15,9 0-5-15,6-5 5 16,3 0-22-16,0 0-51 15,0 0-117-15,4 0-112 16,13 0-101-16</inkml:trace>
  <inkml:trace contextRef="#ctx0" brushRef="#br0" timeOffset="328613.7466">13362 15908 847 0,'0'0'3'16,"0"0"36"-16,-98-68 32 16,62 55 19-16,0 6 53 15,4 7-66-15,-3 7-44 16,-4 25-1-16,-7 15-30 16,4 13 4-16,3 5 17 15,14 8-22-15,4 2 26 16,8 0-27-16,10-2 0 0,3-5 8 15,0-5-6-15,26-9-4 16,7-10-1-16,12-10 3 16,0-12-1-16,4-11 1 15,4-11-5-15,3-5 1 16,11-27 8-16,-3-17 8 16,-1-14 2-16,-11-12-10 15,-13-16 33-15,-17-8-37 16,-19-6 0-16,-9 16 17 15,-37 12-17-15,-21 27-2 16,-15 21-7-16,-5 14 9 16,3 15-2-16,13 3 2 15,7 29-17-15,14 17-34 16,15 11-194-16,12-3-290 16</inkml:trace>
  <inkml:trace contextRef="#ctx0" brushRef="#br0" timeOffset="330184.7154">20594 16375 974 0,'0'0'168'0,"0"0"-48"16,0 0-109-16,0 0 9 15,0 0 28-15,0 0-6 16,-3-6-1-16,8 6-41 15,14 13 16-15,5 13-12 0,2 4-4 16,-2 4 0-16,-7 2-5 16,-5-4 10-16,-4 4 0 15,-4-9-5-15,1-1 3 16,-5-7 16-16,0-5-19 16,0-6 0-16,0-5 8 15,0-3-6-15,0 0 9 16,0 0-4-16,0 0-4 15,0 0 38-15,0 0-30 16,0-7 1-16,-11-13 12 16,2-11-20-16,0-14-8 15,1-8-7-15,6-3 11 16,2-3 6-16,0-2-6 16,0 8 0-16,0 8 14 0,0 4-14 15,5 11 18-15,5 8-18 16,2 5 2-16,6-3-6 15,7 2 4-15,9 4-14 16,5 3 13-16,2 9-3 16,-1 2-5-16,-8 0-7 15,-3 10 7-15,-8 3-4 16,-6 3-1-16,-6 0 7 16,-6-6 3-16,-3 5-5 15,0-1-6-15,-20 6 15 16,-15 4 0-16,-9-1 6 15,-2-3-6-15,3-6 0 0,4-1-2 16,9-6 6-16,9-2 0 16,9 0-3-16,3-3-1 15,8-2 2-15,1 0 1 16,0 0 5-16,0 0-8 16,0 3 2-16,1 6-7 15,17 6 5-15,6 4 0 16,9 1 7-16,3 4-6 15,1-1 3-15,5 0-4 16,-8-2 0-16,-3 1 2 16,-1 1-2-16,-5-6 0 15,-6 0 1-15,-5-4 8 16,-5-3-7-16,-6-8-2 16,-3 1 0-16,0-3-19 0,0 0 2 15,0 0-33-15,-6 0-15 16,-8 0-32-16,-2 0-32 15,9-15-80-15,7-18-64 16</inkml:trace>
  <inkml:trace contextRef="#ctx0" brushRef="#br0" timeOffset="330593.455">21175 15916 706 0,'0'0'55'0,"0"0"106"16,-100-54-103-16,57 54 44 16,-2 0-50-1,-3 17-28-15,1 12 30 0,5 15-38 16,6 16 6-16,5 9 20 16,5 4-27-16,5 6-9 15,5-2-6-15,5 1 6 16,7-5 7-16,4-7-13 15,0-7 0-15,13-13 1 16,13-8-1-16,10-12 0 16,4-7 6-16,12-15-1 15,8-4 30-15,10-20-24 0,6-23 11 16,-4-10 10 0,-7-16-19-16,-11-13 10 0,-14-4-23 15,-16 3 13-15,-22 1-6 16,-7 12-7-16,-37 3-14 15,-16 10 13-15,-5 16-2 16,1 11 2-16,2 19-1 16,-1 11-76-16,-1 13-111 15,2 8-699-15</inkml:trace>
  <inkml:trace contextRef="#ctx0" brushRef="#br0" timeOffset="331855.7294">13583 16345 134 0,'0'0'556'0,"0"0"-473"15,0 0-38-15,0 0 44 16,0 0-38-16,0 0-6 16,-14 0 13-16,14 0-15 15,0 0 4-15,0 0-24 16,0 0-8-16,0 0 32 16,0 0-43-16,0 0 14 15,0 0 4-15,3 1-21 16,17 5 8-16,8 3-9 0,12 2 0 15,8-1 31 1,8-1-31-16,9-1-3 0,11-3-6 16,10 2-94-16,19-2-70 15,-5-2 50-15,-2-3-279 16</inkml:trace>
  <inkml:trace contextRef="#ctx0" brushRef="#br0" timeOffset="333165.9816">20102 16586 662 0,'0'0'118'0,"0"0"-112"16,0 0 56-16,0 0 12 16,0 0-45-16,0 0 17 15,-8 0-41-15,8 0 10 16,0 0 7-16,0 0-20 16,0 0 35-16,1 0-37 15,20 0 0-15,12 0 36 16,16 1-18-16,3-1-12 15,8 0-6-15,-1 0 10 0,1 0 3 16,-3 0-13-16,-3 0 0 16,-3 0 5-16,-6 0-4 15,-3 0 2-15,-5 0-3 16,-4 0 4-16,-1 0-2 16,-10 0-2-16,-7 0 0 15,-8 0 10-15,-2 0-10 16,-5 0 24-16,0 0 1 15,0 0-10-15,0 0 8 16,0 0-23-16,1 0 0 16,-1 0 0-16,5 0 0 15,2 0-9-15,2 0 8 16,2 0-11-16,-3 0 8 16,-1 0-62-16,-4 0-34 0,0 0 20 15,-3 0-59-15,1 0 18 16,-1 0-94-16,0-1-42 15</inkml:trace>
  <inkml:trace contextRef="#ctx0" brushRef="#br0" timeOffset="333407.8322">20808 16494 700 0,'0'0'91'0,"0"0"-45"16,0 0 25-16,0 0-16 15,0 0-22-15,0 0-33 0,-15-3-1 16,24 3-14-16,7 9 15 16,8-1-8-16,0-5 8 15,0 3 0-15,-6-3 9 16,-5-3-9-16,-5 4 0 16,-5-4 0-16,-3 3 3 15,0-3-19-15,-23 7 1 16,-20-1-117-16</inkml:trace>
  <inkml:trace contextRef="#ctx0" brushRef="#br0" timeOffset="334974.2882">13719 16369 178 0,'0'0'52'0,"0"0"-22"0,0 0 37 16,0 0 12-16,0 0 40 15,0 0-52-15,-39 13-34 16,39-13-1-16,0 0-4 16,0 0 12-16,0 0-2 15,0 0-17-15,0 0 23 16,0 0-7-16,0 0 9 16,0 0-1-16,0 0-20 15,-3 0 12-15,3 0-22 16,0 0-11-16,-3 0 34 0,-4 0-26 15,-1 0-12 1,0 0 0-16,1 0 6 0,4 0 21 16,-4-4-1-16,5 4 8 15,2 0 2-15,-4 0-32 16,4-3-2-16,0 3 10 16,0 0-12-16,0 0 25 15,0 0-25-15,0 0 0 16,0 0 14-16,0 0-14 15,0 0 0-15,16 0-2 16,20-3 2-16,23 0 8 16,28 3-8-16,8 0-17 15,-2 3-78-15,-17 16-218 16</inkml:trace>
  <inkml:trace contextRef="#ctx0" brushRef="#br0" timeOffset="340193.6076">13568 16375 569 0,'0'0'119'0,"0"0"-50"15,0 0-20-15,0 0 39 0,0 0-5 16,0 0-43-16,0 0-3 16,-24-10-8-16,24 10-14 15,0 0 9-15,0 0-24 16,3 0 10-16,13 0-4 16,16 0-1-16,7 7 23 15,7-1-4-15,6 1-17 16,4 2 0-16,7-1-7 15,6-2-51-15,-1-3-36 16,4-3-141-16,-14 0-526 16</inkml:trace>
  <inkml:trace contextRef="#ctx0" brushRef="#br0" timeOffset="341715.8424">14008 15807 869 0,'0'0'58'0,"0"0"4"16,0 0-8-16,0 0 17 15,0 0 6-15,0 0-43 16,-17-34 26-16,17 31-41 16,0 1-10-16,0 2 25 15,0 0-11-15,0 0 16 0,0 0-2 16,-1 0-25 0,1 0 47-16,0 0-50 0,-2 0 11 15,2 0 2-15,-1 0-20 16,1 0 4-16,0 0-6 15,-2 0 1-15,2 0 10 16,-1 0-8-16,1 0-3 16,0 0 0-16,0 0 5 15,0 0-6-15,0 2 1 16,0-2 0-16,0 3-3 16,0 4 3-16,0 6 0 15,3 7 12-15,6 10 3 16,0-1 2-16,-3 5-13 15,1-2 1-15,-1-1 25 0,1 2-24 16,-1-4-6-16,1 1 7 16,-1-4-2-16,-3-2-3 15,-1-7-2-15,3-2 0 16,-4-6 4-16,-1-1-4 16,0-6 0-16,0-2 5 15,0 0 0-15,0 0 13 16,0 0-18-16,0 0 0 15,0 0-9-15,0 0 9 16,0 0-55-16,0 0-36 16,0 17-104-16,0-5-132 0,-1 3-302 15</inkml:trace>
  <inkml:trace contextRef="#ctx0" brushRef="#br0" timeOffset="342398.9618">14580 15840 635 0,'0'0'118'16,"0"0"-60"-16,0 0 32 15,0 0-22-15,0 0 0 16,0 0 2-16,-58-53-9 15,53 49-14-15,-5 1-16 16,5 0-27-16,-2 3 57 16,-1 0-49-16,-1 0-2 15,0 0-4-15,-8 0-3 0,-1 10 2 16,-2 7-5 0,1-1 0-16,5 4 30 0,-1 1-30 15,4-1 0-15,5 2 0 16,5 0 3-16,1-2-1 15,0 4-2-15,13-5 0 16,8 2 8-16,8-3-6 16,8-4-2-16,6-1 0 15,2-11 7-15,1-2-3 16,-6 0-4-16,-5-10 0 16,-5 0-2-16,-10-7 9 15,-6-2-2-15,-7-3-5 16,-7-6 6-16,-2 1 13 0,-21-2-19 15,-7 1 0-15,-6 9 0 16,-2 2 1-16,-1 7 11 16,-4 3-12-16,5 4 0 15,8 0 14-15,12 3-14 16,8 0-14-16,5 9-3 16,5 15-123-16,0 5-40 15,14 1-74-15,8-6-387 16</inkml:trace>
  <inkml:trace contextRef="#ctx0" brushRef="#br0" timeOffset="342923.6346">15076 15807 997 0,'0'0'96'0,"0"0"-47"16,0 0 51-1,0 0-14-15,0 0-20 0,0 0 18 16,-18-49-53-16,13 49-28 16,5 0 11-16,0 0-14 15,0 0-14-15,0 5 14 16,0 12 0-16,11 7 20 16,2 5-8-16,2 1 11 15,-4-2 9-15,1-3-19 16,-5-3 0-16,0-2-11 15,-1 0 9-15,0-3 4 16,1-6-15-16,-3 0 0 0,-1-1 0 16,0-3 4-1,-3 0-5-15,2-4 1 0,-2-1 0 16,0 0-22-16,0-2 1 16,0 0-29-16,0 0-6 15,0 0-36-15,0 0-26 16,0 0-15-16,0 0-90 15,4-11-238-15</inkml:trace>
  <inkml:trace contextRef="#ctx0" brushRef="#br0" timeOffset="343314.6317">15410 15793 989 0,'0'0'116'15,"0"0"-94"-15,0 0 58 16,0 0-17-16,0 0 16 16,0 0-21-16,-12-16-47 15,12 16 3-15,0 0-14 16,1 16-7-16,7 11 7 15,1 3 16-15,-1 6 15 16,-1 1-11-16,-4-5-18 16,0 1 42-16,-3-5-37 0,3 0-6 15,-2-8 15-15,1-9-16 16,-2-1 5-16,1-8-5 16,-1 2 2-16,0-4-1 15,0 0-1-15,0 0-16 16,0 0-30-16,3 0-36 15,4 0-63-15,8-16-124 16,6-8-135-16</inkml:trace>
  <inkml:trace contextRef="#ctx0" brushRef="#br0" timeOffset="343755.3561">15853 15763 688 0,'0'0'400'15,"0"0"-337"-15,0 0-39 16,0 0 17-16,0 0 6 16,-84-22 15-16,74 39-60 15,-8 12-2-15,3 8 0 16,1 0 7-16,6-2-9 15,4-6 2-15,4 1 0 16,0 1 2-16,4-5 0 0,11-4-2 16,-2-2 0-1,6-9-6-15,-2-1-6 0,3-10 12 16,2 0 0-16,6-11 2 16,2-12 1-16,3-9 12 15,-7-2-15-15,-6 1 5 16,-14 2 12-16,-6-1-17 15,-12 5-20-15,-24 5 17 16,-7 5-14-16,-1 8 17 16,0 9 3-16,9 0 3 15,12 0 16-15,11 0-22 16,4 12-26-16,8 9-87 16,0 1-83-16,11-2-123 15</inkml:trace>
  <inkml:trace contextRef="#ctx0" brushRef="#br0" timeOffset="344183.205">16252 15783 917 0,'0'0'92'0,"0"0"-43"16,0 0 55-16,0 0 31 0,0 0-65 15,0 0-1-15,-13-18-1 16,13 18-34-16,0 0 13 16,0 0-27-16,0 0-1 15,0 0 40-15,0 0-49 16,0 0 6-16,0 0-16 15,0 18 5-15,3 15-8 16,4 17 6-16,3 12 13 16,-4 2 5-16,-3-2-16 15,0-5-5-15,0-8 0 16,2-8 6-16,0-13 20 16,-1-8-26-16,-2-10 0 15,-1-9 3-15,-1-1 0 16,0 0-3-16,0 0 0 0,0-4-29 15,0-23-17-15,-1-12-304 16</inkml:trace>
  <inkml:trace contextRef="#ctx0" brushRef="#br0" timeOffset="352443.7975">16229 15859 114 0,'0'0'110'0,"0"0"-87"16,0 0 11-16,0 0 10 16,0 0 2-16,0 0 16 15,0 0-32-15,0 0 1 16,-23-12 15-16,19 9-7 16,1 2-4-16,-2 1 8 15,4 0-25-15,-1 0 24 16,2 0-17-16,0 0-7 15,0 0 24-15,0 0-27 0,0 0 13 16,0 0-10 0,0 0-6-16,0 0-12 0,0 0 0 15,0 0 0-15,0 0-2 16,0 0 4-16,0 0-4 16,0 0 0-16,0 0-42 15,0 0 22-15,0 0-50 16,0 0 21-16,6 0 42 15,3 0-78-15,2 0-82 16,-5 0 20-16,-2 0-15 16</inkml:trace>
  <inkml:trace contextRef="#ctx0" brushRef="#br0" timeOffset="352569.7184">16229 15859 92 0</inkml:trace>
  <inkml:trace contextRef="#ctx0" brushRef="#br0" timeOffset="353157.3524">16229 15859 92 0,'33'-36'197'0,"-33"33"-143"0,0 3 45 16,0 0-6-16,0-4-24 15,-3 4-17-15,3-3 14 16,0 3-12-16,-3 0-39 16,3 0-8-16,0 0 6 15,0 0-12-15,0 0 4 16,0 0 7-16,0 0-3 15,0 0 12-15,0 0-1 16,0 0-5-16,0 0 17 0,0 0-30 16,0 0 9-16,0 0 8 15,0 0-13-15,0 0 31 16,0 0-21-16,0 0 10 16,0 0 26-16,0 0-33 15,0 0 7-15,0 0-12 16,0 0-14-16,0-3 30 15,0 3-30-15,0 0 6 16,0 0 7-16,0-3-9 16,0 0 1-16,0 3-1 15,0-4 0-15,0 1 15 16,0 3-19-16,0-3 3 0,0 3-1 16,0-1-2-16,0 1 3 15,0 0-8-15,0 0 10 16,0 0-18-16,0-3 16 15,0 3-3-15,0 0 13 16,0-3-10-16,0 3 3 16,0-3-6-16,0 2 1 15,0 1-4-15,0 0 3 16,0 0 0-16,0 0-3 16,0 0 6-16,0-3-7 15,0 3 4-15,0-3 0 16,0 3 2-16,0 0-2 15,0 0 0-15,0 0-1 0,0 0 10 16,0 0-14-16,0 0 5 16,0 0 0-16,0 0-14 15,0 0 14-15,0 0-8 16,0 0 1-16,0 0-30 16,0 0 6-16,0 0-48 15,0 0-33-15,0 3-69 16,0 4-123-16</inkml:trace>
  <inkml:trace contextRef="#ctx0" brushRef="#br0" timeOffset="354020.8442">15832 15843 89 0,'0'0'0'15,"0"0"-26"-15</inkml:trace>
  <inkml:trace contextRef="#ctx0" brushRef="#br0" timeOffset="354904.6027">15832 15843 16 0,'18'-3'56'0,"-15"-4"-33"16,-2 7 29-16,-1-3 5 15,0 0 14-15,0 3-34 16,0 0-21-16,0 0 34 16,0 0-9-16,0 0-41 15,0 0-9-15,0 0 6 16,0 0 3-16,0 0 9 15,0 0-8-15,0 0 6 16,0 0 32-16,0 0-8 0,0-3-4 16,0 2-8-1,0-2-15-15,0 3 15 0,0 0-6 16,0 0-3-16,0 0 15 16,0 0 7-16,0 0 19 15,0 0-22-15,0 0-21 16,0 13 23-16,-1 1-28 15,-2 0 32-15,-1 2-14 16,4-5-18-16,0 4 32 16,0-7-24-16,0 0-8 15,7-2 18-15,2-3-21 16,0 2 3-16,1-5 0 0,-2 0-3 16,-2 0 0-16,-3 0-12 15,0 0 12-15,-3-10 27 16,0-5-24-16,0-2-3 15,-3 5-1-15,-6 2 1 16,-5 7 12-16,1 3-2 16,1 0-6-16,-3 3 26 15,1 9-25-15,4 6-5 16,6-1 2-16,4 0 1 16,0-1-5-16,0-3 2 15,13-3 0-15,-1-4-7 16,6-5 5-16,-3-1 1 15,-1 0-6-15,-1 0 6 16,-7-1 1-16,0-11 0 0,-6-4 7 16,0 2 7-16,0 1-14 15,-15 6 0-15,-8 7 5 16,-1 0 0-16,-8 20 2 16,0 13 4-16,5 5 17 15,6 3 19-15,10-5-34 16,9-7-9-16,2-8 1 15,2-5-1-15,11-9 12 16,-1-4-15-16,6-3 1 16,-5-3 18-16,7-14-6 15,-5-5 7-15,-1-9-4 0,-3 2-15 16,-7-2 18 0,-1 9-20-16,-3 6-5 0,0 10 5 15,0 2 3 1,-4 4-3-16,-2 0-2 0,1 0 2 15,4 0-18-15,1 0 18 16,0 0-4-16,0 0 1 16,0 0-20-16,0 0 1 15,0 0-5-15,0 0 27 16,0-1-6-16,0 1 6 16,0 0-14-16,0 0 0 15,0 0-21-15,0 0-38 16,0 0-199-16</inkml:trace>
  <inkml:trace contextRef="#ctx0" brushRef="#br0" timeOffset="356162.892">15854 15807 60 0,'0'0'383'15,"0"0"-285"-15,0 0-19 16,0 0 3-16,0 0-37 16,0 0-1-16,-47-14-10 15,47 14-19-15,-3 4 0 16,-3 26 2-16,-5 9-17 15,4 8 57-15,2 2-44 16,5-5-7-16,0-6-6 16,0-7 6-16,5-8-8 0,2-8 4 15,-3-5-2 1,3-10 8-16,-4 0-8 0,-3 0 16 16,3 0 0-16,1-16 4 15,-1-10 44-15,0-11-63 16,-3-2 3-16,0 3-4 15,0 3 0-15,0 10 5 16,-4 10-5-16,1 12 33 16,0 1 15-16,0 0-48 15,-3 17-17-15,2 7 12 16,4 5 5-16,0-9 1 16,0-3-1-16,7-6-10 15,5-3 6-15,0-7 0 16,2-1 4-16,4 0 0 15,0-11 4-15,-1-9 9 16,-5 0-12-16,-5-3-1 0,-6-1 8 16,-1 2-8-16,0 7-13 15,0 7 13-15,0 4-20 16,-5 4 15-16,3 0-54 16,2 0 13-16,0 0-18 15,0 0-91-15,0 0-107 16,0 0 38-16,7 0 8 15</inkml:trace>
  <inkml:trace contextRef="#ctx0" brushRef="#br0" timeOffset="356197.8737">15854 15807 89 0</inkml:trace>
  <inkml:trace contextRef="#ctx0" brushRef="#br0" timeOffset="357101.3111">15854 15807 89 0,'99'3'192'0,"-92"-29"-58"0,-1 0 6 15,1 2-26-15,-4 2-26 0,1 5 17 16,-1 3-45 0,-3 7-9-16,3 2 23 0,-3 5-6 15,0 0-6-15,0 5-50 16,-6 25-5-16,-18 20 28 15,-9 16 35-15,-7 10-28 16,3-3 0-16,2-6-26 16,7-5 18-16,4-6-11 15,0-6-14-15,5-11 50 16,3-9-57-16,5-10-2 16,6-11 8-16,2-4 0 15,3-4-5-15,0-1-3 16,0 0 0-16,0 0 7 15,0 0-7-15,0 0 0 16,0 0-5-16,0 0 17 0,0 0-13 16,0 0 1-16,0 0 0 15,0 0 0-15,0 0 0 16,0 0 0-16,0 0-5 16,0 0 14-16,0 0-6 15,0 0-3-15,0 0 0 16,0 0-1-16,0 0 3 15,0 0-2-15,0 0 0 16,0 0 0-16,2 0-13 16,19-13 13-16,13-16 0 15,9-17 10-15,6-22-3 16,-4-9-2-16,3-15-5 0,-1-12 0 16,0 2-19-1,-3 12 9-15,-14 21 4 0,-12 27 6 16,-14 22 2-16,-4 14-2 15,0 6-1-15,0 0 1 16,-1 0-18-16,-14 9 18 16,-5 14-7-16,-4 3 3 15,9-2 2-15,2-8-3 16,6-6-8-16,6-6 10 16,1-4-13-16,-2 0 16 15,2 0 0-15,0 0-5 16,0 0 10-16,0 0-6 15,0 0 1-15,0 0 0 0,0 0-4 16,0 0 11-16,-2 0-7 16,2 0 0-1,0 0 0-15,-5 6 5 0,-10 13-5 16,-8 9 0-16,-10 12 4 16,-3 5-1-16,0 2-3 15,-2 5 10-15,-1 4-3 16,0 11 28-16,-3 2-23 15,6-3-11-15,6-10 18 16,8-13-14-16,4-13 8 16,8-9-13-16,5-12 2 15,5-6 6-15,0-3-8 0,0 0 0 16,0 0 8-16,0 0-5 16,0 0 5-16,0 0-8 15,0 0 4-15,0 0-16 16,0 0 12-16,0 0-9 15,0 0-7-15,0-4-24 16,1-6 9-16,7-2-14 16,2-5-17-16,4 0 0 15,2-2-146-15,0 5-115 16</inkml:trace>
  <inkml:trace contextRef="#ctx0" brushRef="#br0" timeOffset="358471.0304">15765 15539 236 0,'0'0'63'16,"0"0"-15"-16,0 0 90 0,0 0-38 15,0 0 22 1,0-81-41-16,0 67 9 0,0 0-2 16,0 4-26-1,0-2 11-15,0 1-9 0,0 1-34 16,-3-6 32-16,3 2-27 15,0-6-24-15,0 5 22 16,0-2-28-16,0 3 17 16,0 5 14-16,0 6-21 15,0-1 41-15,0 4-54 16,0 0 4-16,0 0 25 16,0 0-29-16,0 0-2 15,0 7 0-15,-3 19 0 16,-1 10-1-16,4 8 1 15,0 2 0-15,0-7 11 0,0-10-9 16,0-9 3-16,4-9-5 16,-1-5 0-16,-3-3-2 15,0-3 2-15,0 0 0 16,0 0 13-16,0 0-5 16,0 0 18-16,0-16 7 15,0-16-24-15,0-8-1 16,0 2-8-16,0 9-4 15,0 5 3-15,0 15-2 16,-3 6 1-16,3 3-33 16,0 0-62-16,0 23-121 15,3 3-330-15</inkml:trace>
  <inkml:trace contextRef="#ctx0" brushRef="#br0" timeOffset="361691.7525">24161 15969 985 0,'0'0'177'0,"0"0"-118"16,0 0-2-16,0 0 37 16,0 0-22-16,0 0-8 15,0 0-16-15,-4-27-22 16,4 27 35-16,0 0-56 16,0 0 5-16,0 0 18 15,0 0-14-15,0 0 9 16,0 0-6-16,0 0-12 15,0 0 54-15,0 0-56 16,0 0 14-16,0 0 7 16,0 0-16-16,-2 0 7 15,2 3-15-15,0 14 0 16,0 9 17-16,0 15-15 16,0 5 12-16,2 3-2 0,2 1-5 15,0-4 4-15,-1-3-11 16,-1-9 0-16,1-6 8 15,-2-6-6-15,-1-4-2 16,0-11 0-16,0-4 5 16,0 0 1-16,0-3-6 15,0 0 0-15,0 0 7 16,0 0-2-16,0 0-5 16,1 0 0-16,-1 0 9 15,0 0-26-15,0 0 10 16,0 0-65-16,0 0-28 15,0-3-56-15,-5-6-18 16,-8-2-178-16,-3-3-330 16</inkml:trace>
  <inkml:trace contextRef="#ctx0" brushRef="#br0" timeOffset="362503.5605">23779 16075 205 0,'0'0'18'16,"0"0"-9"-16,0 0 25 15,0 0 46-15,0 0 49 16,0 0-31-16,-8-19-32 16,8 17 29-16,0-1-41 15,0 0 12-15,0 0 15 16,0 2-43-16,0-2 7 15,0-2-30-15,0 0-14 0,0 1 38 16,0 2-23-16,0-4 8 16,0 2 7-16,0-4-9 15,0 6 38-15,0-3-13 16,0 3-1-16,0-1 15 16,0 3-20-16,0 0 6 15,0 0-7-15,0 0-31 16,0 0 46-16,0 0-48 15,0 0 5-15,0 0 21 16,0 0-23-16,0 0 14 16,0 0-17-16,0 0-2 15,0 0 30-15,0 0-31 0,0 0-4 16,0 0 19 0,0 5-17-16,0 10 5 0,3 8-1 15,5 14 3-15,-3-1 37 16,-1 5-43-16,-2 3 4 15,-2-3 5-15,0-2-6 16,0-7 10-16,0-3-16 16,0-5 0-16,0-3 3 15,0-12-3-15,0-1 0 16,0-5-1-16,0-3 4 16,0 0-2-16,0 0-1 15,0 0 0-15,0 0 0 16,0 0 0-16,0 0 0 15,0 0 0-15,0 0 8 16,0 0-16-16,0 0 8 0,0 0-26 16,0 0 24-16,0 0-53 15,0 0 3-15,0-3-15 16,-3-8-55-16,-8-5-93 16,-2-1-184-16</inkml:trace>
  <inkml:trace contextRef="#ctx0" brushRef="#br0" timeOffset="363101.3094">23422 16031 511 0,'0'0'185'0,"0"0"-151"16,0 0-7-16,0 0 28 0,0 0 85 15,0 0-66-15,0-16-11 16,0 16 1-16,0 0-4 16,0 0 10-1,0 0-9-15,-1 0-15 0,0 0 35 16,-1 0-47-16,2 0 8 16,-1 0-8-16,1 0-19 15,0 10-1-15,0 13-14 16,0 14 0-16,1 11 76 15,2 3-61-15,0 2 1 16,-1-7-2-16,-1-2-5 16,1-5 19-16,-2-3-28 15,0-5 0-15,0-6 8 0,0-11-3 16,0-5-6 0,0-3 1-16,0-6 0 0,0 0 1 15,0 0-1-15,0 0 0 16,0 0-7-16,0 0 7 15,0 0-18-15,-7-7-18 16,0-11-52-16,-7-2-1 16,3-1-51-16,-1-1-71 15,-5 1-52-15,4 1-237 16</inkml:trace>
  <inkml:trace contextRef="#ctx0" brushRef="#br0" timeOffset="363550.5518">23153 16034 653 0,'0'0'156'0,"0"0"-87"15,0 0-6-15,0 0 11 16,0 0 49-16,0 0-51 16,0 0-17-16,-12-9-4 15,12 9-23-15,0 0 20 16,0 0-23-16,0 1-12 0,0 19 32 16,0 12-17-1,0 10 60-15,0 0-30 0,0 2-42 16,0-4 38-16,0 0-51 15,0-4 6-15,0-2 13 16,3-2-21-16,-3-6 9 16,0-4-10-16,0-8 0 15,0-3 2-15,0-10-2 16,0-1 0-16,0 0 2 16,0 0 1-16,0 0 0 15,0 0-3-15,0 0-30 16,0 0-27-16,0-7-130 15,-11-15-92-15,-16-7-764 16</inkml:trace>
  <inkml:trace contextRef="#ctx0" brushRef="#br0" timeOffset="364188.7249">22656 16107 263 0,'0'0'422'0,"0"0"-392"16,0 0-20-16,0 0-10 16,0 0 25-16,0 0 44 15,9-29 24-15,-9 29-25 0,0 0-6 16,-2 0 16-16,-12 9-35 15,-6 8 27-15,-5 2-41 16,-1 6 9-16,7-3 17 16,4-1-21-16,8 8-21 15,5-3 1-15,2 4-8 16,0-4 16-16,11-3-18 16,6-1-4-16,5-4 10 15,3-1-9-15,3-8 4 16,2-1-5-16,1-8 4 15,2 0-5-15,0-13 6 16,-5-12-5-16,-7-4 4 16,-13-8 3-16,-8-4-10 0,0-2 3 15,-23 3 0 1,-9 6 2-16,-6 10-2 0,1 5 0 16,4 6 7-16,8 2-6 15,8 6 0-15,7 5-1 16,4 0-28-16,-6 19-31 15,-5 12-139-15,-3 4-42 16,0-8-256-16</inkml:trace>
  <inkml:trace contextRef="#ctx0" brushRef="#br0" timeOffset="364607.519">22193 16157 804 0,'0'0'206'16,"0"0"-171"-16,0 0 15 15,0 0 40-15,0 0 13 16,0 0-7-16,8-26-29 15,-7 26-19-15,1 0-13 16,-2 0-18-16,0 0 33 16,0 0-48-16,0 0-2 15,0 6 10-15,0 19-9 16,0 15 17-16,0 17 43 16,0 3-20-16,0-1 2 0,0-6-35 15,0-10-8-15,0-6 14 16,0-11-13-16,0-4 2 15,1-11-3-15,1-3 0 16,-2-5-1-16,0-3 1 16,0 0-13-16,0 0-24 15,0 0-56-15,-6-8-48 16,-12-21-148-16</inkml:trace>
  <inkml:trace contextRef="#ctx0" brushRef="#br0" timeOffset="366887.7228">14099 16679 506 0,'0'0'230'0,"0"0"-172"16,0 0 28-16,0 0-2 15,0 0-39-15,0 0 27 16,0 0-55-16,-6-3-6 16,6 3 22-16,-3 0-26 15,3 0 5-15,0 0 3 16,0 0-4-16,-5 0 35 16,5 0-25-16,0 0-4 0,0 0 39 15,0 0-24 1,0 0 5-16,0 0-7 0,0 0-10 15,0 0 29-15,0 0-48 16,0 0 2-16,0 0 13 16,0 0 0-16,0 0 7 15,0 0-6-15,0 0-9 16,0 0 34-16,0 0-40 16,0 0 7-16,0 0 22 15,0 0-27-15,0 0 11 16,0 6-15-16,0 4 0 15,0 7 20-15,11 12-15 16,1 7 20-16,1 8 0 16,1 2-7-16,-5-2 3 15,2-2-3-15,-2-2-11 0,-1-7 45 16,1-4-46 0,0-5 25-16,-6-7-11 0,0-7-16 15,0-5 1-15,-3-2-5 16,0-3 0-16,0 0 12 15,0 0-7-15,0 0-5 16,0 0 1-16,0 0 2 16,0 0 16-16,0 0-19 15,0 0-18-15,0 0 2 16,0 0-73-16,0 0-36 16,1 0-36-16,8-10-110 15,3-10-183-15</inkml:trace>
  <inkml:trace contextRef="#ctx0" brushRef="#br0" timeOffset="367639.255">14680 16695 643 0,'0'0'103'16,"0"0"-32"-16,0 0 54 15,0 0-41-15,0 0-8 16,0 0 13-16,-43-25-48 0,40 25-6 16,0 0-6-16,-3 0-21 15,-2 0 17-15,-3 3-21 16,-8 9-4-16,-1 7 22 16,-3 8-13-16,3 0 20 15,3 3 8-15,4 0-32 16,6-4 31-16,7 1-35 15,0 0 1-15,0 2 6 16,15 0-1-16,2-5-2 16,3-5-5-16,1-6 5 15,-1-3 3-15,-1-6-8 0,1-4 0 16,3 0 9-16,-5 0-5 16,2-10 11-16,0-7-10 15,-8-12 4-15,-2-5 5 16,1-5-5-16,-11-1-9 15,0 1 0-15,-11 2 1 16,-8 7-4-16,-4 5-3 16,3 8 6-16,5 7-8 15,-3 3 8-15,8 5-6 16,1 2-4-16,4 0-54 16,-7 19-85-16,6 3-165 15,0 0-263-15</inkml:trace>
  <inkml:trace contextRef="#ctx0" brushRef="#br0" timeOffset="368117.9576">15049 16706 197 0,'0'0'753'0,"0"0"-678"16,0 0-32-16,0 0 58 15,0 0-23-15,0 0 10 16,0-11-20-16,0 11-40 15,0 0 33-15,3 0-46 16,-3 0-1-16,0 0 4 16,0 0-16-16,1 17 6 15,-1 9-1-15,5 10 20 16,-5 5 40-16,3-2-57 16,-3 1 4-16,3-7 5 15,-3-4-6-15,3-5 4 16,-1-7-17-16,0-5 0 0,1-2 3 15,-1-6-3-15,-1-4-4 16,-1 0 2-16,0 0-20 16,0 0 8-16,0 0-66 15,0 0-44-15,0 0-23 16,2-1-102-16,2-12-136 16</inkml:trace>
  <inkml:trace contextRef="#ctx0" brushRef="#br0" timeOffset="368471.736">15395 16704 957 0,'0'0'246'15,"0"0"-185"-15,0 0-37 16,0 0 47-16,0 0-15 15,0 0 0-15,-7-8-33 16,7 8-14-16,0 19 6 16,7 4-10-16,2 13 3 15,-3 8 27-15,1-5-23 16,-4 1 6-16,1-10-3 16,0-1-14-16,-1-10 39 15,-3-4-38-15,3-6-2 0,-3-3 11 16,0-6-7-1,0 0-3-15,0 0-1 0,0 0-24 16,0 0 18-16,0 0-83 16,0 0-22-16,0-3-75 15,-3-12-354-15</inkml:trace>
  <inkml:trace contextRef="#ctx0" brushRef="#br0" timeOffset="368953.4509">15872 16699 763 0,'0'0'167'15,"0"0"-134"-15,0 0 7 16,0 0 22-16,0 0 19 16,0 0 4-16,-81-7-43 15,70 24 8-15,3 5-46 16,1 5-2-16,4 3 11 16,3 0-8-16,0-4 9 15,0-1-9-15,12 0 2 16,1-8 6-16,4-1-13 15,-3-6-5-15,4-3 1 0,5-7 4 16,0 0 0-16,0-8-4 16,-1-12 4-16,-6-8 8 15,-6-6 3-15,-7 0-11 16,-3-4 10-16,-13 7-8 16,-18 6-2-16,-9 8 0 15,-2 7 0-15,0 6 9 16,5 4-5-16,13 0 0 15,9 0-4-15,10 4-11 16,5 12-77-16,0 5-85 16,14-5-141-16</inkml:trace>
  <inkml:trace contextRef="#ctx0" brushRef="#br0" timeOffset="369364.5138">16317 16712 153 0,'0'0'848'0,"0"0"-763"15,0 0 11-15,0 0 5 0,0 0-13 16,0 0-15-1,0-13-38-15,0 13 40 0,0 0-47 16,0 0-4-16,0 0 4 16,0 3-28-16,0 16-1 15,0 13 1-15,0 13 25 16,0 1 50-16,0-1-65 16,0-1 10-16,0-7 18 15,0-5-14-15,0-5 1 16,4-4-10-16,1-10-10 15,-2-4 17-15,-2-4-22 16,2-5 0-16,-3 0 1 16,0 0 0-16,0 0-2 15,0 0-56-15,0 0-61 16,-16-5-2-16,-4-24-247 0</inkml:trace>
  <inkml:trace contextRef="#ctx0" brushRef="#br0" timeOffset="372794.9161">22117 16894 270 0,'0'0'261'0,"0"0"-122"16,0 0-82-16,0 0 4 0,0 0 34 16,0 0-12-16,0 0-22 15,-68-8-16-15,60 8-27 16,-5 0-1-16,-9 0-17 16,-4 0 0-16,-4 0-1 15,0 0 13-15,4 0 24 16,2 0 19-16,3 0-21 15,7 0 36-15,7 0-15 16,1 0 1-16,6 0 3 16,0 0-47-16,0 0 20 15,0 0-28-15,0 0 6 16,0 0 28-16,0 0-27 16,0 0 5-16,0 0 1 15,18 0-16-15,13-3 43 0,14-6-44 16,15-5 6-16,11 1 4 15,7 3-10-15,2 3 0 16,3 1-1-16,0 0 10 16,4 1-4-16,7 0-5 15,7-1 0-15,5-2 5 16,4-1-4-16,3-2 5 16,1 2-6-16,4 2 0 15,3 1-10-15,-5 2 10 16,-9 1 0-16,-10 2 2 15,-14 1 2-15,-9 0-7 0,-7 0 3 16,-6 0 0-16,-3-1 3 16,-4-1-3-16,-8 2-4 15,-4-3 4-15,-8 1 2 16,-7-1 1-16,-6 3-3 16,-5-2 4-16,-3 2-2 15,-2 0-2-15,-2-2 0 16,-1 2 2-16,-4 0 8 15,2 0-14-15,-4 0 4 16,-1 0 0-16,1 0 5 16,-1 0-5-16,4 0 0 15,-2 0-4-15,3 0 14 16,0 0-16-16,4-3 6 0,2 3 0 16,3-2 3-1,0 2-3-15,0-1-1 0,0 1 0 16,1-2 0-16,2 2-17 15,3 0 18-15,3-2-9 16,2-2 0-16,-2-2 9 16,2 1 0-16,-5 3-5 15,-6-4 10-15,-6 5-10 16,-4 1 5-16,-3-3 0 16,-2 3 3-16,0 0-2 15,0 0 0-15,0-2-1 16,0-6 0-16,0-1 22 15,0-8-22-15,0-7 0 16,0-2 6-16,0-4 5 0,0-9-4 16,0-4-7-16,-2-3 0 15,-7-7 14-15,1-1-13 16,-1-1-1-16,6-2 8 16,0-5-5-16,3-4-2 15,0-1-1-15,0 8 0 16,-2 4-7-16,-3 7 7 15,-2 6 0-15,0 2 3 16,-2 5 0-16,1 7 0 16,0 6-3-16,3 12 0 15,2 2 14-15,3 5-14 16,0 0 0-16,0 3-3 16,0-2 7-16,0 2-8 0,0-1 4 15,0 1 0-15,0 0-14 16,-2 0 21-16,2 0-7 15,0-4 0-15,0 4 4 16,0 0-8-16,-1 0 4 16,1 0 0-16,0-3 4 15,-3 3-4-15,-1 0 0 16,-5-2-1-16,-8 1 5 16,-14-2-23-16,-17 3 19 15,-10 0-8-15,-8 3-1 16,-4 3 1-16,1-1 1 15,-6-3 6-15,-5 1 1 0,-5-3-10 16,-3 0 10-16,0 0-6 16,-1 0-1-16,-2 0 11 15,0-3-4-15,-2 3 0 16,1 0 0-16,1 0-3 16,6-2 3-16,5 2 0 15,6-1 1-15,4 1 3 16,-3 0-3-16,5 0-1 15,-1 0 0-15,6 0-4 16,7 0 4-16,2 1-3 16,7 1-2-16,4 1 6 15,8 0-6-15,6 1 4 16,6 0 1-16,3-1-5 0,-1 0 5 16,2 0-3-1,-1 0-2-15,-2 2 10 0,3-2-10 16,-3-2 2-16,-1 4 3 15,-4-1-1-15,-1 2 1 16,2-6-6-16,8 3 1 16,8-2 10-16,5 0-7 15,1-1 2-15,-1 2 0 16,-1 1-4-16,-1 0 4 16,1-3 0-16,2 1-2 15,1 2 4-15,-2 0-9 16,1 0 7-16,-4 4 0 15,2 0-10-15,-1-2 10 16,-1 2 0-16,1 3-1 0,0-3 2 16,0 3-1-16,1-1 0 15,3-1 0-15,2 1 0 16,-1 5 0-16,1 2-2 16,-2 12-2-16,3 9 8 15,0 13-1-15,0 6-3 16,0 8 0-16,0-5 10 15,0-3-8-15,0-3 6 16,4-7-8-16,-2-3 7 16,-1-4 24-16,1 0-31 15,-2 1 6-15,1 1 13 16,-1 1 2-16,0 0 1 16,2-2-22-16,1-2 2 0,2 1 10 15,1-10-12 1,-2-1 0-16,3-2 7 0,-2-6-7 15,-1-3 6-15,-1-5-6 16,-2-5 0-16,-1-1-1 16,0-5 1-16,0-1 0 15,2 0 3-15,-2 0 3 16,2 0 2-16,-2 0-8 16,1 0 0-16,-1 0-5 15,0 0 2-15,0-1-52 16,-1-12-54-16,-11-10-121 15,-4-7-420-15</inkml:trace>
  <inkml:trace contextRef="#ctx0" brushRef="#br0" timeOffset="380864.3124">22210 16894 665 0,'0'0'74'15,"0"0"-73"-15,0 0 0 16,0 0 92-16,0 0 59 16,-79-5-44-16,79 5-49 15,-3 0-34-15,1-1 39 16,-2-1-35-16,-1-3 2 15,-5 1-17-15,-2-4-7 16,-1 3 11-16,-5 1-1 16,3-2-16-16,-1-1 31 15,3 4-14-15,3-1-2 16,0 1-3-16,1 1 1 16,1 2-9-16,1 0-5 0,2 0-6 15,4 0 6-15,1 0 1 16,0 0-1-16,0 0-6 15,0 0-17-15,19 0 21 16,15 0-10-16,22 0 12 16,17 0 22-16,18 0-17 15,10 0 13-15,7 0-18 16,12-5 6-16,9-1 15 16,8 2-15-16,3-5-6 15,5 6 10-15,-2-4-6 16,0 4 2-16,-6 3-6 15,-13 0 8-15,-13 0-7 0,-21 0-1 16,-17 0-1 0,-16 0 1-16,-14 3 1 0,-17-2 6 15,-10-1-7-15,-8 0 0 16,-5 0 7-16,-3 0-1 16,0 0 0-16,0 0 26 15,0 0-20-15,0 0 7 16,0 0-19-16,1 0 2 15,1 0-3-15,5 0 1 16,1 0-2-16,7 0-4 16,0 0 4-16,1 0 1 15,2 0-15-15,4 0 16 16,1 0-17-16,9 0 17 0,-3 0-3 16,1 0 3-1,-6 0 0-15,-4 0-7 0,-4 0 7 16,1 0 0-16,-4 0-3 15,2 0 3-15,-1-4 0 16,-2 0 0-16,3 1 4 16,-2 0-5-16,-1-2 2 15,-3 3-1-15,0 0 3 16,-5-3 0-16,1 3-2 16,-2 1-1-16,2-2 7 15,0 3-11-15,7-3 4 16,2 0-2-16,2 3-4 0,-2-4-5 15,-3 4 8 1,-3-3-9-16,-3 1 1 0,2 1-5 16,-1 0 15-16,0 1-3 15,-5 0 4-15,0 0 0 16,-1 0 0-16,0 0 0 16,0 0 3-16,0 0 1 15,0 0-4-15,0-3 0 16,0-2 4-16,2 0 2 15,1-2-7-15,0-3 1 16,-1 1 0-16,1-1 6 16,-2-5 1-16,1 1-7 15,-1-3 18-15,1-1-10 16,-2-2 23-16,0-3-24 0,3 1-3 16,1-7 25-16,0-3-23 15,0 0 3-15,0-3-3 16,-2 1-3-1,1-2 4-15,0 0-7 0,-2 2 0 16,1-2-5-16,-2 7 10 16,0-2-5-16,0 4 0 15,0 7 5-15,3-1-1 16,-1 3-4-16,-2 2 0 16,0 3 2-16,0 0-1 15,0 0 0-15,0-1-1 16,0 1 1-16,0-2-13 15,0 1 12-15,-5 2 0 0,5 0 4 16,-3 2-4-16,1-2-3 16,1 1 2-16,-2 1 1 15,3-2 5-15,-3-2-5 16,1 1-4-16,-3-2 0 16,2 3 7-16,-5 2-3 15,3-2 0-15,-1-1 5 16,0-1-13-16,0-3 8 15,-1 4 0-15,1-4-1 16,0-1 6-16,1 4-1 16,1 1-4-16,-1 2 0 15,1 2-2-15,0 3 2 16,-2-2-3-16,4 2-1 0,-2 3 8 16,2-1-6-16,1 0 2 15,-1 4 0-15,2-3 5 16,-2 3-5-16,2-3-2 15,0 3-3-15,0-2 10 16,0 1-5-16,-1-3 0 16,-1 4 0-16,2-3-1 15,-4 1 1-15,3 1 0 16,-2-2-4-16,-3 0 11 16,4 0-12-16,-4-2 5 15,0 5 0-15,-4-2-7 16,-2-1 12-16,-6 2-8 0,-5-2 3 15,-8 3 0 1,-6 0-5-16,-3 0 5 0,-2 0-6 16,-3 0 6-1,2-3 0-15,-3 3-2 0,-2-2-1 16,-4-1 6-16,-5 0 0 16,-1 1-3-16,-5-1-5 15,5 2-5-15,2-4 14 16,8 0-4-16,0 2 0 15,3 0 0-15,-1-1-5 16,3 1 5-16,0 3 0 16,1 0-2-16,-3 0 4 15,-1 0-4-15,-3 0-6 0,-2 0 8 16,-1 3-12 0,1-2 12-16,3 2-2 0,5-3-2 15,3 0 8-15,2 0-4 16,5 0 0-16,5 0 0 15,1 0-1-15,0 0 1 16,-3 0 0-16,-1 0-4 16,-3-3 9-16,-1 2-12 15,-1 1 4-15,4 0 3 16,-1-3-6-16,5 1 6 16,1 2 0-16,2-4-2 15,2 3 9-15,0 1-13 16,-2 0 6-16,1 0 0 15,-4 0-20-15,-2 0 17 0,4 0-3 16,2 0 5-16,3 0 2 16,3 5-9-16,-3-3 8 15,1 5 0-15,-2-1-3 16,-3 1 3-16,0 2-3 16,-2-1 1-16,-1 2 2 15,-1 0-10-15,1-4 10 16,4-3-10-16,6 4 6 15,3-6 8-15,6 1-4 16,2-2 0-16,2 0 2 16,1 0-5-16,0 0 3 15,4 0 0-15,0 0-1 0,-2 0 4 16,2 0-4-16,-1 0 1 16,-4 3 0-16,-1 0-2 15,0-2 2-15,0 2 0 16,2-3-1-16,2 0 5 15,1 0-5-15,-1 0 1 16,1 4 0-16,1-4-1 16,-2 0 1-16,0 0 0 15,-3 3-2-15,-4 4 7 16,-3 3-7-16,-2 0 2 16,3 0 0-16,0 3-4 15,2 0 4-15,-1-1 0 16,1 2 0-16,3-4 3 0,1 3 0 15,2-3-3 1,-4 3 0-16,5 1 20 0,-2 2-15 16,-1 2-5-16,2 1 13 15,0 0-10-15,1 0 8 16,1-2-11-16,0 3 5 16,1 0 10-16,-2-3-11 15,2-4-4-15,0 0 9 16,0 3-4-16,0 0 18 15,0 1-23-15,0 0 4 16,0 2-3-16,0 1 3 16,0-1-4-16,0 1 0 0,0 2 6 15,0-3 14 1,0 4-20-16,-1-3 0 16,-1 0 11-16,-2-1-9 0,1 1 13 15,0 4-8-15,0 2 0 16,0 3 13-16,0-2-13 15,-2 0-4-15,2-3 9 16,0-2-12-16,-1 1 9 16,4-6-9-16,-1 0 10 15,1-2 0-15,0-1-10 16,0 2 0-16,0-4 8 16,0-1 0-16,0-2-8 15,0-2 0-15,0-4 4 16,0 2-11-16,0-2 7 15,0-3 0-15,0 2 2 0,0-2 7 16,0 1-10 0,0-1 1-16,0 0 0 0,0 0-1 15,0 3 1-15,0 0 0 16,0 5-1-16,0 1 5 16,0 1-6-16,0 4 2 15,0 3 0-15,4 1-5 16,-3-1 5-16,2-4-6 15,0-3 0-15,0-3 9 16,1-4-14-16,-3 0 11 16,1 1 0-16,-2-4-11 15,0 0 11-15,0 0 0 0,0 0 0 16,0 0 0 0,0 0 9-16,0 0-9 0,0 0 0 15,0 0-1-15,0 0 1 16,0 0-1-16,0 0-3 15,0 0 4-15,0 0 3 16,0 0-3-16,0 0 0 16,1 0-3-16,-1 0 5 15,2 0-4-15,-2 0-3 16,1 0 5-16,4 0-13 16,2 0 13-16,2 0 0 15,4 4 4-15,2-1-4 16,2 0 0-16,7 0-2 15,3-3 7-15,8 0-6 16,7 0 1-16,1 0 0 0,2 0 7 16,-2 0-7-16,-1-3-2 15,-2 0-2-15,-4-1 4 16,-2 1-4-16,-4-1 7 16,-2 4-3-16,-2-3 0 15,-8 3-2-15,2-3 0 16,0 0-1-16,-4 0 3 15,2 2-4-15,-3-1 4 16,1-3-3-16,-1 2-5 16,3 0 16-16,1 3-7 15,1-5-1-15,3 4 0 16,2 1-3-16,3-4 3 0,0 1 0 16,4 1-5-16,-1 1 12 15,3 0-12-15,2 1 5 16,-3-3 0-16,0 0-7 15,-5 2 11-15,-1 1-6 16,0-1 2-16,0 1 0 16,1 0 0-16,-3 0 0 15,4-2 0-15,-4 2 0 16,1 0 0-16,-1 0 0 16,3 0-2-16,0-3 7 15,4 3-8-15,-1 0 3 16,-1 0 0-16,0 0 2 15,-2 0 1-15,2 0-3 0,0 0 0 16,0 0 0 0,3 0-7-16,-1 3 7 0,1-1 0 15,0 3 0-15,-3-2 11 16,0-1-11-16,0 3 0 16,-5-5 0-16,2 4-1 15,-1-4 1-15,0 0 0 16,2 1-1-16,0 1 6 15,1 1-9-15,-1-3 4 16,-1 3 0-16,0-3-5 16,-3 1 5-16,-1-1 0 15,-1 2 2-15,-1-2 0 0,0 0-2 16,1 0 0-16,-1 0 0 16,-1 0-8-16,2 0 8 15,-2 0 0 1,1 0-3-16,-4 0 9 0,2 0-8 15,-4 0 2-15,1 0 0 16,1 0-2-16,-1 0 2 16,-2 0-3-16,3 0-1 15,-4 0 8-15,-2 0-3 16,0 0-1-16,0 0 0 16,-1 0 1-16,-1 0-1 15,2 0-2-15,-3 0-3 16,2 0 5-16,-1 0-3 0,0 0 3 15,-1 0-5 1,-1 0 5-16,-1 0 0 0,3 0 1 16,-4 0-5-16,1 0 11 15,-2 0-13-15,1 0 6 16,0 0 0-16,2 0-1 16,1 0 4-16,0 0-5 15,4 0 2-15,-3 0 0 16,0 0-4-16,1 0 4 15,-2 0 0-15,-4 0-1 16,-2 0 5-16,2 0-6 16,1 0 2-16,2 0 0 15,0 0 0-15,-1 0 0 0,-1 0 0 16,-2 0-1-16,-1 0 5 16,-2 0-5-16,1 0 1 15,-1 0 0-15,2 0 0 16,-2 0 2-16,1 0-2 15,3 0 0-15,2 0 3 16,3 0-8-16,2 0 3 16,2-2 2-16,-2 2 2 15,-1-1-2-15,-4 1 0 16,-2 0-3-16,-1 0 10 16,-3-3-11-16,0 3 4 15,0 0 0-15,0 0 3 16,0 0-3-16,0 0 0 15,0 0 3-15,0-3 6 0,0 3-6 16,0-2-3-16,0 1 0 16,0-9 12-16,0 1-12 15,0-3 0-15,0-3-6 16,0 1 19-16,0-6-15 16,3 0 2-16,-1-2 0 15,-1-3-6-15,1-3 12 16,0 5-6-16,1-4 0 15,-2 4 2-15,-1 3-3 16,0 3 1-16,0 1 0 16,0-3 0-16,0 5 3 15,3-3-6-15,-2 0 2 0,1 1 1 16,-1 3 5 0,2-3-5-16,-1 2 0 0,1 1 2 15,-1-1 4-15,0 3-4 16,0 0-2-16,-2 4 6 15,0-3 7-15,0 0-12 16,1 0-1-16,1 1 12 16,-1-2-11-16,1 2 12 15,-2 0-13-15,1-1 1 16,1 0-4-16,-2 3 8 16,2-3-5-16,-2 3 0 15,2-3 1-15,-2-2 3 16,0 0-4-16,0-1 0 0,0 0 4 15,0 4 0 1,0-2-4-16,0 2 1 0,0-1 4 16,0 3 6-16,0-3-11 15,0 3 0-15,0-3 5 16,0 2-5-16,0-1 0 16,0-1 0-16,-4 3 5 15,4-4-2-15,-3 0-3 16,1 2 0-16,-1-2 2 15,0-2-2-15,0 6 0 16,2 2 0-16,-1-3 3 16,1 6-7-16,1-2 4 15,-2-2 0-15,2 1 1 0,-1-3-1 16,-1 4 0-16,1-4-2 16,-1-1 7-16,2 4-6 15,-1-3 1-15,1 1-1 16,-3 0-3-16,2-1 8 15,1 1-4-15,0 0 0 16,-3 1 0-16,3 2-2 16,0-3 2-16,-2 4 0 15,2 0 1-15,-2 0 3 16,2-4-4-16,-3 3 0 16,0-5 0-16,0 2-9 15,-1 0 9-15,-2 0-9 16,-3 2 9-16,2-2-4 15,1 1 1-15,1 5-3 0,0-2 6 16,0 0-4-16,5 1 4 16,0 1 0-16,-2 0-5 15,1 1 9-15,-2-3-12 16,0 3 8-16,-2-4 0 16,-1 1-10-16,-1 0 10 15,-2-2-1-15,0 4 0 16,-4-2 1-16,-1-4-6 15,0 6 6-15,-5-5 0 16,-1 6-7-16,-2-3 7 16,-1-1 0-16,2 0-3 15,-1 1 8-15,2 0-10 0,1 3 5 16,-2-2 0-16,3 2-3 16,0-1 9-16,1 1-10 15,-2 0 4-15,-2 0 0 16,2 0-7-16,-2 0 7 15,-4 0 0-15,2 0-5 16,1 0 1-16,-5 0 4 16,3 0-1-16,-1-4 1 15,1 1-1-15,-1 3 1 16,-1-3 0-16,1 0 0 16,0 3 4-16,0-6-8 15,3 5 3-15,-2-3 1 16,-1 4 0-16,0-2 0 15,-1 2 0-15,3 0-5 16,0-3 10-16,-2 3-8 0,-3-1 3 16,2 1 0-16,-2 0-1 15,-1-3 1-15,0 3 0 16,-3-3-3-16,-2 3 9 16,-2-2-8-16,-1-1 2 15,5 3 0-15,1-3-1 16,1 3 1-16,0-2 0 15,3-2-3-15,4 4 10 16,-1-3-10-16,0-2 3 16,3 3 0-16,-1-1-2 0,0 0 2 15,0 3 0 1,-1 0-2-16,-4 0 9 0,-2 0-12 16,0 0 5-16,-3 0 0 15,4 0-1-15,0 0 6 16,0 0-5-16,4 0 0 15,2 0 3-15,3 0-6 16,0 0 3-16,1 0 0 16,-1 0-4-16,-1 0 5 15,-2 0-1-15,1-3 0 16,-1 3 4-16,0-1-8 16,-1 1 4-16,2 0 0 15,-3 0-2-15,1 0 6 0,4 0-5 16,0 0 1-1,2 0 0-15,1 0-3 0,1 0 3 16,0 0 0 0,2 0-1-16,0 0 5 0,-1 0-7 15,0 0 3-15,-4 0 0 16,-2 0 1-16,-3 0-1 16,-2 0-3-16,0 0 3 15,1 0 0-15,0 0 4 16,4 1-4-16,3 2 0 15,5 0-2-15,3-3 2 16,4 0-2-16,2 0 2 0,2 0 2 16,-2 0-1-1,1 3-1-15,-2-3 0 0,-1 2-6 16,-4 1 6 0,-1-1 0-16,2 1-1 0,-4-2 4 15,2 2-6-15,0-1 3 16,-4 1 0-16,5 0-1 15,0-1 3-15,5-2-2 16,1 0 0-16,0 3 1 16,-1-3-5-16,-4 3 4 15,2-2 0-15,1 2 2 16,1-3-2-16,4 2-2 16,0-2-2-16,0 0 8 15,0 0-11-15,0 0 7 16,0 0 0-16,0 0-2 0,0 0 3 15,0 0-1 1,0 0 0-16,-4 0 2 0,-2 5-7 16,-3 1 5-16,1-2 0 15,1-2-2-15,5 1 5 16,1-3-3-16,1 0 0 16,0 0 1-16,0 0-8 15,0 4 7-15,0-4-4 16,-5 6 4-16,1 1 0 15,-5 3 1-15,-1 4-1 16,0-5 0-16,0 3-1 16,0 0 1-16,2-2 0 0,2 0-1 15,2-3 7 1,1 1-3-16,1-1-3 0,-2 0 0 16,1 3-7-16,0-4 7 15,-1 4 0-15,2 0 4 16,-3 0-2-16,2-1 1 15,-1 2-3-15,1-2 0 16,-3 0-6-16,3-2 6 16,2 1 0-16,1-1-2 15,-3-2 7-15,3 3-5 16,-2-4 0-16,0 1 0 16,1 3-2-16,-1-1 2 15,2 2 0-15,-1 0-1 16,-2 2 11-16,1-2-17 15,1 1 7-15,1 2 0 16,-2-3-1-16,2 4 1 16,-1-6 0-16,1 2-2 0,-3-1 8 15,3 2-8-15,-1-2 2 16,1-2 0-16,-2-1-3 16,1 4 6-16,1-2-3 15,-2 0 0-15,1 2 1 16,1-1 4-16,0 0-5 15,0 2-4-15,-3 2 2 16,3 0 4-16,0 1-3 16,-2-6 1-16,1 3 0 15,-1-3 4-15,1 0-4 0,-1 1-2 16,2-1-2-16,-2 0 8 16,2-1-5-16,-1 2 1 15,1-2 0-15,-3 1-2 16,3 2 2-16,-1-2 0 15,1 0-2-15,-2 3 7 16,2-5-7-16,-4 4 2 16,4-1 0-16,0 2 4 15,0 0-4-15,0-3-3 16,0 2-2-16,0 2 10 16,0-2 0-16,0-1-5 15,0 1 0-15,0 1-8 16,0 1 8-16,0-2 0 15,0 4 1-15,0-3 3 0,0 1-7 16,0-1 3-16,0 0 0 16,0 1-1-16,0-3 1 15,0 2 0-15,0-1-1 16,0-1 6-16,0 1-7 16,0 1 2-16,0 0 0 15,0 2-3-15,0-2 5 16,-2 0-2-16,2 2 0 15,-1-3 3-15,-1 4-5 16,1-4 2-16,-2 2 0 16,1-2-2-16,2-1 10 0,-1-2-13 15,1 1 5-15,0-4 0 16,0-1-2-16,-2 2 2 16,2-1 0-16,0 2 5 15,-1 0-5-15,1-1 0 16,-2-1-2-16,2 2 7 15,-2 0-14-15,2-1 9 16,0 2 0-16,-1 1 7 16,1-1-7-16,0-2 0 15,0-2-3-15,0 0 3 16,0-2-3-16,0 1 7 16,0-1-4-16,0 2 0 15,0-2 1-15,0 0 1 16,0 3-2-16,0-1 1 15,0 0-4-15,0 3 3 0,0-2-2 16,0-1 2-16,0 0 1 16,0-2 1-16,0 0-2 15,0 0 0-15,0 0-11 16,0 0 11-16,0 3-7 16,0 0-2-16,5-1 18 15,-1 0-9-15,1 1 0 16,1 1 0-16,4-3 1 15,1 4-1-15,6-5 0 16,3 3-6-16,2-3 19 16,1 0-7-16,-1 0-6 15,-4 0 0-15,1 0-7 0,-2 1 7 16,-1 1 0 0,0-2 0-16,1 5 2 0,-2-3 2 15,3-1-4-15,-1 0 0 16,2 1-2-16,0 1 2 15,3-3 0-15,-4 0 0 16,2 3 2-16,-7-3 2 16,0 0-4-16,-4 0-1 15,1 0-3-15,0 0 8 16,-1 0-3-16,3 0-1 16,3 0 2-16,-2 0-3 15,3 0 1-15,0 0 0 16,0 0 1-16,2 0 0 0,-1 0-2 15,-3 0-1 1,2 0 2-16,-3 0 4 0,0 3-4 16,-4-3 0-1,0 0-2-15,-2 0 8 0,1 0-12 16,-2 0 4-16,-1 0 2 16,4 0 2-16,2 0-2 15,1 0-2-15,4 0 2 16,1 0 1-16,-1 0 3 15,2 0-4-15,-6 0 0 16,-2 0-7-16,0 0 7 16,-2 0-15-16,1 0-6 0,0 7-71 15,5 0-28 1,1-4-152-16,-1-3-351 0</inkml:trace>
  <inkml:trace contextRef="#ctx0" brushRef="#br0" timeOffset="384535.0262">954 12586 478 0,'0'0'41'0,"0"0"48"15,0 0-15-15,0 0-17 16,0 0-13-16,0 0 26 16,0 0-30-16,-24-33 10 15,22 33-30-15,2 0-10 0,0 0 8 16,0 0-18-16,0 0 0 15,-4 0-1-15,4 0 7 16,-2 0-15-16,2 0 8 16,0 0 1-16,0 4 5 15,0 9-4-15,0 7 10 16,0 2 6-16,2 3-6 16,7-3 33-16,-3-2-26 15,1-3-11-15,-1-4 13 16,0 0-7-16,0 0-2 15,4 0-4-15,-2 1-3 16,-2-1 33-16,3-1-34 16,1-5 6-16,-4-2 21 0,-3-3-7 15,0-2 29 1,5-7 24-16,11-27-4 0,17-24 1 16,19-22-73-16,18-12 0 15,12-7 7-15,15 7-2 16,9 3-5-16,4 2-5 15,-8 16 5-15,-22 23-2 16,-28 18 2-16,-31 17-4 16,-15 10 2-16,-9 3-28 15,3 0 9-15,-3 0-38 16,0 0-23-16,0 3 38 16,-3 10 2-16,-10 7 28 0,7 7-45 15,0 4-84 1,3 0-2-16,0-3-118 0</inkml:trace>
  <inkml:trace contextRef="#ctx0" brushRef="#br0" timeOffset="396607.9727">15744 15146 147 0,'0'0'85'0,"0"0"-35"16,0 0-11-16,0 0 10 15,0 0 7-15,0 0-23 16,0 0-22-16,0 0-11 16,0-9 38-16,0 9-28 15,0 0 7-15,0 0 1 16,0-3 16-16,0 3 4 15,0 0-3-15,0 0-2 16,0 0 7-16,0 0-31 16,0-1-3-16,0-3 9 15,0 0-6-15,0 2 11 16,0-1-7-16,0 3-7 0,0 0 20 16,0 0-3-16,0 0-2 15,0 0 14-15,0 0-21 16,0-3 14-16,0 2-16 15,0-3-9-15,0 1 21 16,0 1-20-16,0 2 9 16,0 0 14-16,0 0-15 15,0 0 21-15,0 0-33 16,0 0 0-16,0 0-3 16,0 0 3-16,0 0-4 0,0 0-1 15,0 2-1 1,0 13-1-16,0 4 7 0,0 4 0 15,-2 3 7-15,-1-5-7 16,0 2 0-16,-1-4 2 16,2-2 9-16,-1 2-9 15,-1-2 6-15,2 0-8 16,1-1 5-16,0-3-5 16,1-1 5-16,0-1-10 15,0-5 13-15,0-1-9 16,0-2 1-16,0-3 0 15,0 0-1-15,0 0 3 16,0 0-1-16,0 0-1 16,0 0 0-16,0 0 10 15,0 0-10-15,0 0 0 0,0 0-1 16,0-11-9 0,0-8 3-16,0-8-4 0,1-2 11 15,6-4-8-15,-2 6 8 16,1 1-3-16,-2 6 1 15,-1 3 2-15,1 1 3 16,-2 7-3-16,-2 2 0 16,4 1-2-16,-4 5 2 15,0 1 0-15,0 0 1 16,0 0-1-16,0 0 0 16,0 0-1-16,0 0-1 15,0 0-13-15,0 0 4 0,0 0 2 16,0 0 5-16,0 14 1 15,0 8 2-15,4 6 1 16,-4-3 0-16,0 1 18 16,0-2-18-16,0-4 0 15,0-3-3-15,0-2 12 16,3-2-16-16,-3-3 9 16,0-4-2-16,0-3 5 15,0 2-3-15,0-5-2 16,0 0 0-16,0 0 4 15,0 0 16-15,0 0-20 16,0 0 6-16,0-8 8 16,0-8-14-16,0-4-19 0,0-5 12 15,0 2 7 1,0-1 2-16,0 5-2 0,0 4 0 16,0 7 5-16,0 4-3 15,0 4 1-15,0 0-3 16,0 0 0-16,0 0-1 15,0 0 1-15,0 0-13 16,0 0 11-16,0 0-14 16,0 0 14-16,0 14-8 15,0 8 10-15,0 8 4 16,0 3-2-16,0-4-2 16,0 0 0-16,0-1 5 15,0-9-3-15,0 1-2 16,0-6 0-16,0-3 5 0,0-6-5 15,0-4 0-15,0-1-1 16,0 0 4-16,0 0-2 16,0 0-1-16,0 0 4 15,0 0 29-15,0-10-27 16,0-11-6-16,0-12-3 16,0-6 3-16,0-3 1 15,3 2-1-15,1 4-4 16,1 9 2-16,-4 10 2 15,-1 10 0-15,0 5-1 16,0 2 8-16,0 0-16 16,0 0 8-16,0 0-23 15,2 17 23-15,-2 14-9 0,0 10 10 16,0 2 0 0,0-8 4-16,0-5 8 0,0-10-12 15,0-7-1-15,0-3 1 16,0 1 3-16,0-8-3 15,1 3 0-15,1-2 2 16,-2 0 0-16,1 1-2 16,-1 2 0-16,0 6 4 15,0 4-4-15,0-1-11 16,-3-9-235-16</inkml:trace>
  <inkml:trace contextRef="#ctx0" brushRef="#br0" timeOffset="406176.0721">21072 17394 827 0,'0'0'140'15,"0"0"-132"-15,0 0 26 16,0 0 61-16,0 0-21 16,0 0-9-16,0 0-28 15,-20-17-22-15,20 14 26 16,0 3-21-16,0 0 19 15,0 0 3-15,0 0-11 16,0 0 30-16,0 0-20 0,0 0-15 16,0 0 26-1,0 0-23-15,0 0-16 0,-1 0 7 16,1 0-18-16,0 8 28 16,0 9-23-16,1 12 12 15,9 12 44-15,4-2-33 16,-3 1-1-16,2-1-22 15,-1-3-2-15,-3-2 32 16,1-4-35-16,-2-5 4 16,-2-5-1-16,-3-3 2 15,-1-10-3-15,-2-3-4 16,1-3 1-16,-1-1 2 16,0 0-3-16,0 0 0 15,0 0 0-15,0 0-8 0,0 0-54 16,-1 0-55-16,-16 0-75 15,-4-2-151-15</inkml:trace>
  <inkml:trace contextRef="#ctx0" brushRef="#br0" timeOffset="407632.9709">21120 17389 871 0,'0'0'89'0,"0"0"-82"16,0 0 7-16,0 0 89 15,0 0-29-15,0 0-35 16,-26-20-4-16,26 20-28 16,0 0-4-16,0 0 3 15,0 0-1-15,0-3 41 0,0 2-20 16,0 1-2-16,0-2 5 15,0 2-12-15,0-1-2 16,0-4-1-16,-2 0-14 16,0-3 22-16,-3 4-17 15,3-3-2-15,0 4 20 16,-1-3-10-16,1 1 4 16,1 0-10-16,-1 4-5 15,2-2 41-15,0 3-31 16,-1 0 1-16,1 0 2 15,0 0-15-15,0 0 0 16,0 4-1-16,0 15 1 0,0 11 8 16,1 9 3-1,4 1 5-15,0 4-3 0,0-3-12 16,-1 2 7-16,4-2-8 16,-5-4 0-16,3-6 15 15,-2-4-15-15,1-4 0 16,0-6 7-16,-4-7-7 15,1-5 4-15,-2 0-4 16,0-5 0-16,0 0 1 16,1 0-1-16,-1 0-3 15,0 0 0-15,0 0-41 16,0 0-9-16,0 0-69 16,-10-10-180-16,-10-6-777 15</inkml:trace>
  <inkml:trace contextRef="#ctx0" brushRef="#br0" timeOffset="409522.9216">21509 17357 266 0,'0'0'392'16,"0"0"-333"-16,0 0-57 16,0 0 18-16,0 0 44 15,0 0-5-15,-14-8-16 16,13 6-5-16,-3-2-15 16,-2 1 28-16,0-4-24 15,-5 4 3-15,-4 0 19 0,0 0-18 16,-4 2-7-16,0 1 8 15,1 0-22-15,1 0 34 16,2 0-18-16,2 0-5 16,-1 7 3-16,1 3-16 15,3 3 2-15,-1 6-4 16,-1 3-1-16,3 6 22 16,2 2-27-16,-1 6 5 15,3 0 12-15,1-2-13 16,4 2 5-16,0-7-9 15,8-2 5-15,8-4 12 16,7-4-17-16,3-6 1 16,4-5-3-16,3-1 2 0,6-7 0 15,3 0-2 1,2-11 2-16,-2-8 9 0,-7-4-9 16,-7 1-8-16,-7-3 8 15,-9 1 1-15,-5-2 9 16,-7-5-8-16,0-3 0 15,-5-9 1-15,-11 4 2 16,-5 5-5-16,-4 5 14 16,-2 5-11-16,-1 4 9 15,-5 8-6-15,0 5-4 16,2 7 12-16,0 0-14 16,2 16-8-16,2 20-30 0,2 9-127 15,-2 2-223 1</inkml:trace>
  <inkml:trace contextRef="#ctx0" brushRef="#br0" timeOffset="410246.4588">21042 17104 935 0,'0'0'137'15,"0"0"-79"-15,0 0-28 16,0 0 60-16,0 0-27 16,0 0-5-16,-20 14-18 15,3 46-32-15,-6 16 51 16,-7 15-5-16,0-4-33 0,5-10 20 16,3-5-39-16,1-10 5 15,5-6 22-15,-2-9-5 16,4-7 17-16,4-11-31 15,3-6-8-15,2-9 5 16,4-5-2-16,1-5-5 16,0-4 0-16,0 0-24 15,0 0-1-15,0 0-66 16,0 0-71-16,0-26-140 16,0-8-492-16</inkml:trace>
  <inkml:trace contextRef="#ctx0" brushRef="#br0" timeOffset="414898.5633">17910 17433 1241 0,'0'0'19'16,"0"0"3"-16,0 0-14 15,0 0-7-15,0 0 37 16,0 0 7-16,0 0-11 16,0 0 28-16,-37-34-52 15,37 34 0-15,-5 9-7 16,-1 21 2-16,-3 13 39 16,-1 7 7-16,1-2-20 15,5-4 7-15,2-7-32 16,2-5 9-16,0-4 6 15,0-5-17-15,0-5 17 0,0-3-21 16,2-8 0-16,2-2-1 16,-4-3 1-16,0-2-6 15,1 0-9-15,-1 0-47 16,2 0-23-16,1 5-44 16,1-2-65-16,6 4-14 15,4-4-45-15,1-3-280 16</inkml:trace>
  <inkml:trace contextRef="#ctx0" brushRef="#br0" timeOffset="416240.7268">18330 17441 351 0,'0'0'665'15,"0"0"-583"-15,0 0-62 16,-106-9-2-16,73 22 78 15,2 11-13-15,4 2-20 16,8 3-20-16,12-6-20 16,4-2-5-16,3-2-18 15,0-2 8-15,12-4-3 16,5 3-5-16,6-4 0 16,-4-2-1-16,1-3 0 15,-5-2 0-15,-7-2-5 16,-4-3-7-16,-2 0 2 0,-2 0 15 15,0 0-4-15,-2-3 7 16,-10-11-7-16,0-8 0 16,-3-3-6-16,6 0 6 15,6-2 14-15,3-3-11 16,0 1 0-16,19 3-3 16,4-1-1-16,7 7 1 15,6 1-2-15,3 5 2 16,3 4 5-16,-3 5-3 15,-6 5-4-15,-14 0-2 16,-7 5-14-16,-6 15 16 16,-6 9-2-16,0 12 4 0,-15-2 35 15,3-3-33-15,3-7 10 16,8-8 7-16,1-4-15 16,0 0 8-16,9-2-12 15,10-1 0-15,2-1 9 16,6-6-9-16,0-2 0 15,3-5 0-15,-5 0 0 16,-2 0-7-16,-4-3-3 16,-8-6-15-16,-8-4 24 15,-3-4-8-15,0-3 8 16,-14-5-2-16,-15 0-18 16,-6 2 11-16,-3 3-10 15,1 1 20-15,2 6 7 16,6-1-5-16,3 8 20 15,9 0-13-15,7 3-8 0,9-1 35 16,1 3-36-16,0 1 0 16,0-3-18-16,7 0-4 15,10-1 13-15,8 2 2 16,7-6 14-16,5 5 3 16,0-2-10-16,4 4 0 15,1-3 6-15,-4 1-4 16,-2 1 3-16,-5 2-6 15,-9 0 6-15,-9-1-2 16,-6 1-3-16,-3 0 0 16,-4 0-3-16,0 0 3 15,0 0 0-15,0 0 0 0,0 0 7 16,0 0-3-16,2 0-4 16,-2 0-5-16,1 0 2 15,2-3 1-15,0 3 2 16,0 0 0-16,-1 0 0 15,-1 0 4-15,2 0-4 16,-2 0 0-16,1 0 0 16,0 0 0-16,-2-3 2 15,0 3-2-15,1 0 0 16,-1 0-3-16,0 0 3 16,0 0-1-16,0 0-2 15,0 0 2-15,0 0-2 16,0 0-3-16,0 0 4 15,0 0-7-15,0 0 9 16,0 0 0-16,0 0 0 0,0 0 3 16,0 0-3-16,0 0 0 15,0 0 0-15,0 0 2 16,0 0-2-16,0 0-1 16,0 7 1-16,0 12 4 15,0 8 35-15,0-1-30 16,0 3-2-16,0 1 21 15,0-7-25-15,0 4-3 16,0-7 4-16,2 1-1 16,10-1 5-16,0-3-8 0,2-5 0 15,5-3-5-15,-3-6 5 16,6 0 0-16,2-3-2 16,5-5 7-16,-1-15 11 15,-3-9-5-15,-9-3-6 16,-14-4 1-16,-2 3-6 15,-32 3-16-15,-11 8-2 16,-5 8 9-16,3 5 3 16,8 5 6-16,14 4-9 15,8 0-21-15,6 0-75 16,5 4-151-16,4 7-284 16</inkml:trace>
  <inkml:trace contextRef="#ctx0" brushRef="#br0" timeOffset="417720.1367">18726 17461 627 0,'0'0'104'0,"0"0"-71"0,0 0-32 16,0 0 10-16,0 0-4 16,0 0 6-16,-6 0 9 15,6 0 8-15,0 0-21 16,0 0 2-16,0 0-1 16,0 0-2-16,0 0 36 15,0 0-16-15,0 0 9 16,0 0 10-16,0 0-20 15,0 0 19-15,0 0-9 16,0 0-12-16,0 0 25 0,0 0-38 16,0 0 7-1,0 0-13-15,7 0-1 0,16 0-4 16,6 0 3-16,16 0 6 16,9 0 18-16,13-3-18 15,3-3-6-15,0 3 12 16,-6-4-15-16,-6 6-1 15,-5-2-3-15,-8 3 3 16,-9 0-12-16,-4-2 12 16,-9 0-15-16,-6 1 14 15,-8 0-12-15,-5 1 13 16,-2 0-7-16,-2 0 7 16,0 0 17-16,0 0-13 15,0 0 5-15,0 0 5 16,0 0-12-16,0 0 12 0,0 0-14 15,0 0 0-15,0 0 24 16,0 0-21-16,0 0 18 16,0 0 10-16,-9 0-25 15,-4 0 7-15,-4 4-13 16,-2 9 0-16,-5 0 4 16,3 6 3-16,1 5 0 15,1 0 8-15,5 1-13 16,6-2 21-16,5-5-23 15,3 1 0-15,0 0 1 16,14-4-1-16,11-3 0 16,5-2 0-16,4-6-2 0,3-4-10 15,0 0 10 1,-2-4-6-16,-5-16 7 0,-8-2-6 16,-11-10 7-16,-11-3 0 15,-20-2 2-15,-25 2-13 16,-14 12 6-16,-9 8-6 15,4 13 11-15,9 2 0 16,14 9 0-16,16 19-47 16,11 8-141-16,6 6-88 15,6-2-572-15</inkml:trace>
  <inkml:trace contextRef="#ctx0" brushRef="#br0" timeOffset="418301.7749">17710 18176 996 0,'0'0'162'0,"0"0"-148"16,-81-18-10-16,66 16 8 16,4-1-5-16,5 1 68 15,6 2-10-15,0 0-29 16,0 0 10-16,0-2-37 16,20 1-6-16,27-6 14 15,29-3-10-15,18-6 6 16,25-4-4-16,14-4-3 0,14 0 1 15,19 0-7-15,6-5 0 16,13 2 7-16,4 4 1 16,-1-2-3-16,-11 8-5 15,-23 3 0-15,-26 11-7 16,-29 3 5-16,-29 0-50 16,-29 0 13-16,-22 0-25 15,-19 3-54-15,-9 11-30 16,-35 3 80-16,-16-1 7 15,-12 2-126-15,-11-6-328 16</inkml:trace>
  <inkml:trace contextRef="#ctx0" brushRef="#br0" timeOffset="418654.5553">17670 18158 1104 0,'0'0'192'16,"0"0"-158"-16,0 0-34 16,0 0-114-16,0 0 114 15,147-19 30-15,-42-1 35 16,17-1-35-16,24 2 4 16,16-1-23-16,12-2 18 15,-3 5-20-15,4 0 2 0,-15 8 6 16,-11-1-16-1,-21 9-1-15,-28-2 3 0,-23 3-3 16,-27 0-4-16,-24 0-1 16,-15 0 2-16,-10 0-9 15,-1 0 9-15,0 0 3 16,-3 0 7-16,-12 0-7 16,-2 0-12-16,0-4-36 15,-1 2-83-15,5 2-49 16,-5-4-127-16</inkml:trace>
  <inkml:trace contextRef="#ctx0" brushRef="#br0" timeOffset="421850.9583">17333 17579 646 0,'0'0'55'16,"0"0"-16"-16,0 0-11 15,0 0 56-15,0 0-16 16,0 0-52-16,-47-20-16 15,47 19-37-15,2-1-8 16,8 0 26-16,2-3 19 16,2 3 10-16,-5-4-10 15,2 2 6-15,-2-4-4 0,0-4-2 16,3 0 0-16,-3-4 11 16,0 5 18-16,-2-1 3 15,-2 4-1-15,-4 1-3 16,-1-2 28-16,0 3-35 15,0-5 4-15,0 2 35 16,0-1-18-16,0-5 3 16,0 3-31-16,-4-2 14 15,-1 2 26-15,0 2-34 16,2 0 4-16,0 4 17 16,1 3-19-16,2 2 21 15,0 1-35-15,0 0-7 16,0 0 14-16,0 0-10 0,0 0 0 15,0 0-5-15,0 0 2 16,0 10-9-16,0 22 3 16,8 22 4-16,-1 17 31 15,-3 12-10-15,-1-2-1 16,-1-3-8-16,3-12-8 16,-2-14 10-16,4-3-12 15,0-12-2-15,2-8 6 16,-1-4-6-16,-2-9 2 15,0-7-2-15,0-1 0 16,-3-8-6-16,-3 0 6 16,0 0 0-16,0 0 3 0,0 0-3 15,0 0 1 1,0 0-1-16,0 0 0 0,0 0-2 16,0 0 2-16,0 0 0 15,0 0-1-15,0 0-6 16,0 0 7-16,0 0-7 15,0 0 7-15,0 0-15 16,0-13 12-16,0-14-10 16,0-15 4-16,0-14-23 15,-6-14 21-15,-9-9-5 16,-3-4-1-16,-5 0 10 16,1 11-3-16,0 19 10 15,2 16 7-15,6 15 4 0,-2 8 9 16,5 4-19-1,6 5-1-15,4 0 18 0,1 5-16 16,0 0-2-16,0 0 0 16,0 0 3-16,0 0-14 15,0 0 11-15,0 0-7 16,0 0 3-16,0 0 1 16,7 0 3-16,20 0 1 15,18 0 8-15,20-8 17 16,22-6-24-16,22-6 3 15,15-7 9-15,10 0-14 16,0 5-10-16,-4 0-2 0,-15 8-13 16,-6 4 23-1,-12 6-19-15,-13 1 2 0,-12 1 15 16,-14 1 2-16,-16 1 1 16,-16 0 1-16,-12 0 0 15,-8 0 5-15,-6 0-5 16,0 0 0-16,0 0 5 15,0 0 10-15,0 0-14 16,0 0-1-16,0 0-1 16,4-4-10-16,9-1 2 15,3 3 9-15,6 0 10 16,4-1-10-16,-3 1 0 16,0 2-3-16,5 0 3 15,5 0-1-15,7 0 4 16,5 0-3-16,6 0 0 0,-3 0-5 15,-1 0 3 1,-3 0-10-16,-4-6-1 0,-4 0 0 16,-3-2 5-16,-5 0 4 15,-1-1-5-15,-5 1 9 16,2 1 3-16,-2 0-3 16,-4 4 0-16,-4-1 4 15,-7 3-4-15,-2-1-7 16,-1 2 4-16,-1 0 0 15,-1 0 0-15,2 0 0 16,1 0 3-16,-4 0-3 16,1 0 3-16,-1 0 0 0,1 0 3 15,-1 0-2-15,1 0 6 16,-1 0-7-16,1 0 4 16,-1 0-13-16,-1 0 14 15,3 0-7-15,-2 0 2 16,2 0 0-16,3 0 10 15,2 2-10-15,4 3 1 16,-3-5 21-16,-3 0-21 16,3 0 18-16,-5 0-8 15,-1 0-8-15,-3 0 18 16,0 3-18-16,0-3 3 16,0 0 21-16,0 0-26 15,0 5 4-15,0 4-5 16,0 11 8-16,0 10 20 15,0 12-10-15,0 14-10 0,0 6 11 16,0 9 12-16,0 2 20 16,0-5-45-16,0-4-4 15,1-11 13-15,5-4-15 16,1-12 0-16,-3-6-3 16,-1-7 6-16,0-9-5 15,-3-7 2-15,2-6 0 16,-2-2 1-16,0 0 2 15,0 0-3-15,0 0 10 16,0 0-8-16,0 0 0 0,1 0-2 16,2 0 9-1,-2 0-6-15,-1 0-3 0,0 0 0 16,2 0 1-16,-2 0 0 16,0 0 3-16,0 0-4 15,0 0 3-15,0 0-21 16,1 0 18-16,-1 0-30 15,0 0 6-15,0 0-20 16,0 0-2-16,0 0-13 16,-7 0-37-16,-6-2-23 15,-8-8-157-15,0 1 2 16</inkml:trace>
  <inkml:trace contextRef="#ctx0" brushRef="#br0" timeOffset="423565.8539">17443 17544 493 0,'0'0'101'0,"0"0"-45"16,0 0-27-16,0 0 6 15,0 0-12-15,0 0 34 16,21-58 55-16,-21 58-23 16,0-5 3-16,0 5-7 15,0 0-21-15,0-2 19 0,0 2-48 16,0 0 11 0,0 0-1-16,0 0-29 0,0 0 0 15,0 0-16-15,0 2-13 16,0 26 6-16,3 17 14 15,-1 21 32-15,2 13 5 16,-4 5-25-16,0-2 5 16,1-3-24-16,1-17 7 15,0-7 26-15,3-13-32 16,1-9 8-16,0-11 3 16,2-5-9-16,-5-7 1 15,-3-8-4-15,2-2 0 16,-2 0 11-16,0 0-11 0,0 0 0 15,0 0 10 1,0 0-6-16,0 0-2 0,0 0-2 16,0 0 0-16,0 0-1 15,0 0 1-15,0 0-6 16,0 0 4-16,0 0 2 16,0 0-7-16,0 0 2 15,0 0-4-15,11-2 8 16,13-8 2-16,17-6 0 15,21-3-1-15,15-6 1 16,14 1 9-16,14 2-10 16,4 2 0-16,7 1-12 0,0 4 14 15,-4 4-2 1,-4 2 0-16,-13 4 3 0,-8 1-1 16,-16 1-2-16,-8 0-2 15,-9-3-2-15,-7 2 8 16,-6-1-3-16,-15 3-1 15,-5-1 7-15,-6 1-1 16,-2-1-5-16,0 1 0 16,3-3 10-16,2 1-11 15,3-4 0-15,5 3 0 16,2-1 0-16,7 2-2 16,9-2 2-16,6 2-2 15,7-2-3-15,5 3 5 16,0-2-4-16,-6 2-4 15,-8 0-2-15,-3 0-5 0,-9 2 14 16,-9-1-7-16,-2-3 7 16,-7 3-1-16,-2 1-2 15,-5-2 4-15,0 3 0 16,-5 0-3-16,2-4 3 16,1 2 0-16,3-1-7 15,0-1 16-15,1 1-12 16,-6 0 3-16,1 3 0 15,-4-3 9-15,-2 3-8 16,-2-2-1-16,0 2 11 16,0 0-8-16,0 0 7 0,0 0-10 15,0 0 0-15,0-1 18 16,0 0-11-16,0-3-6 16,0-5 5-16,0-2-4 15,0-5-2-15,0-4-2 16,0 1 2-16,0-4-1 15,0-3 5-15,0-2-4 16,0 1 0-16,0-5 4 16,0-5-4-16,0-3 0 15,0-1 0-15,-4-8-12 16,1-1 12-16,-4-3 0 16,3 3-2-16,-2 0 8 15,0 4-6-15,2 7 0 16,-1 9 0-16,-1 13 0 0,2 6 4 15,2 9-4-15,2 2 6 16,0 0 0-16,0 0-12 16,0 0 4-16,0 0-14 15,0 0 12-15,0 0-13 16,0 2 2-16,0 6 14 16,0 1-1-16,-9 2-8 15,-10 3 10-15,-21 8 0 16,-17 9-1-16,-22-2-55 15,-18-3-45-15,-15-6-135 16,-19-20-559-16</inkml:trace>
  <inkml:trace contextRef="#ctx0" brushRef="#br0" timeOffset="426391.1396">1565 14277 498 0,'0'0'71'16,"0"0"47"-16,0 0-50 15,0 0 14-15,0 0 8 16,0 0-13-16,0 0 5 15,-22 7-23-15,22-7 20 0,0 3-45 16,0-3 0-16,0 3-4 16,0 4-30-16,0 12-2 15,0 19-16-15,13 16 18 16,5 10 54 0,3 0-45-16,-2-13 2 0,-2-10 3 15,-1-19-14-15,-7-13 8 16,-3-6 1-16,2-3 0 15,8-17 109-15,23-41-28 16,29-34-36-16,23-39-41 16,9-12-12-16,-6 8 2 15,-13 26-3-15,-22 37-39 16,-26 35 10-16,-21 30-56 16,-12 24-37-16,0 39-201 15,-4 10 141-15</inkml:trace>
  <inkml:trace contextRef="#ctx0" brushRef="#br0" timeOffset="429305.5111">1338 14463 282 0,'0'0'57'16,"0"0"45"-16,0 0-55 15,0 0 57-15,0 0-58 16,0 0 18-16,0 0-12 15,-49-41-25-15,46 36 16 16,-3 1 4-16,1 1 12 16,3 3 5-16,2-2-29 0,0-1 40 15,0 3-39-15,0 0 0 16,0-2 16-16,-3-1-23 16,3 3 8-16,0 0 1 15,-3 0-34-15,3 0 24 16,0 0-28-16,0 3-26 15,0 19 21-15,8 5 4 16,9 10 1-16,4-1-3 16,-3-10 9-16,-3-7 0 15,-3-8-6-15,-6-8 0 16,-2 0 13-16,-4-3-5 16,0 0 13-16,3 0-1 15,-3 0-15-15,0 0 56 16,5 0-59-16,8-19 11 0,14-17 27 15,12-27-5-15,19-23-12 16,12-20-23-16,6-9 4 16,2-8 1-16,-2 11-5 15,-12 19-3-15,-21 31 2 16,-16 30-18-16,-18 22-10 16,-9 10-48-16,0 0-29 15,0 13 57-15,-3 20 0 16,-12 10 0-16,3 9-64 15,3 4-100-15,-6-8-195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30T05:45:36.276"/>
    </inkml:context>
    <inkml:brush xml:id="br0">
      <inkml:brushProperty name="width" value="0.05292" units="cm"/>
      <inkml:brushProperty name="height" value="0.05292" units="cm"/>
      <inkml:brushProperty name="color" value="#FF0000"/>
    </inkml:brush>
  </inkml:definitions>
  <inkml:trace contextRef="#ctx0" brushRef="#br0">1164 6004 492 0,'0'0'122'15,"0"0"-69"-15,0 0 11 16,0 0-32-16,0 0 13 15,0 0 9-15,0 0 5 16,-33-37-16-16,33 37-25 16,-3 0-17-16,3 0 12 15,0 0-13-15,0 0 5 16,0 0-2-16,0 0-2 16,0 0-2-16,0 0 1 15,0 0 0-15,0 6 6 16,15 4-6-16,1 2 0 15,0 0 2-15,4 1-1 0,-5 1 19 16,0-2-20 0,0 4 6-16,0-2 10 0,0 0-15 15,-2-1 4-15,2-3-1 16,0 0 2-16,-3-6 24 16,-3-2-16-16,3-2 40 15,6-4 31-15,7-22 8 16,11-17-47-16,7-16-17 15,5-11-26-15,4-7 18 16,6-2-21-16,2 4 0 16,1 11 2-16,-6 13-2 15,-16 20-13-15,-12 19-35 16,-18 12-112-16,-9 23-77 0,0 20 97 16,-23 7-65-16</inkml:trace>
  <inkml:trace contextRef="#ctx0" brushRef="#br0" timeOffset="1709.6575">1401 8917 129 0,'0'0'106'0,"0"0"-64"16,0 0 14-16,0 0 25 15,0 0-28-15,0 0 11 16,-25-20-7-16,25 17-9 16,-2 2-5-16,-1-2-5 15,3-1-2-15,-3 4 12 0,3 0-5 16,0 0 16-1,0-2-33-15,0 1 3 0,-4-2 5 16,4 0 0-16,-3 0 10 16,0 1-13-16,0-3-21 15,0 2 39-15,3 0-38 16,0 3 15-16,-2 0 4 16,2 0-27-16,0 0 9 15,0 0-12-15,0 0-2 16,0 0-9-16,0 0-4 15,0 3 9-15,0 5 6 16,8 1 0-16,2 1 3 16,-2 2-3-16,5-2 0 15,-1 0-9-15,-3 0 14 16,3 4-5-16,-5-5 0 0,4-1 4 16,-5 0-5-1,-3-4 1-15,3-2 0 0,-2 1 2 16,-1-3 1-16,-3 0-3 15,0 0 0-15,3 0 2 16,-3 0 14-16,3 0-15 16,-3 0-1-16,3 0 30 15,0 0-11-15,9-5 10 16,8-19 17-16,24-22-5 16,12-18 11-16,21-20-47 15,3-11-3-15,-2-7 11 16,-5 2-11-16,-12 17-4 15,-19 27 1-15,-18 25 1 16,-18 26-5-16,-6 12-83 0,0 45-96 16,-24 25 34-16,-9 1-176 15</inkml:trace>
  <inkml:trace contextRef="#ctx0" brushRef="#br0" timeOffset="12142.0709">16238 4146 737 0,'0'0'126'16,"0"0"-65"-16,0 0 35 15,0 0 21-15,0 0-59 16,0 0 37-16,0 0-70 16,0 0 4-16,0 3 17 15,0-3-13-15,0 0 7 16,0 0-20-16,0 0-17 16,0 0 46-16,0 0-46 15,0 0 4-15,0 0 7 16,0 1-12-16,0-1 12 15,0 0-14-15,0 1 0 0,0 1-4 16,0 5 4-16,0 8-9 16,0 14 9-16,0 11 1 15,0 8 26-15,0 6-27 16,0 0 10-16,0 4 27 16,0-7-33-16,0 0 10 15,0-7 1-15,4-3-14 16,0-4 12-16,1-7-13 15,0-7 0-15,-5-7 3 16,0-8-3-16,0-4 0 16,0-4-1-16,0 0 8 15,0 0-17-15,0 0 9 0,0 0-24 16,0 0 21 0,0-2-63-16,-10-18-39 0,-6-8-147 15,0-10-109-15</inkml:trace>
  <inkml:trace contextRef="#ctx0" brushRef="#br0" timeOffset="12472.377">15972 4217 763 0,'0'0'33'15,"0"0"-17"-15,0 0 61 16,0 0-18-16,8-83 24 15,12 66 6-15,15 3-84 16,10 4-3-16,4 8-2 0,-1 2 5 16,-5 1 3-16,-7 20-2 15,-5 7-6-15,-4 6 16 16,-11 6-12-16,-6 2 3 16,-10 0 3-16,0-6-6 15,-13-3 37-15,-20 4-34 16,-5-6 5-16,-8-1 15 15,7-8-26-15,3-9 19 16,12-5-20-16,10-5 5 16,6-1-21-16,8-2-10 15,0 0-82-15,10-8-140 16</inkml:trace>
  <inkml:trace contextRef="#ctx0" brushRef="#br0" timeOffset="14055.1771">16485 4091 777 0,'0'0'152'15,"0"0"-95"-15,0 0 5 16,0 0 29-16,0 0 6 15,0 0-14-15,-6-13-34 0,6 13-27 16,0 0 10-16,0 0-32 16,0 1-12-16,0 19 12 15,11 10 0-15,-2 8 21 16,-5 4-14-16,-2 2-5 16,2-1 49-16,-2 0-46 15,1-4 0-15,-3-3 6 16,5 0-11-16,-3-6 8 15,-1-3-8-15,1-8 0 16,-2-4 5-16,0-6-4 16,0-6-1-16,1-1 2 15,-1-2-1-15,0 0 18 0,2 0-14 16,-1-2-4 0,9-22 49-16,1-13-50 0,9-12-3 15,1 3 0-15,-2 8 6 16,-6 12-9-16,-6 15 6 15,-4 7 0-15,-3 2-3 16,0 2 3-16,0 0-6 16,0 0-4-16,3 9-16 15,4 12 21-15,3 4 2 16,3 4 3-16,3-4 1 16,-3-1 2-16,3-5-3 15,-1-1 0-15,2-4 2 16,0-3-3-16,2-2 1 15,-2-5 0-15,2-4 1 16,-7 0 3-16,-2 0-4 0,3 0 0 16,1-10 6-16,-2-9 8 15,2-9-14-15,-1 2 0 16,-7 2 3-16,-2 1 0 16,-4 2-3-16,0 1 0 15,0 2 3-15,0 4 4 16,0 4-7-16,0 5-4 15,0 2 1-15,0 3 6 16,0 0-4-16,0 0 1 16,0 0 0-16,0 0 7 0,0 0-7 15,0 0-2 1,0-1 2-16,0 1 4 0,0 0-3 16,0 0-2-1,0 0 4-15,0 0-22 0,0 9 16 16,0 8 1-16,0 5-8 15,0 2 20-15,0-1-9 16,0-3-1-16,3-3 1 16,6 2-8-16,3-2 7 15,6-1 0-15,1-4-2 16,4-1 8-16,2-6-9 16,1-1 3-16,-3-4 0 15,-3 0-5-15,-4 0 5 16,-5-9 0-16,3-8-6 15,-6-7 12-15,-2-1-7 16,-4-4 1-16,-2-1 0 16,0 1-1-16,0-1 1 0,0 6 0 15,-2 2 2-15,-1 6 8 16,3 6-9-16,0 4 7 16,0 6-6-16,0 0 18 15,0 0-20-15,0 0-3 16,0 0 0-16,0 0-1 15,0 0 3-15,0 0-8 16,0 8 9-16,0 9 6 16,0 10-3-16,0 9-2 15,0 4 12-15,4 7 3 16,6 4 24-16,1 4-25 16,-1 3-14-16,5 4 71 0,-3 3-63 15,2-1-3-15,1-3 5 16,0-3-10-16,-2-4 13 15,2-4-14-15,-5-4 0 16,-1-8 2-16,-1-4-1 16,-4-4-1-16,-1-7 4 15,-2-1-2-15,1-7 1 16,-2-5-3-16,0-4 0 16,0-5-8-16,0-1 8 15,0 2 0-15,0-2 13 16,0 0-12-16,0 0 30 0,-18 0-31 15,-5-9 0 1,-12-6-6-16,-7-6 3 0,-4-8-2 16,-6-3-11-16,-3-5 3 15,-4 1 3-15,6-2 6 16,9 6 4-16,14 1 0 16,10 3 0-16,8 1 0 15,9 5 0-15,-1 0 12 16,4 1-12-16,4-1 0 15,15-3-3-15,10 0-6 16,7 0 9-16,-2 5-8 16,-2 5 6-16,-4 3 4 15,-8 5-11-15,-7-1 9 16,-8 8-35-16,0 0 32 0,-5 0-37 16,3 0 0-16,-1 0-19 15,2 0-31-15,3 0 53 16,2 10-61-16,4-6-61 15,4-4-20-15,-1 0-84 16</inkml:trace>
  <inkml:trace contextRef="#ctx0" brushRef="#br0" timeOffset="14548.4055">17376 4318 758 0,'0'0'123'0,"0"0"-57"16,0 0-32-16,0 0 68 0,0 0-30 15,0 0-14-15,-3-38-14 16,0 38-30-16,3 0 17 16,0-1 13-16,-3 1-33 15,-6 0 37-15,-1 0-48 16,-3 1 5-16,-1 12-7 15,0 7 6-15,-1 2-7 16,8-1 3-16,4-3 0 16,-1-1 4-16,4-3-4 15,0-2-3-15,4-1-2 16,6-2 9-16,8-1-5 16,-1-3 1-16,2 1 0 0,2-1 8 15,-10-2-8 1,-1 3 0-16,-2-1-9 0,-6 6 16 15,-2 3-12-15,0 6 5 16,0 2 0-16,-10 1 39 16,-4-4-38-16,1-2 3 15,2-5 13-15,1-4-11 16,0-4 16-16,4-1-22 16,0-1 0-16,2-2 2 15,1 0-2-15,-1 0-22 16,-2 0-48-16,0-2-79 0,5-9-68 15,1-7-153-15</inkml:trace>
  <inkml:trace contextRef="#ctx0" brushRef="#br0" timeOffset="14820.2477">17523 4328 707 0,'0'0'139'0,"0"0"-91"16,0 0 10-16,0 0-26 16,0 0 37-16,0 0 24 0,17 46-37 15,-13-23-11 1,4-3-39-16,-5 2 0 0,0-3 2 16,-3-2-8-16,1-5 0 15,-1-1-1-15,0-2 6 16,0-2-12-16,0 0-18 15,-7-2-52-15,-7 0-27 16,2-5-150-16,-1 0-313 16</inkml:trace>
  <inkml:trace contextRef="#ctx0" brushRef="#br0" timeOffset="15006.9242">17522 4123 990 0,'0'0'131'0,"0"0"-14"0,0 0-46 16,0 0 12-16,0 0-3 16,0 0-45-16,-3-10 3 15,3 10-38-15,0 0-35 16,0 0-29-16,0 17-131 16,7 9 19-16,-2-2-108 15</inkml:trace>
  <inkml:trace contextRef="#ctx0" brushRef="#br0" timeOffset="15379.7037">17802 4356 496 0,'0'0'513'15,"0"0"-462"-15,0 0-47 16,0 0-3-16,0 0 70 15,0 0 3-15,0 0-41 16,12 0-28-16,-9-4 7 16,-1-7 24-16,-2-2-34 15,0-2 11-15,0 4-3 16,0 2 6-16,-6 5 24 16,-5 3 6-16,-3 1-30 15,-8 0 5-15,-1 8-21 0,-7 14 0 16,5 1 6-16,7 0-2 15,7-3-7 1,8-4 3-16,3 1 0 0,0 0-19 16,8 2 17-16,16-2-31 15,4-3-17-15,3-3-57 16,4-6-29-16,-7-5-43 16,2 0-58-16,3-8-203 15</inkml:trace>
  <inkml:trace contextRef="#ctx0" brushRef="#br0" timeOffset="16136.2585">18080 4296 610 0,'0'0'126'0,"0"0"3"0,0 0-24 15,0 0-25 1,0 0 28-16,0 0-33 0,-96-19-33 16,79 31 5-16,1 7-47 15,3 3 0-15,3 5 9 16,4 4-3-16,-1 1 8 15,7-4-14-15,0-5 2 16,0-2-20-16,10-6 13 16,2-4-18-16,4-5 18 15,-2-6 3-15,0 0-8 16,3 0 4-16,1-15 6 16,-6-10-4-16,1-8 4 15,-6-6-1-15,-2-2-1 16,-5 0-6-16,0 10 1 0,0 7 4 15,0 12 3-15,0 9 67 16,0 1-39-16,0 2-16 16,0 4-12-16,0 16-11 15,0 4-5-15,15 5 16 16,1-3 0-16,7-4 10 16,-3-5-10-16,4-5 0 15,2-4-9-15,4-6 21 16,2-2-12-16,5 0 0 15,-2-2 0-15,-5-13 11 16,-9-4-3-16,-7-4-8 16,-4-5 4-16,-10-8 3 15,0-6 2-15,-4-6-9 0,-11-1 0 16,-2 1 6 0,1 7-6-16,0 5 0 0,3 11 39 15,4 6-29-15,2 3 54 16,-3 3-40-16,2 4 2 15,3-1 14-15,2 5-30 16,2 1 4-16,1 1 1 16,0 3-14-16,0 0 20 15,0 0-21-15,0 0-11 16,0 0 5-16,0 15-1 16,0 17-5-16,0 11 11 15,1 7 2-15,5 3 28 16,6-2-29-16,3-2 0 15,9-1 7-15,6-4-7 16,2-5 7-16,0-6-7 0,1-12 1 16,-3-3-3-16,-10-11 2 15,-9 0-12-15,-7-6 7 16,-4-1-21-16,0-5-7 16,-22-15-159-16,-14-11-482 15</inkml:trace>
  <inkml:trace contextRef="#ctx0" brushRef="#br0" timeOffset="17368.3668">19267 4168 671 0,'0'0'179'15,"0"0"-86"-15,0 0-23 16,0 0 5-16,-92-11-34 16,79 21-12-16,-4 8-29 15,5 7 0-15,2 6 20 16,2-2-14-16,8 2-9 0,0-2 3 16,0 0 0-1,13-5-10-15,4-4 10 0,7-3-1 16,1-8-12-16,0-4 4 15,-1-5 9-15,0 0 0 16,-3-5 1-16,-4-12 12 16,-6-7-13-16,-3-5 0 15,-7-5 13-15,-1-3-12 16,0 1-1-16,-4 2 0 16,-7 12 7-16,2 9 13 15,5 10 29-15,2 3-5 16,2 13-44-16,0 12-16 15,0 10 16-15,0-3 0 0,10 1 6 16,1-2-3 0,4-6-3-16,5-2-2 0,-1-3-23 15,2-5-66-15,0-4-27 16,-5-4-70-16,1-7-198 16</inkml:trace>
  <inkml:trace contextRef="#ctx0" brushRef="#br0" timeOffset="18199.6205">19591 3856 459 0,'0'0'306'0,"0"0"-149"16,0 0 12-16,0 0-75 15,0 0-81-15,0 0-13 0,0 36 1 16,12 25 88-16,2 6-42 15,0 1-36-15,2-6 27 16,1-7-33-16,2-5-5 16,-1-6 9-16,3-4-8 15,-3-5 7-15,-3-9-8 16,-2-5 0-16,-5-8 1 16,-5-8-1-16,-3-3 0 15,0-2 7-15,0-2 1 16,-5-20 9-16,-12-7-17 15,-3-9 5-15,-3 4-26 16,0 3 21-16,5 12 0 0,1 8 1 16,0 11 1-1,-2 0-2-15,2 12-8 0,0 12 8 16,7 6-3-16,10 2 3 16,0 3-5-16,9-6 0 15,7-4-2-15,10-6-6 16,-3-5-54-16,7-6-39 15,1-7 9-15,4-1-28 16,-2-6-11-16,-4-21 12 16,-3-7 8-16,-2-10 100 15,-8-11 12-15,2-14 8 16,0-12 3-16,3-5-5 0,0 2 33 16,-2 14 29-1,-4 22 58-15,-4 21 10 0,-10 16-40 16,1 11-11-16,1 0-54 15,1 25-22-15,-2 20-5 16,5 10 91-16,0 6-49 16,2-1-25-16,2-2-11 15,1-8 2-15,-2-8 4 16,2-3-10-16,0-10-2 16,-2-5 0-16,-2-9 5 15,-4-8-12-15,-2-3-2 16,-2-4 9-16,0 0 1 15,0-10-1-15,-5-13 0 16,-11-1-3-16,-1-3 7 16,-3 8-14-16,3 7 7 15,-2 9 3-15,-3 3 1 16,-1 9-1-16,2 14 0 0,2 3-3 16,10 0 15-16,9-2-24 15,0-2 12-15,3-2 0 16,13-3-14-16,7-8 4 15,7 1-29-15,-2-7-69 16,5-3-56-16,0 0-27 16,-5-13-310-16</inkml:trace>
  <inkml:trace contextRef="#ctx0" brushRef="#br0" timeOffset="18488.462">20239 4243 837 0,'0'0'88'0,"0"0"-88"15,0 0 0-15,0 0 3 16,0 0 100-16,0 0-50 16,96 42-33-16,-75-18 3 15,-5 2-21-15,-8-2-2 16,-2-4 0-16,-6-1 4 16,0-6-21-16,-2-3 17 15,-14-4 0-15,-4-6 10 16,1 0 7-16,2-3 8 15,4-14 15-15,10-7-19 16,3-7 20-16,5-5-41 0,19-3-11 16,4 4 9-16,3 6-25 15,-1 12-18-15,0 9-70 16,-8 2-159-16</inkml:trace>
  <inkml:trace contextRef="#ctx0" brushRef="#br0" timeOffset="18819.2535">20617 4311 806 0,'0'0'106'16,"0"0"-101"-16,0 0 40 16,0 0-41-16,84-37 15 0,-50 20 5 15,-9 1-24-15,-1-4 4 16,-6-1-4-16,-9 1 0 15,-8 0-1-15,-1 3 16 16,-10 6 6-16,-16 5-4 16,-3 6 2-16,-1 0 45 15,2 11-12-15,4 10-24 16,4 4 37-16,6 2-54 16,10 1 4-16,4-4-4 15,0-2-2-15,17 0-15 16,7-3 6-16,4-5-77 15,3-4-44-15,3-6-40 16,4-4-81-16,-1 0-220 16</inkml:trace>
  <inkml:trace contextRef="#ctx0" brushRef="#br0" timeOffset="19125.0665">21153 4028 260 0,'0'0'409'15,"0"0"-309"-15,-99 48 61 16,65-25-40-16,6-4-23 16,14 1-15-16,5 0-83 15,9 0 13-15,0-2-3 0,12-1-10 16,9-1-2 0,3-2-1-16,-2 0 6 0,-5-3 5 15,-9 1-8-15,-3-3 0 16,-5 4 5-16,-5 1-3 15,-19 0-2-15,-3 1 20 16,2-7-19-16,10-2 12 16,11-4-13-16,4-2-39 15,0 0-31-15,19 0-127 16,16-14 85-16,6-5-93 16,3-8-245-16</inkml:trace>
  <inkml:trace contextRef="#ctx0" brushRef="#br0" timeOffset="19371.9097">21267 4154 650 0,'0'0'263'16,"0"0"-138"-16,0 0-19 0,0 0-79 16,0 0 5-1,0 0 36-15,-55 16-46 0,54-1-14 16,1 4-8-16,10 1 0 16,12 0 6-16,8 0-6 15,2-2-8-15,-6-1 4 16,-6 0-8-16,-8-1 12 15,-9-1-2-15,-3-3 5 16,-2-3-16-16,-16-2 20 16,-1-1-7-16,0-4 19 15,7-2-19-15,6 0-10 16,6 0-86-16,0-9-154 16,0-12-542-16</inkml:trace>
  <inkml:trace contextRef="#ctx0" brushRef="#br0" timeOffset="19571.7872">21531 4059 936 0,'0'0'103'0,"0"0"-98"0,0 0-1 16,0 0 126-16,0 0 3 16,33 95-85-16,-23-69-32 15,1-2-1-15,-5-4-15 16,-2-2-3-16,-4-5-24 15,0-1-48-15,0-4 5 16,-10-1-94-16,-8-7-43 16,-5 0-319-16</inkml:trace>
  <inkml:trace contextRef="#ctx0" brushRef="#br0" timeOffset="19717.6996">21354 3924 877 0,'0'0'84'0,"0"0"9"15,0 0-7-15,0 0-40 16,0 0 8-16,0 0-54 16,22-39-54-16,2 51-117 15,2 0-150-15</inkml:trace>
  <inkml:trace contextRef="#ctx0" brushRef="#br0" timeOffset="20532.2448">21698 4010 469 0,'0'0'509'15,"0"0"-502"-15,0 0 38 16,36 89 19-16,-23-54-11 16,-5-2-13-16,-2-3-30 15,-6-3-2-15,0-8-8 16,0-5 0-16,0-5-10 15,0-7 8-15,0-2 2 16,-1 0 13-16,-4-13 29 16,4-10-22-16,1-10-20 15,3-6 0-15,20-3-9 0,7 3 9 16,-2 8 0-16,-4 13-4 16,-4 16 0-16,-2 2-5 15,1 14-13-15,-2 14 18 16,3 2-7-16,-3-1 11 15,2-5 0-15,-1-7-2 16,3-7-2-16,1-5-6 16,4-5-5-16,0 0 7 15,-3-11-3-15,-4-12 9 16,-4-4 2-16,-6-4 3 16,-3-3 1-16,-1 0 4 0,-4 9-8 15,-1 9 0-15,0 13 27 16,0 3-27-16,0 20-82 15,0 9 58-15,0 3 10 16,0-6 11-16,13-7-21 16,7-8 16-16,1-5 0 15,0-6 8-15,-6 0 0 16,-4-6 3-16,-5-10 3 16,-4-7 17-16,-2-2-20 15,0-4-3-15,0 0 30 16,-6 4-29-16,-1 4 2 15,2 9 43-15,4 5-31 0,1 7 43 16,0 0-58 0,0 7-34-16,0 17 31 0,13 9 0 15,-2 4 3-15,4 10 23 16,5 11-17-16,4 7 110 16,6 17-26-16,1 8-26 15,-5 11-11-15,-8 11 8 16,-8-1-30-16,-10-7 15 15,0-11-36-15,-27-18-2 16,-17-17-8-16,-12-22-3 16,-14-21 2-16,-2-15 2 15,1-25 5-15,5-24-6 16,20-17 9-16,21-15 26 16,25-9-24-16,20 1-11 0,27 10-33 15,6 24-84 1,0 22-118-16,-10 17-284 0</inkml:trace>
  <inkml:trace contextRef="#ctx0" brushRef="#br0" timeOffset="22408.8931">16279 5920 586 0,'0'0'88'15,"-23"-73"-65"-15,13 44 44 16,3 5 30-16,3 4-6 15,1 6 41-15,3 4-34 16,0 3-3-16,0 5-33 16,0 2-20-16,0 0 0 15,0 0-42-15,7 14 0 16,13 15 13-16,-3 9-12 16,0 11 36-16,1 8-36 0,-6 2 8 15,-2 4 28-15,-1 3-29 16,-1-3 10-16,1-4-18 15,-3-6 9-15,3-10-7 16,-1-7-2-16,5-10 0 16,-3-6-6-16,5-8 6 15,6-1-1-15,5-8-1 16,10-3 4-16,5 0-16 16,2-9 14-16,-5-13-11 15,0-5 10-15,-6-10-4 16,-2-3 2-16,-9-1-8 15,-6-1-6-15,-7 4 0 16,-8 4 13-16,0 5-1 0,0 5-2 16,-14 7 7-1,2 5 0-15,3 5-3 0,0 7 6 16,4 0 6-16,-6 12-9 16,2 14-9-16,-1 10 9 15,4 1 3-15,6-3-2 16,0-2-1-16,0-6 0 15,1-4-9-15,17-3 9 16,4-2-1-16,4-7 0 16,4-3-13-16,0-7 12 15,-7 0-2-15,-5 0 4 16,-7 0-17-16,-5-8 17 16,-3-8 0-16,-3-5 6 15,0-7-5-15,0-2-2 0,-16-1-3 16,-1 3 4-16,-1 6-4 15,-2 7 4-15,6 10-7 16,6 0 7-16,4 5 4 16,4 0-3-16,0 0-2 15,0 0-10-15,0 0-1 16,7 0-39-16,15-1 1 16,10-3 45-16,4-3 8 15,4 0-3-15,-8 1 0 16,1 2 1-16,-1 0 1 15,-6 1-2-15,-6 2 0 16,-8-1-3-16,-6 1 6 16,-5 1-3-16,-1 0 0 15,0 0 0-15,0 0 17 16,0 0-13-16,-1 0 4 0,-10 0-2 16,1 7-2-16,3 5-8 15,-1 4 2-15,3-1 2 16,5 4-5-16,0-2 5 15,0 0-3-15,5-2 0 16,12-3-11-16,0-2 9 16,6-4-9-16,-8-4-14 15,1-2 25-15,-5 0-27 16,-4 0 11-16,-4-6 19 16,-2-8 1-16,-1-7 14 0,0-4-12 15,0-1-3-15,-1-1 31 16,-3 5-23-16,1 5 18 15,0 7 14-15,3 5-3 16,0 3 19-16,0 2-56 16,0 0 14-16,0 0-28 15,6 21-10-15,10 16 24 16,7 14 27-16,3 16-13 16,4 8 64-16,0 5-36 15,-6 3-31-15,-7 3 40 16,-4 3-44-16,-13 0 8 15,0 0-13-15,-21 3 8 16,-15-12-5-16,-8-6-5 0,-6-20-4 16,-7-12-11-1,-2-18 15-15,-9-15 0 0,-5-9 5 16,-6-17-1-16,4-24 24 16,10-24-28-16,22-24 0 15,24-14 0-15,19-6 0 16,22 8-12-16,25 21 7 15,10 21 4-15,7 22-8 16,3 17 9-16,4 13 0 16,-5 7 5-16,-2 7-1 15,-12 15-5-15,-9 2 1 16,-14 3-16-16,-6-2 2 16,-12-2-41-16,-11 1-47 15,0-2-27-15,-18-2-38 0,-12-7 1 16,-3-9-118-16</inkml:trace>
  <inkml:trace contextRef="#ctx0" brushRef="#br0" timeOffset="22721.7167">17264 6090 601 0,'0'0'138'0,"0"0"-40"0,0 0-32 15,0 0-18-15,0 0 46 16,0 0-64-16,22-8-8 16,-10 12 52-16,3 6-24 15,2 3 9-15,-1 1-27 16,0 3-27-16,0 2 12 15,-2 1-17-15,-4 0 0 16,0-1-3-16,-10 1-47 16,0 0-15-16,0-3-94 15,-20-5-109-15,1-11-470 16</inkml:trace>
  <inkml:trace contextRef="#ctx0" brushRef="#br0" timeOffset="22881.6174">17223 5934 580 0,'0'0'398'16,"0"0"-283"-16,0 0-91 15,0 0 34-15,0 0-58 16,0 0-7-16,23-20-129 16,3 35 32-16,-3 1-234 15</inkml:trace>
  <inkml:trace contextRef="#ctx0" brushRef="#br0" timeOffset="23223.3512">17714 6043 749 0,'0'0'135'15,"0"0"-123"-15,0 0 46 16,0 0-19-16,0 0 2 15,0 0-2-15,9 0-31 16,-7-4 24-16,-1-9-31 16,-1-6 4-16,0-1 4 15,0 0-6-15,-10 3-3 16,-4 8 22-16,0 5 16 16,0 4 15-16,-7 10-53 0,-3 18 3 15,5 4 24-15,2 0-23 16,13-1-3-16,4-5-1 15,0 1 5-15,22-2-14 16,6-7-14-16,11-6-68 16,8-11-20-16,3-1-82 15,-2-8-128-15,-6-11-174 16</inkml:trace>
  <inkml:trace contextRef="#ctx0" brushRef="#br0" timeOffset="23727.0562">17993 5931 325 0,'0'0'300'0,"0"0"-98"15,0 0-104-15,0 0 4 16,0 0-39-16,-93-21-18 16,69 53 27-16,8 1-52 0,12-1-8 15,4-3-12-15,1-3 0 16,18-6-13-16,0-6 13 16,5-6-23-16,-3-5 8 15,3-3-34-15,-7 0-2 16,-2-11 25-16,-3-8 26 15,-7-5 2-15,-2-4 1 16,-3 4-3-16,0 7 61 16,0 8 3-16,0 5 6 15,0 4-70-15,0 2-2 16,0 15-6-16,10 4-9 16,11-3 13-16,3-5 4 0,-1-5-17 15,2-5 11-15,-3-3-3 16,2-3 9-16,-6-13 6 15,0-7-5-15,-12-5-1 16,-3-9 28-16,-3-9-7 16,0-4 10-16,-3-11-31 15,-6-2 7-15,-4 7 2 16,3 15 1-16,3 16 31 16,2 19 79-16,5 6-58 15,0 22-62-15,0 21-19 16,2 18 19-16,10 4-1 15,9-2 1-15,3-5 0 16,6-15-3-16,7-9-3 16,12-7-32-16,5-8-40 15,17-13-53-15,5-6-63 0,-4-3-218 16</inkml:trace>
  <inkml:trace contextRef="#ctx0" brushRef="#br0" timeOffset="24329.2909">19464 5492 1001 0,'0'0'59'0,"0"0"-28"15,0 0-24-15,0 0-7 16,0 0 69-16,0 0 4 16,-49 99 8-16,37-41-56 15,0 6-25-15,0 5 23 16,-3-1-23-16,5-8 0 15,-4-14 0-15,2-15 6 16,5-11-9-16,1-11 3 16,3-5 0-16,0-4 5 0,-5 0 11 15,-1-8-16 1,-4-14 13-16,-5-10-10 0,2-15 11 16,8-15-14-16,6-13 0 15,2-12-20-15,14-7 20 16,16-1-11-16,4 6 5 15,-6 18 4-15,-8 27 2 16,-10 26 1-16,-5 18 31 16,1 12-32-16,0 31-21 15,6 18 21-15,-3 14-1 16,1 6 7-16,5-3 15 16,3-8-21-16,6-3 0 0,0-12 2 15,-1-12-2 1,-6-10-10-16,-2-12-8 0,-6-8-30 15,-3-5 0-15,-6-3-81 16,0-5-24-16,-3 0 21 16,-18-5-195-16</inkml:trace>
  <inkml:trace contextRef="#ctx0" brushRef="#br0" timeOffset="24488.359">19061 5857 902 0,'0'0'146'15,"0"0"-146"-15,0 0-51 16,0 0 51-16,0 0 37 0,130-25-1 16,-61 11-31-16,-1 2-5 15,0 2-43-15,-10-1-33 16,-8 0-188-16</inkml:trace>
  <inkml:trace contextRef="#ctx0" brushRef="#br0" timeOffset="25009.4746">19826 5442 466 0,'0'0'123'0,"0"0"-5"16,0 0 23-16,0-76-43 15,0 68 21-15,0 6 15 16,0 2-40-16,0 0-54 16,0 0-40-16,0 10 11 15,0 19-11-15,0 14 3 16,2 13 24-16,8 0 1 16,1-6-22-16,1-1 7 15,0-6-13-15,-3-9 5 16,-1-5-2-16,-2-5-3 15,1-9-2-15,-7-8 0 16,0-4 4-16,0-2 1 16,0-1-3-16,0 0 3 0,-5-11 38 15,-7-13-41 1,-4-5-7-16,-2-2 0 0,1 6 5 16,3 6-2-16,1 6 1 15,3 9-8-15,-1 4-3 16,-2 2-5-16,-5 21 7 15,2 3 11-15,1 4 2 16,11 0-2-16,4-5-9 16,0-4 10-16,6-2-15 15,13-5 9-15,5-8-53 16,4-2-28-16,0-4-37 16,-4-4-11-16,-3-13-85 0,-9-6-275 15</inkml:trace>
  <inkml:trace contextRef="#ctx0" brushRef="#br0" timeOffset="25440.2233">20044 5429 520 0,'0'0'218'0,"0"0"-108"16,0 0-22-16,0 0-16 15,0 0 52-15,0 0-74 16,12-10-18-16,-7 7-9 15,-1 3-21-15,3 0 9 16,0 0-11-16,5 15 0 16,-2 7 19-16,-4 9-15 15,-2 5 17-15,-4 3 15 0,0-3-18 16,0-2 21-16,0-3-39 16,2-8 0-16,-1-4 11 15,2-6-11-15,-3-7-3 16,2-3 1-16,-2-1 4 15,0-2-12-15,0 0 10 16,0 0 0-16,-10-14 2 16,-4-5-2-16,-3 3-5 15,1 5 5-15,6 6 0 16,1 5-6-16,1 0 6 0,1 5-11 16,2 8 6-16,4 4-1 15,1 2 4-15,0-2-7 16,17-3-40-16,2-6 13 15,7-4-91-15,4-4-57 16,2 0-138-16</inkml:trace>
  <inkml:trace contextRef="#ctx0" brushRef="#br0" timeOffset="25736.6689">20287 5574 696 0,'0'0'65'0,"0"0"-21"16,0 0 58-16,0 0-58 16,87 43-11-16,-71-23 1 0,-3 0-14 15,-2-2 24-15,-6-1-32 16,-4-2 1-16,-1-6 1 16,0-1-6-16,0-3 16 15,-7-5 9-15,-7 0-5 16,1 0 46-16,2-3-37 15,3-11 3-15,4-5-10 16,4-1-27-16,2-4 2 16,19 1-5-16,6 0-57 15,0 8-4-15,-1 5-84 16,-6 3-84-16,-9 7-291 16</inkml:trace>
  <inkml:trace contextRef="#ctx0" brushRef="#br0" timeOffset="26067.4647">20563 5660 838 0,'0'0'62'15,"0"0"-55"-15,0 0-7 16,0 0 61-16,0 0 12 16,0 0-24-16,106-14-49 15,-80 5 5-15,-4-2 11 16,-4-3-16-16,-6-7 0 15,-5 0 7-15,-5-4-4 16,-2 5-3-16,0 4 2 0,-12 7 13 16,-6 8 46-16,-2 1-36 15,-1 2 9-15,1 18-6 16,5 4-4-16,3 1 13 16,7-4-37-16,5 1 0 15,0-3 5 1,11-2-5-16,6-3-57 0,13-2-88 15,5-4-41-15,2-6 22 16,0-2-516-16</inkml:trace>
  <inkml:trace contextRef="#ctx0" brushRef="#br0" timeOffset="26361.2958">21054 5436 738 0,'0'0'203'0,"0"0"-163"0,0 0 19 15,0 0 67-15,-82 20-63 16,61-2-30-16,5-1 23 16,7 0-56-16,7 3 0 15,2-1-1-15,3 1 6 16,21-2-21-16,4-3 8 16,2 2 2-16,-4-2 1 15,-7-3 6-15,-11 0-2 16,-4-2-1-16,-4-1 2 15,-6 3 14-15,-22 0-12 0,-2 1 15 16,0-6 0 0,10-2-11-16,10-5-3 0,10 0-3 15,0 0-79-15,12 0-117 16,15-12-127-16</inkml:trace>
  <inkml:trace contextRef="#ctx0" brushRef="#br0" timeOffset="26615.2224">21302 5484 937 0,'0'0'95'0,"0"0"-89"15,0 0-6-15,0 0 102 16,-85 66-25-16,81-48-62 16,4 2-5-16,0-1-5 0,17-2-5 15,5-1 0-15,-1-2 0 16,-3 0 3-16,-6 1-3 15,-7 2 0-15,-5-1 8 16,0 3-4-16,-8-5 12 16,-10-5 5-16,-1-1-17 15,3-6 14-15,2-2-18 16,8 0-104-16,3-13-139 16</inkml:trace>
  <inkml:trace contextRef="#ctx0" brushRef="#br0" timeOffset="26785.1177">21377 5375 1032 0,'0'0'100'0,"0"0"-12"16,0 0 51-16,0 0-40 16,0 0-52-16,0 0-47 15,17 7-133-15,-8 3-37 16,0 1-330-16</inkml:trace>
  <inkml:trace contextRef="#ctx0" brushRef="#br0" timeOffset="27913.9478">21635 5495 1030 0,'0'0'268'0,"0"0"-268"15,0 0-9-15,0 0 9 16,0 0 6-16,0 0 11 16,37 93 39-16,-30-75-50 15,-3-4-6-15,-2-2 2 16,1-5 6-16,-3-5-12 16,0 0 4-16,0-2 0 15,0 0-3-15,0 0 11 16,0-14-8-16,0-8 0 15,0-7 7-15,0-9-9 16,10-1 2-16,7 5 0 16,-1 8 27-16,-2 8-25 0,-4 6 6 15,-4 7-8 1,-3 2 9-16,-2 3-11 0,2 0 2 16,0 0-3-16,3 0-11 15,2 6 13-15,2 6 1 16,4 5 2-16,-5 3 6 15,4 1 10-15,-2-1-18 16,2-1 0-16,-2-2 0 16,-1-1 0-16,-1-6-9 15,1-1-7-15,-7-5-23 16,0-2 36-16,-1-2-41 16,-2 0 32-16,0 0 7 0,1 0 7 15,-1 0-2-15,0 0 16 16,5 0-14-16,1-2 65 15,2-7-60-15,3-5-1 16,1-3 24-16,3 0-26 16,0-2 8-16,7-3-12 15,-1 1 0-15,-4 4-7 16,-1 4 7-16,-7 8-1 16,-4 4-5-16,-3-2 8 15,-2 3-4-15,0 0-2 16,0 0-20-16,0 9 19 15,0 11-8-15,0 0 13 16,8-1 6-16,-1-2-2 0,5-1-2 16,3-5-2-1,0-5 0-15,6-2 1 0,0-4-1 16,1 0 0-16,-1 0-2 16,0-13 6-16,-5-3-4 15,2-6 0-15,-6-3 5 16,-3 1-19-16,-7 2 14 15,-2 8-3-15,0 7-2 16,0 4 5-16,0 3-9 16,0 3-21-16,0 11-76 15,0 2 86-15,4 0-57 16,8-4-47-16,2-6 51 16,2-4 20-16,-2-2 43 15,-4 0 6-15,-1-13 4 0,-5-10 87 16,-4 1-34-16,0-8 22 15,0 1-20-15,-4 2-37 16,1 7 31-16,1 11 34 16,2 9-46-16,0 0-37 15,15 32-77-15,3 16 73 16,5 20 4-16,2 10 2 16,-2 14 24-16,-1 14 26 15,1 3-26-15,-5 1 63 16,-1-5-49-16,-6-12-2 15,-9-6-21-15,-2-15-11 16,-13-16 2-16,-20-16-8 16,-12-15 0-16,-12-18-18 0,-9-7 19 15,-5-14-2-15,4-21-3 16,13-8 4-16,17-9 14 16,16-8-14-16,12-1-7 15,8 3 1-15,1 6-203 16,-2 6-123-16,-13 10-631 15</inkml:trace>
  <inkml:trace contextRef="#ctx0" brushRef="#br0" timeOffset="28480.6184">21591 5550 636 0,'0'0'242'0,"0"0"-242"16,0 0-42-16,0 0 42 16,0 0 46-16,0 0 17 15,-3 0-38-15,3 0 46 16,0 0-13-16,0 0 6 0,-3 0 8 16,3 1-36-1,-4 7-24-15,1 4-11 0,1 3 7 16,-2 2 53-16,4 0-55 15,0-5 4-15,0 0 5 16,0 0-12-16,0-5-6 16,0 3-1-16,6-1-43 15,4 1 11-15,5-3-182 16,4-7-234-16</inkml:trace>
  <inkml:trace contextRef="#ctx0" brushRef="#br0" timeOffset="30575.7595">16866 8458 722 0,'0'0'17'15,"0"0"66"-15,0 0-22 16,-30-80 3-16,24 60-33 16,-2 1 26-16,3 5 47 15,2 9-58-15,3 0 4 16,0 5-20-16,0 0-30 16,0 0 0-16,0 5-9 15,0 10 9-15,3 8 2 16,4 7 1-16,-3 6-1 15,-1 8 24-15,-3 2-19 0,0 4 26 16,0-1-20-16,0 3-8 16,0 1 26-16,3 6-23 15,-3 6-4-15,2 7 32 16,-2 0 10-16,0 7-5 16,0 3-41-16,0 6 5 15,0 4 25-15,0 9-29 16,0 4 7-16,0 2-6 15,6-1 8-15,5-5-4 16,2-4-6-16,-1-8 0 16,2-7 4-16,-1-2-4 15,-5 2 0-15,0-2-1 0,-4 7 7 16,-4-3-1-16,0-1-5 16,0 4 0-16,0-2 1 15,-4-3 1-15,-1 0-2 16,5-6 0-16,0-2 6 15,0-6-3-15,0-1-3 16,0-7 0-16,0-8-1 16,0-2 3-16,0-5-2 15,0-1 0-15,0-1 4 16,0-4-1-16,0-6-3 16,0-3 0-16,0-12-2 15,0-5 2-15,0-8-3 0,0-1-13 16,0-4-27-1,-1 0 38-15,-12-3-63 0,-7-23-66 16,-2-28-106-16,-2-25-289 16</inkml:trace>
  <inkml:trace contextRef="#ctx0" brushRef="#br0" timeOffset="32638.8115">16886 8497 263 0,'0'0'68'16,"0"0"20"-16,0 0 41 15,0 0-83-15,0 0 8 16,0 0 10-16,0 0 4 0,-16-58 26 16,16 55-48-16,0 3-35 15,5 0 10-15,28 0-10 16,19 0-11-16,25 0 46 15,18 0-29-15,10 0 14 16,2 0-31-16,-1 0 0 16,8-3 12-16,5-10-9 15,6-5-3-15,7 1 0 16,3-3 10-16,1 4-6 16,3 5-4-16,-8 5 0 15,-9 6-1-15,-11 0 4 0,-14 0-5 16,-15 0 2-16,-12 0 0 15,-14 3 4-15,-8 0-4 16,-11-2 0-16,-7 1-1 16,-6-2 1-16,-7 0-3 15,-8 0 2-15,-4 0 2 16,-5 0 2-16,0 0-3 16,0 0 0-16,0 0 25 15,0 0 6-15,0 0 0 16,0 0-31-16,0 0 5 15,0 0 2-15,0 0-7 16,0 0 0-16,0 0 10 0,0 0-6 16,0 0 18-16,0 0-1 15,0 0-20-15,0 0 40 16,0 0-41-16,0 0 0 16,0 0 8-16,0 8-8 15,0 8-6-15,0 11 6 16,0 11 0-16,-8 7 32 15,-1 8-25-15,-2 5 1 16,1 8 14-16,2 11 3 16,-1 5-8-16,2 0-17 15,0 1 6-15,2 6 20 16,5 0-26-16,0 1 0 16,0-4 9-16,8-2-9 0,2-4 7 15,2-3-7 1,1-2 0-16,-2-5 2 0,1-7-2 15,-1-4 0-15,-2-9 4 16,-3-7-1-16,2-1-5 16,-1-8 2-16,-3-4 0 15,1-2-3-15,-3 2 3 16,-1 1 0-16,-1 8 0 16,0 8 3-16,0 6-4 15,0 6 1-15,0 1 0 16,0 0 0-16,-3-1 0 15,-2-7 0-15,3 2 4 16,-3-3-3-16,0 4-1 16,2-1-2-16,-1-1 2 0,0 3-2 15,1-3 2-15,-2 2 0 16,2-5-1-16,2-2 6 16,1-6-8-16,0-5 3 15,0-4 0-15,0-7-2 16,0-2 2-16,0-5 0 15,0 1-3-15,3-4 14 16,-2 1-18-16,1 0 7 16,-1-8 0-16,-1 1 0 15,0-9 0-15,0 2 0 16,0-3-4-16,0 0 9 16,0 0-3-16,0 3-2 15,0 0 0-15,0 6-4 16,0 6 9-16,0 4-6 15,0 4 1-15,0 1 0 0,-4 2-12 16,1-3 12-16,1-3-2 16,2-7-11-16,0-1 6 15,0-5 0-15,0 0 6 16,0 3 2-16,0 0-7 16,0 3 6-16,2 1-8 15,-1-5 7-15,1 2-8 16,-2-1 9-16,1-5-3 15,-1-3 6-15,0 0-1 16,0-2-2-16,0 0 0 0,0 0-8 16,0 0 8-1,0 0 0-15,-1 0-1 0,-20 0 1 16,-10 0-1-16,-7 0 1 16,-9 0 0-16,-5 0-3 15,-8 0 6-15,-6 0-3 16,2 3 0-16,-1 5 2 15,-2-2-7-15,4 0 5 16,-2 4-6-16,1-1 3 16,-5-1-5-16,3-2-1 15,-1-2 8-15,0-2 1 16,1 3-9-16,-3-2 9 16,4-3-11-16,2 0 11 15,6 0 0-15,8 0 4 0,3 0-4 16,4 3 2-16,-1 1-4 15,1-2 2-15,5 6 0 16,0-6-3-16,4 1 3 16,3 1-2-16,0-4-3 15,0 0 5-15,-3 0-6 16,1 0 6-16,2 0-1 16,4 0-1-16,7 0 4 15,0 0-2-15,0 0 0 16,-3 0 0-16,-3-7-1 15,3 0 1-15,-7-5 0 16,3-2 1-16,-4-5 6 16,-2 2-7-16,3 4 0 0,-6 4 0 15,2 2-6-15,3 7 6 16,1 0-4-16,2 0 3 16,7 0-70-16,2 0-102 15,3 0-154-15</inkml:trace>
  <inkml:trace contextRef="#ctx0" brushRef="#br0" timeOffset="34212.9631">21390 8199 524 0,'0'0'70'0,"0"0"35"16,0 0-50-16,0 0 36 0,0 0-5 15,0 0-26 1,0 0 39-16,-6-20-37 0,4 20-25 15,2 0 17-15,0 3-54 16,0 14 0-16,0 10 11 16,0 7 7-16,0 5 38 15,2 1-56-15,4 9 4 16,-2 2 30-16,-4 7-21 16,0 6 4-16,0 1 3 15,0 2-18-15,0 1 25 16,0 2-27-16,0 2 0 15,0 3 27-15,0 5-5 16,0 7-3-16,0 3-11 16,0-1-2-16,0 1 26 15,0-1-32-15,-3-8 0 0,-1 3 22 16,-2-6-15 0,2-6 5-16,1 2-7 0,2-5 1 15,1 3 16-15,0-4-22 16,0-1 0-16,0 0 4 15,4-5-2-15,3-2-2 16,-1 2 0-16,-2-3 1 16,1-2-3-16,0-2 2 15,1-5 0-15,0 4-6 16,0-4 15-16,2-5-9 16,-1-1 0-16,0-2 4 15,0-3-9-15,-1 5 5 0,-3-4 0 16,1-2-2-1,-3-4 6-15,2-1-6 0,0-7 2 16,0-2 0-16,2-4-2 16,-2-1 2-16,-1-1 0 15,-2 4 1-15,0 1 0 16,3 7-2-16,-3-1 1 16,0 1 0-16,0-3 0 15,0-1 0-15,0-6-5 16,0-7 2-16,0-4-21 15,0-4 4-15,0-5-31 16,0 0-23-16,0 0 46 16,-3-10-78-16,-3-31-181 0,-5-34-694 15</inkml:trace>
  <inkml:trace contextRef="#ctx0" brushRef="#br0" timeOffset="36289.7194">21327 8236 583 0,'0'0'37'16,"0"0"76"-16,0 0-40 15,0 0 28-15,0 0-66 16,0 0-5-16,49-46-10 16,-15 38-17-16,10 3 24 15,8 4-24-15,6 1 2 16,8 0 15-16,14 0-17 16,16 0 18-16,18 1 5 15,12-1-21-15,5 0 32 16,2 0-37-16,-2 0 0 15,-7 0 13-15,-6 0-7 0,-12-4 0 16,-12-4-6-16,-9 0 9 16,-8-1 2-16,-4-1-11 15,-2 0 0-15,-3 2 8 16,-7-1-4-16,-5 2 3 16,-12 3-7-16,-13 1 7 15,-8 1 13-15,-14-3-19 16,-3 5-1-16,-6 0 17 15,1 0-12-15,-1 0 0 16,2 0-3-16,2 0 12 16,7 0-12-16,2 0-2 0,5 5 0 15,0 1 1 1,0 4 0-16,-2-3 2 0,-4-1-3 16,-4 5 0-16,-4 0-5 15,-1 3 5-15,1 3 0 16,-1 5 5-16,0 3-3 15,0 4 1-15,0 4-3 16,-1 10 15-16,5 6 1 16,-5 9-13-16,-2 3 0 15,0 6 24-15,0 1-23 16,0 1 19-16,-6-2-18 16,3 1-3-16,0-1 34 0,1 3-28 15,2 6 7 1,0 6 6-16,0 5-13 0,0 2 7 15,0-7-15-15,0 1 6 16,0-8-2-16,0 4-4 16,2-3 0-16,-1-4-1 15,1-2 5-15,-2-3 1 16,0-1-5-16,0-6 0 16,0-4 5-16,0 0-4 15,0 0-1-15,0-1 1 16,0-1 2-16,0-5-2 15,0-2-1-15,0-2 0 16,0-2 12-16,0 1-12 16,0 1 0-16,-5 2 10 15,0 0-7-15,1-2 14 0,0-2-17 16,0-7 0-16,2 2 1 16,-1-3-1-16,2-2 0 15,1 0-1-15,0 1 9 16,0-1-8-16,0-4 0 15,0 1 0-15,0 0-2 16,-2-7 2-16,1 0 0 16,-1-4-2-16,1-2 12 15,1 1-12-15,0-6 2 16,0 5 0-16,0-8-11 16,0 1 11-16,0-1 0 15,0-1-1-15,0-1 5 0,0-2-11 16,0 0 7-1,0-5 0-15,0 3-2 0,0-3 4 16,0 4-2-16,0-4 0 16,0 3 6-16,0 1-15 15,-2-2 9-15,2 1-6 16,0 3 4-16,-1-5-8 16,1 2 5-16,0-3 3 15,0 3 2-15,0-3-4 16,0 1 4-16,-3 2-1 15,2 3-8-15,0-2 6 16,-2 3-3-16,-1-1 2 16,-1-3-6-16,-2 0-5 15,1 1 11-15,-6-1-7 16,-6 1 5-16,-6-4 6 0,-6 3 0 16,-4-3-3-16,-5 0 6 15,-5 3-7-15,-5-3 4 16,-6 0-2-16,-1 0-3 15,-4 0 10-15,2 0-1 16,4 0-4-16,5 0 1 16,1-3-10-16,2 0 9 15,-4 3 0-15,2 0 2 16,-2 0-2-16,-3 0 0 16,1 0 0-16,0 3 0 15,2 0-7-15,-2 6 7 16,0-2 0-16,2 3-2 0,0-3 6 15,2-1-8-15,2-4 4 16,-2 0 0-16,2-2-6 16,-3 0 8-16,1 0-2 15,6 0 3-15,8 3 3 16,9-3-7-16,5 0 1 16,1 0 0-16,5 0-2 15,-2 0 2-15,5 3 0 16,0-3-2-16,0 1 9 15,-4-1-10-15,-4 5 3 16,-2-2 0-16,1 2-5 16,1-2 5-16,4-3 0 15,3 3 3-15,5-3-1 0,-2 0 0 16,3 0-2-16,0 0 0 16,-3 0 3-16,1 0 1 15,-2-3-4-15,1 0 0 16,-2 3 5-16,-1-2-11 15,2 2 6-15,-6 0 0 16,2 0 7-16,-2 0-7 16,2 0 0-16,7 0 1 15,-2 0 3-15,8 0 5 16,-3 0-9-16,4 0 0 16,0 0-2-16,0 0 2 15,0 0-9-15,0 0-7 0,0 0-23 16,0 0-115-16,0-3-277 15</inkml:trace>
  <inkml:trace contextRef="#ctx0" brushRef="#br0" timeOffset="43373.1845">17286 12123 594 0,'0'0'102'0,"0"0"27"16,0 0 24-16,0 0-72 15,0 0-13-15,0 0-32 16,0 0-32-16,2-16 39 16,-2 16-31-16,0 0 23 15,0 0 25-15,0 0-14 16,0 0 7-16,0 0-5 16,0 0-37-16,0 0 54 0,0 0-37 15,0 0-1-15,0 0 5 16,0 0-15-16,0 0 2 15,0 0-19-15,0 0 10 16,0 10 6-16,0 7-13 16,9 9 15-16,-1 3 16 15,5 5-9-15,-4 5 7 16,4 4-32-16,0-2 7 16,1-2 1-16,-3-2-8 15,-1-4 0-15,0-4 0 16,-4-5 4-16,2-4-3 0,-5-5-1 15,-3-5 0 1,0-6-5-16,0-4 5 0,0 0-6 16,0 0 4-16,0 0-15 15,0 0-4-15,0 0-57 16,-3-7-91-16,-5-7-25 16,6-6-237-16</inkml:trace>
  <inkml:trace contextRef="#ctx0" brushRef="#br0" timeOffset="44041.3102">17559 12180 287 0,'0'0'305'16,"0"0"-213"-16,0 0-64 16,0 0 31-16,0 0 23 15,0 0-28-15,0 0 11 16,5-49-42-16,-2 41 15 16,-1 5-5-16,2-3-18 15,-1 2 62-15,-1 1-38 16,-1 0-4-16,1 3 22 15,-2-3-31-15,3 3 0 16,0-4 0-16,3 1-23 16,0-1 41-16,-2 4-24 15,-1 0-1-15,-3 0 5 16,0 0-23-16,4 14 3 0,0 13 24 16,-1 5 2-16,2 6 38 15,-2-2-58-15,0-1-4 16,0-5 14-16,1-6-19 15,4-2 6-15,-2-4-7 16,-3-4 2-16,0-2-3 16,0-3 1-16,-2-2 0 15,1-3-5-15,-2 1 5 16,0 0-1-16,0 1-14 16,0-3-24-16,0 4 36 15,0-1-88-15,0 5-30 16,0-2-60-16,0-1-136 15,0-8-497-15</inkml:trace>
  <inkml:trace contextRef="#ctx0" brushRef="#br0" timeOffset="44447.0586">17957 12160 975 0,'0'0'86'0,"0"0"-21"0,0 0-11 15,0 0 16-15,0 0-28 16,0 0-34-16,-64 58 57 16,55-19-56-16,8 0-7 15,1 1 1-15,3-8-1 16,11-3-2-16,5-5 0 15,-1-11 0-15,4-6-8 16,8-4 8-16,3-3 0 16,3-10 5-16,-5-10-4 15,-6-11 14-15,-9-6-15 16,-10-4 2-16,-6-2 57 16,-25 11-29-16,-26 8-13 15,-13 11-17-15,0 13 6 16,11 0 2-16,12 11-8 15,17 15-32-15,12 4-50 0,9 3-218 16,3-4-508 0</inkml:trace>
  <inkml:trace contextRef="#ctx0" brushRef="#br0" timeOffset="46291.7751">21953 11913 616 0,'0'0'202'0,"0"0"-151"16,0 0 4-16,0 0-11 15,0 0 27-15,-28-83 10 16,28 74-8-16,0-1-55 15,0 0 5-15,0 3 23 16,0 0-26-16,0 0-1 16,7 1-7-16,4 0-9 15,2-5 25-15,2 5-27 0,3-5-1 16,3 1 22 0,-1 1-15-16,-3 3 9 0,-3 1-8 15,-2 3-1-15,-2 2 11 16,-1 0-18-16,0 0 0 15,0 7-3-15,-3 8 9 16,0 6 0-16,-3 2-6 16,-2 4 0-16,-1 1 14 15,0 3-14-15,0-2 0 16,-10 1 16-16,-5 3-15 16,-7 1 22-16,-2-2-23 15,-1-2 5-15,1 0 30 16,6-7-34-16,3-4-1 15,6-5 9-15,3-5-6 0,1-1 1 16,2-2-4-16,2-3 0 16,-2 4 2-16,3-3-2 15,-1-2 0-15,1-2 9 16,0 0-6-16,0 3 2 16,0-3-5-16,0 0 0 15,1 4 8-15,21-4-2 16,14 0-6-16,16 0 22 15,11-10-18-15,4-9 10 16,-3 5-14-16,-4-2 0 16,-12 5 3-16,-11 2-3 15,-16 2 0-15,-11 7-4 16,-10 0-1-16,0 0-9 0,-19 0-24 16,-17 13-11-16,-3 0 37 15,2 1-63-15,6 3-33 16,4-5-78-16,9-2-135 15</inkml:trace>
  <inkml:trace contextRef="#ctx0" brushRef="#br0" timeOffset="48807.506">22426 11747 637 0,'0'0'81'0,"0"0"-20"16,0 0 22-16,0 0-23 16,0 0-7-16,0 0-14 15,-10-22 0-15,10 22-39 16,0 0 0-16,0 0 7 16,0 0-5-16,0 0 18 15,0 0 14-15,0 0-11 16,0 0 48-16,0 0-34 0,0 0 0 15,0 0 9 1,0 0-24-16,0 0-4 0,0 0-18 16,0 0 11-16,0 0-2 15,0 0-9-15,0 0 0 16,0 0 12-16,0 0-10 16,0 0 12-16,0-2-14 15,0 2 7-15,0 0 12 16,0 0-18-16,0 0-1 15,0 0 10-15,0 0-7 16,0 0-1-16,0 0-2 16,0 0 2-16,0 0-4 0,0 0 2 15,0 0 0 1,0 0 2-16,0 0 2 0,0 0-2 16,0 0-2-16,0 0 0 15,0 0 1-15,0 0-1 16,0 0 0-16,0 0-1 15,0 0 4-15,0 0-1 16,0 0-2-16,0 0 0 16,0 0 1-16,0 0-1 15,0 0 0-15,0 0 6 16,0 0 0-16,0 0-6 16,0 0 0-16,0 0 0 15,0 0 4-15,0 0-4 16,0 0-3-16,0 0 2 15,0 0 2-15,0 0 1 0,0 0-2 16,0 0 3-16,0-2-9 16,0 2 6-16,0 0 0 15,0 0 1-15,0 0 4 16,0 0-3-16,0 0-2 16,0 0 0-16,0 0 0 15,0 0 0-15,0 0-1 16,0 0-1-16,0 0 4 15,0 0-4-15,0 0 0 16,0 0 2-16,0 0 5 16,0 0-5-16,0 0-1 15,0 0-4-15,0 0 10 0,0 0-5 16,0 0 0-16,0 0 0 16,0 0-3-16,0 0 3 15,0 0 0-15,0 0 0 16,0 0 5-16,0 0-10 15,0 0 5-15,0 0 0 16,0 0 2-16,0 0-2 16,0 0 0-16,0 0-2 15,0 0 8-15,0 0-10 16,0 0 4-16,0 0 0 16,0 0 0-16,0 0 0 15,0 0 0-15,0 0-5 16,0 0 10-16,0 0-6 15,0 0 1-15,0 0 0 16,0 0-3-16,0 0 3 0,0 0 0 16,0 0-1-16,0 0 4 15,0 0-3-15,0 0 0 16,0 0 0-16,0 0-1 16,0 0 5-16,0 0-4 15,0 0 0-15,0 0 0 16,0 0 3-16,0 0-3 15,0 0 0-15,0 0-1 16,0 0 1-16,0 0 0 16,0 0-4-16,0 0 14 15,0 0-9-15,0 0-1 0,0 0 0 16,0 0-4-16,0 0 5 16,0 0-1-16,0 0 0 15,0 0 5-15,0 0-8 16,0 0 3-16,0 0 0 15,0 0 2-15,0 0-2 16,0 0 0-16,0 0-1 16,0 0 4-16,0 0-3 15,0 0 0-15,0 0 0 16,0 0-4-16,0 0 4 16,0 0 0-16,0 0 0 15,0 0 2-15,0 0-16 16,0 0 14-16,0 0 0 15,0 0-3-15,0 0 7 0,0 0-4 16,0 0 0-16,0 0 0 16,0 0-4-16,0 0 4 15,0 0 0-15,0 0 4 16,0 0-4-16,0 0 1 16,0 0-1-16,0 0 0 15,0 0-1-15,0 0 1 16,0 0 0-16,0 0 1 15,0 0 1-15,0 0-4 16,0 0-1-16,0 0 3 0,0 0-7 16,0 0 7-1,0 0 0-15,0 0 0 0,0 0 6 16,0 0-6-16,0 0 0 16,0 0 0-16,0 0 1 15,0 0-1-15,0 0-6 16,0 0 2-16,-2 0-1 15,2 0 4-15,0 0-7 16,-1 0 8-16,1 0 8 16,0 0-8-16,0 0 0 15,0 0 0-15,0 0 1 16,-2 0 4-16,2 0-5 16,-1 0 0-16,1 0 3 15,0 0-3-15,0 0 0 16,0 0-4-16,0 0 11 0,0 0-5 15,0 0-2-15,0 0 2 16,0-3 37-16,0-1-37 16,0-5 1-16,0 0 1 15,0-2-2-15,3 5-4 16,4-5-9-16,9 4 11 16,4 1-13-16,7 2 13 15,0-1 0-15,-2 3-1 16,-7 2-1-16,-2 0-4 15,-5 0 6-15,-2 11 0 16,-2 10-16-16,-5 1 16 16,-2 7 0-16,0 5 0 15,-9-1 5-15,-3-4 6 16,-2-2-11-16,-2-5 0 0,1-1 9 16,-1-1-5-16,1-3-4 15,2 0 0-15,3-5 8 16,3-2-2-16,1 2-6 15,-1-2 0-15,4 0 8 16,0-3-7-16,-1 0-1 16,3 0 0-16,1-7 1 15,0 3 0-15,0-3-1 16,0 0 0-16,0 0-1 16,0 0 1-16,0 0 0 15,0 0-1-15,11 0 8 16,14 0 4-16,5 0-9 15,4 0-2-15,8 0 12 0,-2-10-8 16,4 3 1-16,2 0-5 16,-9 2 2-16,-7 0-4 15,-10 3 2-15,-12 2-20 16,-6 0 8-16,-2 0-11 16,0 0 8-16,-16 0-4 15,-6 2 7-15,3 3-4 16,2 0 4-16,6-1-57 15,9-1-55-15,1-3-140 16,1 0-177-16</inkml:trace>
  <inkml:trace contextRef="#ctx0" brushRef="#br0" timeOffset="49627.6237">22933 11673 448 0,'0'0'172'0,"0"0"-113"16,0 0 20-16,0 0 29 15,0 0-11-15,0 0-31 16,0 0 12-16,-6-34-19 0,6 34 1 16,0 0-4-16,0 0-56 15,-1 12 0-15,-1 13 0 16,-3 7 39-16,2-3-3 15,0 2-36-15,0-5 2 16,3-3 20-16,0-10-22 16,0 0 0-16,0-6 6 15,0-2-2-15,0 0 1 16,0-5-5-16,0 0 0 16,9 0 20-16,8-10-16 15,4-7-4-15,0 1 2 16,3 0 5-16,1 9-6 15,2 4-1-15,-2 3 0 0,-1 3-12 16,-6 14 12-16,-1 5 0 16,-5 5-4-16,-3 2 10 15,-2-5 4-15,-3-2-10 16,-4-5 0-16,0 0-3 16,0-7 3-16,0 2 0 15,-4-5 0-15,-5 0 10 16,2-7 0-16,2 0-10 15,1 0 0-15,1 0 15 16,1 0-12-16,1 0-2 16,1 0-1-16,0 0 6 15,0 0-20-15,0 0-38 0,0 0-68 16,0 0-92 0,-8 0-60-16,-1 0-200 0</inkml:trace>
  <inkml:trace contextRef="#ctx0" brushRef="#br0" timeOffset="49905.4639">22938 11629 756 0,'0'0'71'15,"0"0"-10"-15,0 0-3 16,0 0-30-16,0 0 0 0,0 0 9 15,89-20-8 1,-37 12 9-16,7-1-21 0,-3-1-5 16,-6 0 43-16,-7 7-21 15,-14-1-12-15,-12 4-5 16,-9 0-12-16,-8 0-7 16,0 0 2-16,0 0-26 15,-19 7 14-15,-10 6-135 16,-7 0-327-16</inkml:trace>
  <inkml:trace contextRef="#ctx0" brushRef="#br0" timeOffset="57317.0448">17282 10872 309 0,'0'0'402'0,"0"0"-376"15,0 0 46-15,0 0-12 0,0 0 13 16,0 0-32-16,0 0 6 15,0 0 19-15,-34-33-43 16,34 33-6-16,-1 0 12 16,1 0-28-16,-1 0 55 15,1 0-56-15,0 0 4 16,0 0 9-16,0 4-8 16,0 8 1-16,0 5 23 15,4 5-13-15,2 6 45 16,-1 8-44-16,-1 4 4 15,-2 5 19-15,3-4-36 16,-5-2 10-16,4-3-14 16,2-10 14-16,0-1-6 0,0-6-8 15,1-9 0-15,-1 0-2 16,-3-4 6-16,0-4 1 16,-3-2-5-16,0 0 2 15,0 0-3-15,0 0 1 16,0 0-24-16,0-14-17 15,0-7-106-15,0-5-50 16,0-7 8-16,0-1-364 16</inkml:trace>
  <inkml:trace contextRef="#ctx0" brushRef="#br0" timeOffset="57818.7677">17258 10703 621 0,'0'0'49'16,"0"0"-7"-16,52-86 27 16,-35 63 20-16,-3 9 26 15,1 4-15-15,2 8-49 16,1 2-26-16,3 4-15 16,-4 14-9-16,-2 9 36 15,-6 3-32-15,-4 4-5 16,-5 3 14-16,-8 1-11 15,-10-5 9-15,-7 0-9 16,-4-5 8-16,1-9 5 0,2-3-9 16,-1-9 2-1,8-2 9-15,-1-1 12 0,9-4 5 16,1 0-12-16,6 0-19 16,1 0 55-16,3 0-59 15,0 0 3-15,0 1-3 16,0 2-9-16,0 6 4 15,3 8-10-15,12 9 15 16,2 1 22-16,6-3-22 16,-1 1 0-16,-1-4-3 15,0-2 14-15,1-2-13 16,-4-3 2-16,-2-1 0 16,0-7-1-16,-5 3 1 15,-3-5-11-15,-4-1 2 0,-1-2-53 16,-1 1 22-16,4-2-70 15,0 0-60-15,1 0 21 16,2 0-97-16,4-13-407 16</inkml:trace>
  <inkml:trace contextRef="#ctx0" brushRef="#br0" timeOffset="58856.1292">17652 10958 748 0,'0'0'71'0,"0"0"-40"16,0 0-2-16,0 0 49 16,-88 19 5-16,73-4-53 15,4-1 23-15,5 1-53 16,5 1 0-16,1 4-1 0,0-4 1 16,6 1-6-16,9-3 2 15,0-4 4-15,4-1-18 16,1-6 8-16,0 0-18 15,3-3 23-15,-5 0-2 16,3-12 7-16,-5-5 0 16,-4-7 3-16,-5 1-2 15,0-9 7-15,-7 3-8 16,0 1 34-16,0 3-15 16,-7 11 41-16,0 3 2 15,1 6 17-15,4 5 2 16,1 0-81-16,1 5-15 0,-2 16 13 15,2 8 2 1,0 2 7-16,0-1-7 0,5-8 0 16,8-2-4-16,4-4 4 15,-2-6 0-15,0-3-7 16,3-3 7-16,-1-1-1 16,-3-3-2-16,2 0 3 15,-4-14 4-15,1-6-2 16,0-6-2-16,-6-13 5 15,3-8 0-15,-2-5-4 16,-6-2-1-16,-2 9 0 16,0 2-2-16,0 11 2 15,-10 4 0-15,0 8 10 0,3 10-7 16,-3 4 19-16,4 3-22 16,3 3 1-16,2 0 13 15,1 0-14-15,0 0-12 16,0 13 12-16,0 12 0 15,0 6 3-15,0 1-3 16,0 9 0-16,0-2 18 16,4-3-18-16,12 1 0 15,-2-4-1-15,4-7 8 16,2-4-7-16,-1-7 0 16,-3-5 0-16,2-1-16 15,-3-6 16-15,-2-3-12 0,0 0 12 16,-2-3 0-16,3-13 8 15,0-10-8-15,-1-11 0 16,-3 1-7-16,-2-1 8 16,-3 10-1-16,-2 8 0 15,-1 12 7-15,-2 4 6 16,1 3-13-16,3 0-19 16,-1 17 17-16,3 2-6 15,2 7 8-15,1-6 0 16,0-3 10-16,1-3-9 15,-3-8-1-15,-1 3 0 16,0-8-8-16,-3-1 8 16,3 0-7-16,0 0 4 0,2-3 3 15,5-14 5-15,1-7-5 16,-2 7 0-16,-3 2-3 16,-1 11 8-16,-7 4-6 15,3 0 1-15,1 0 0 16,3 10-4-16,1-1 4 15,1 2 0-15,-2-5-1 16,-1 2 7-16,3-2-10 16,-1 1 4-16,0 0-59 15,2-2-98-15,-8 0-144 16,-3-5-294-16</inkml:trace>
  <inkml:trace contextRef="#ctx0" brushRef="#br0" timeOffset="59029.0162">18326 10609 829 0,'0'0'64'15,"0"0"-11"-15,0 0-3 16,0 0 48-16,0 0-11 16,0 0-26-16,3-17-61 15,6 17-54-15,-5 7-130 16,2 5-33-16</inkml:trace>
  <inkml:trace contextRef="#ctx0" brushRef="#br0" timeOffset="59716.6172">18456 10803 879 0,'0'0'0'16,"0"0"-10"-16,0 0 10 16,0 0 25-16,0 0-7 15,21 79 21-15,-18-64 8 16,-1-3-27-16,2-3 12 16,-3-5-29-16,-1 2-1 15,0-6 19-15,0 3-19 0,3-3-2 16,-3 0 9-1,0 0-6-15,0 0 23 0,0 0-10 16,0 0-8-16,0-9 21 16,0-8-22-16,0-3-8 15,0-2 1-15,0 5 0 16,3 4 6-16,1 6-6 16,4 7-10-16,1 0 9 15,6 13-15-15,0 11 16 16,1 5-2-16,-4-2 11 15,1-2-8-15,-2-5-1 16,-2-6 0-16,3-3 2 16,-8-8-2-16,-2-1 0 0,-2-2 0 15,0 0 1-15,3 0 26 16,1-5-27-16,-1-12 8 16,6-7 1-16,1-6-9 15,1-6 0-15,2 7-1 16,-4 5 3-16,-1 8-5 15,-5 13 3-15,0 3-8 16,2 0-3-16,2 3-1 16,2 10 12-16,0 0-1 15,1-2 8-15,-3-3-14 16,3-3 7-16,0 0 0 16,0-5 1-16,4 0 8 15,5 0-8-15,5-15 1 16,-3-2 8-16,-1 3 3 0,-4 2-13 15,-7 4 0-15,-4 5 11 16,-3 3-7-16,1 0-4 16,0 14-36-16,-3 6-39 15,0 0-123-15</inkml:trace>
  <inkml:trace contextRef="#ctx0" brushRef="#br0" timeOffset="63279.7389">17847 11347 368 0,'0'0'331'0,"0"0"-292"16,0 0-28-16,0 0 29 16,0 0 61-16,0 0-73 15,0 0 36-15,-1-3-27 16,1 3 9-16,0 0 9 15,0 0-5-15,0 0 2 16,0 0-20-16,-2-3-21 16,-2-3 47-16,-1-1-48 15,0 0-7-15,-1 4 13 16,1-1-1-16,5 4 14 16,-2-3-21-16,2 3-7 0,0 0 32 15,0 0-30-15,0 0-2 16,0 0-1-16,0 0 5 15,2 10-8-15,13 10 3 16,0 7 0-16,4 5 3 16,0-2 1-16,-1 3-4 15,2-3 0-15,-5-3 1 16,5-1 0-16,-3-7-1 16,-5-6 0-16,-3-9 0 15,-4-1 2-15,-3-3-2 16,-1 0 8-16,1-3-6 15,-1-17 44-15,3-9-23 0,-1-11-19 16,-3 0 7-16,0 1-9 16,0 3 3-16,3 2-5 15,-2 5 11-15,2 6-14 16,-1 6 3-16,-2 10-21 16,1 4 14-16,-1 3-44 15,2 0-50-15,-1 7-146 16,3 8-161-16</inkml:trace>
  <inkml:trace contextRef="#ctx0" brushRef="#br0" timeOffset="63513.5949">18247 11425 509 0,'0'0'566'16,"0"0"-503"-16,0 0-54 15,0 0 13-15,0 0 65 16,0 0-38-16,10 5-24 16,-5 1-25-16,-2 5 9 15,3-2-19-15,-3-1-13 16,1 0-64-16,-3-4-79 16,-1-4-65-16,0 0 3 15,0 0-46-15</inkml:trace>
  <inkml:trace contextRef="#ctx0" brushRef="#br0" timeOffset="63664.502">18169 11246 692 0,'0'0'186'16,"0"0"-63"-16,0 0-36 15,0 0-6-15,0 0-11 16,0 0-41-16,-18-54-25 16,23 54-7-16,5 10 3 15,9 7-2-15,-3 3-38 16,3 1-165-16,-6-6-94 15</inkml:trace>
  <inkml:trace contextRef="#ctx0" brushRef="#br0" timeOffset="64508.5343">18422 11119 946 0,'0'0'118'0,"0"0"-100"16,0 0 3-16,0 0 60 16,-11 96-5-16,11-62-49 15,0-4-11-15,6 2 0 16,9-5-15-16,-5-1 6 16,0-7-7-16,1-2-5 15,-4-4 0-15,0-7-24 16,-4 0 2-16,-2-4-37 15,-1-2-46-15,0 0 21 0,0-2 1 16,0-18-108 0,0-5 36-16,0-8 32 0,3-7 57 15,3-7 59-15,0 2 12 16,-2 6 185-16,1 14-153 16,-2 10 166-16,-2 13-24 15,-1 2-93-15,2 0-53 16,2 8-16-16,7 13 26 15,-5 12 69-15,0 0-21 16,0 0-58-16,1-3-6 16,0-4-8-16,3 0 8 15,-3-6-22-15,5-1 3 16,3-5-15-16,1-4 5 0,2-3-50 16,5-4 10-16,-4-3-50 15,4 0-16-15,-1-12-7 16,0-5-46-16,2-7-15 15,-5-2-56-15,1-4 153 16,-4 1 84-16,-6 2 50 16,-3 4 133-16,-7 9-18 15,0 5-63-15,0 3 45 16,0 6-28-16,0 0-31 16,-8 0-27-16,-8 2-44 15,1 15 2-15,-2 3 8 16,6 1-27-16,6-2 15 0,5 0-15 15,0-3-4 1,0-3 3-16,1-3-6 0,10-3 4 16,0-4-12-16,1 1-20 15,-1-4 32-15,-2 0-37 16,3-7 4-16,-4-9 29 16,-1-4 0-16,-4-1 7 15,-3-1 1-15,0 3 9 16,0 5 39-16,0 8-11 15,0 2 29-15,0 4 12 16,0 0-77-16,3 4-2 16,3 13 1-16,1 2 20 15,4 4 14-15,4-7-32 16,4 1 0-16,11-5-3 16,6-4-50-16,-4-8-111 0,-2 0-330 15</inkml:trace>
  <inkml:trace contextRef="#ctx0" brushRef="#br0" timeOffset="71317.0999">21983 10449 1328 0,'0'0'72'0,"0"0"-51"15,0 0-12-15,0 0 1 16,-33-72-3-16,29 62 5 15,3 6-12-15,1 4-43 16,0 0-116-16,-2 14-318 16</inkml:trace>
  <inkml:trace contextRef="#ctx0" brushRef="#br0" timeOffset="72547.7277">21992 10476 882 0,'0'0'28'0,"0"0"10"15,0 0-36-15,0 0 1 16,0 0 13-16,0 0-16 16,-12-41-1-16,12 39 0 15,0 1-9-15,0 1 1 16,0-2 0-16,0 2 6 0,0 0-3 16,0 0 11-1,0 0-5-15,0 0 7 0,0 0-2 16,0 0 29-16,0 0-33 15,0 0 6-15,0-3 7 16,0 3-12-16,0-2 5 16,0 0-6-16,0 2 3 15,0-1-1-15,0-2 4 16,0 3-7-16,0-4 7 16,0-1-2-16,0 1 3 15,0 1 11-15,0 3-12 16,0 0 31-16,0 0-32 15,0 0 11-15,0 0 10 16,0 0-8-16,0 0-6 16,0 0 0-16,0 0-12 15,0 0 22-15,0 0-23 0,0 0-5 16,0 0 1-16,0 0-20 16,0 0-4-16,0 0-18 15,0 0-21-15,0 0 46 16,2 0-57-16,4 0-52 15,1-3-218-15</inkml:trace>
  <inkml:trace contextRef="#ctx0" brushRef="#br0" timeOffset="74200.3817">22022 10357 816 0,'0'0'89'0,"0"0"-79"16,0 0 17-16,0 0 16 0,0 0 19 16,0 0 51-1,-27-50-42-15,27 50-20 0,0 0-2 16,0 0-36-16,0 17-13 16,0 16-2-16,6 16 2 15,3 6 34-15,-2 3-32 16,1-7 3-16,0-4-1 15,-1-7-1-15,0-7 3 16,-1-3-6-16,0-7 0 16,-1-9-4-16,-3-2 4 15,0-7 0-15,-2-3 2 16,0-2 0-16,0 0 10 16,0 0 11-16,-7-20-5 15,-8-16 11-15,-5-13-29 0,0-11 0 16,5-16 1-16,-3-10 4 15,4 0-9-15,1 4 4 16,6 13 0-16,4 16 0 16,3 17 11-16,0 14-11 15,0 14 5-15,7 8-1 16,15 0-6-16,11 2 2 16,5 12 0-16,2 3-3 15,-3 6 3-15,-4-4-11 16,-6 3 7-16,-7 0-1 15,-8 1 5-15,-7-4-6 16,-5 4-3-16,-8-1-7 16,-20 3 13-16,-9-3 3 0,-8-1 0 15,2-2 1 1,4-5 22-16,5-1-6 0,13-7-13 16,9 2 39-16,9 1-41 15,3 4 3-15,10 4-4 16,16 9 6-16,11-3 12 15,3 1-19-15,2-8 0 16,3 1-1-16,-3-4 6 16,-2 1-5-16,-3-2 0 15,-6-2 1-15,-5-3-7 16,-10-1 6-16,-8-2-25 16,-4-2 22-16,-4-2-34 0,0 3 21 15,0-3-16 1,0 0-74-16,0 0-24 0,3 0-32 15,6-5 37-15,2-16-8 16,6-7-111-16,2-10-26 16</inkml:trace>
  <inkml:trace contextRef="#ctx0" brushRef="#br0" timeOffset="75179.7762">22444 10384 492 0,'0'0'240'16,"0"0"-71"-16,0 0-96 15,0 0 4-15,0 0-14 16,0 0 45-16,-97 65-52 15,84-36-23-15,5 1-18 16,8-6-15-16,0-5 6 16,0-5-12-16,3-1 16 0,5-6-12 15,0-2 2-15,-1-3-1 16,-3-2-6-16,-2 0 7 16,2-2 0-16,-2-16 3 15,-1-12 4-15,1-7 5 16,-2-2-12-16,0 3 0 15,0 11 7-15,0 13 12 16,0 8 52-16,0 4-62 16,0 0 4-16,3 16-26 15,8 6 13-15,5 0 0 16,3 2 2-16,0-2-2 16,1-5-3-16,0 2-38 15,1-8-32-15,-4-2 7 0,-3-1-82 16,-4-6 19-16,-6-2 38 15,-2 0-21-15,-2-6 74 16,0-10-29-16,0-8-48 16,0-5 112-16,0-1-20 15,0-3-9-15,0-1 25 16,0 8 7-16,0 1 43 16,0 8 24-16,0 4 15 15,0 2 27-15,0 5-7 16,0 3-30-16,-2 2 19 15,2 1 3-15,0 0-41 16,0 4-50-16,0 19 10 16,0 10 23-16,0 4-34 0,0-4-2 15,6-3 7-15,0-8-4 16,4-5-3-16,-2-1 0 16,-2-10 0-16,0 1-14 15,0-7 6-15,-6 0-12 16,3 0 19-16,0-7 1 15,0-18 10-15,0-6-10 16,0 2 0-16,-2 6 15 16,-1 9-14-16,2 14 22 15,-1 0-11-15,4 0-12 16,6 0-4-16,5 14-9 16,0 1 13-16,4 0-1 15,2-3 1-15,-1-5-12 16,2-3-1-16,-6-4-31 0,-1 0 15 15,-5-11 9-15,-5-12 20 16,-3-7-1-16,-3 1 8 16,0-1 6-16,0 11 11 15,0 7 44-15,0 10 2 16,0 2-58-16,0 0 4 16,0 0-32-16,0 0 6 15,5 0 2-15,8 4 3 16,-1-1 5-16,1 3-3 15,-3-5-21-15,2-1-6 16,-3 0 20-16,0 0 1 0,0-4 3 16,3-6 3-1,-4 0 6-15,-5 4-1 0,-3 5-2 16,0 1 0-16,0 0 10 16,0 0-10-16,0 0-9 15,0 0-3-15,0 0-23 16,0 0 10-16,0 0-57 15,0 0-50-15,0 7-78 16</inkml:trace>
  <inkml:trace contextRef="#ctx0" brushRef="#br0" timeOffset="75825.3913">22890 10294 567 0,'0'0'93'0,"0"0"-41"16,0 0 24-16,0 0 18 16,0 0-14-16,0 0-33 0,-15-20 44 15,14 20-35 1,1 0-6-16,0 0 7 0,0 0-28 15,0 0-9-15,0 6-20 16,0 8 6-16,13 10 25 16,5 4-17-16,6-2-1 15,0-1 7-15,0-3-16 16,3-2 2-16,-2-4-6 16,-1-5 0-16,-4-4 3 15,-6-2-3-15,-5-5 0 16,-6 0-2-16,-2 0 7 15,-1 0 0-15,0 0-5 16,0-5-13-16,0-4-22 16,-5-8-280-16</inkml:trace>
  <inkml:trace contextRef="#ctx0" brushRef="#br0" timeOffset="78044.1831">22337 10894 869 0,'0'0'103'0,"0"0"-97"15,0 0 17-15,0 0 8 16,0 0 68-16,0 0-49 16,-2 15-20-16,2 1 4 15,0 3-5-15,12 9 33 16,2 3-42-16,5 2-19 16,-1-2 14-16,4-5-15 15,1-2 0-15,-4-5-1 16,2-4 5-16,-3-4-8 0,-5-5 2 15,-5-2 2-15,-3-4-4 16,-3 0 14-16,1-7-10 16,2-15 42-16,-1-7-36 15,1-9 16-15,-3 2-11 16,2 4-6-16,3 2 9 16,3 0-14-16,6 7-5 15,4 0-8-15,6 9-70 16,0 6-40-16,-2 8-108 15,-7 0-122-15</inkml:trace>
  <inkml:trace contextRef="#ctx0" brushRef="#br0" timeOffset="78240.0763">22806 11080 710 0,'0'0'241'16,"0"0"-233"-16,0 0-8 15,0 0 83-15,0 0 1 16,0 0-11-16,41 27-20 16,-25-24-42-16,-2 1-11 15,-1-1-50-15,-3-3-84 16,-5 0-12-16,-5 0-180 16</inkml:trace>
  <inkml:trace contextRef="#ctx0" brushRef="#br0" timeOffset="78439.947">22803 10822 1025 0,'0'0'74'0,"0"0"-9"16,0 0 35-16,0 0-28 15,0 0 0-15,0 0-51 16,-7-9-21-16,7 9-13 15,10 0-105-15,7 9-23 16,-1 5-74-16,-4 3-326 16</inkml:trace>
  <inkml:trace contextRef="#ctx0" brushRef="#br0" timeOffset="78777.7367">22949 10769 1027 0,'0'0'161'0,"0"0"-70"16,0 0-30-16,0 0 23 15,0 0-42-15,0 0-14 0,0 0-20 16,-7 17-6-16,21 23-2 15,0 6 0-15,1 1 6 16,-2-5-23-16,-4-5 15 16,-1-7-8-16,-3-4 7 15,-2-7-2-15,-2-8-4 16,1-2-4-16,-2-5-22 16,0-1 23-16,0-3-66 15,0 0-63-15,0 0-59 16,0-13-103-16</inkml:trace>
  <inkml:trace contextRef="#ctx0" brushRef="#br0" timeOffset="79310.419">23098 10746 1015 0,'0'0'31'16,"0"0"-18"-16,0 0-13 15,8 76 75-15,-5-40-32 16,3 0-10-16,3 1-28 15,5 0-3-15,1-8-4 16,-1-8-8-16,0-3-12 16,1-7 11-16,-3-4-10 15,0-4 5-15,1-3-14 16,-2 0 14-16,0-3 7 0,0-15 9 16,1-7 0-1,1-8 3-15,2-6-1 0,0-6 1 16,0 9 2-16,-5 7 1 15,-7 12 58-15,-3 10 7 16,0 7 9-16,0 0-41 16,-8 17-39-16,-9 14 2 15,-1 5-4-15,9 0 4 16,8-6 0-16,1-4-2 16,0-9 0-16,10-4-7 15,2-3 5-15,-1-8-6 16,-1-2 4-16,0 0 4 15,-1 0-5-15,1-17 7 16,-2-5-2-16,-2-10 10 16,-3-1-9-16,-3 6 6 0,0 7-5 15,0 9 13-15,0 10 69 16,0 1-56-16,9 9-27 16,7 16-1-16,6 9 6 15,1 2 37-15,3-5-33 16,-1-5-10-16,5 0 24 15,1-9-24-15,4-11-75 16,-6-6-245-16</inkml:trace>
  <inkml:trace contextRef="#ctx0" brushRef="#br0" timeOffset="85493.0762">17244 12827 346 0,'0'0'102'0,"0"0"37"15,0 0-68-15,0 0-27 0,0 0 41 16,0 0 2-16,0 0-21 15,-34-6-25-15,34 6-3 16,0-3 45-16,8-4-48 16,29-3-14-16,22-4-6 15,21-2-13-15,15-4 3 16,9-2-5-16,5-2 6 16,-1 1-3-16,4-3-3 15,-6 2 0-15,-5 1-5 16,-15 4 10-16,-19 5-5 15,-22 5 0-15,-20 6-3 16,-15-1-11-16,-10 4-9 0,0 0-32 16,-6 0 13-16,-23 6 11 15,-6 8-4-15,-7-1-30 16,-1-1-100-16,1-5-227 16</inkml:trace>
  <inkml:trace contextRef="#ctx0" brushRef="#br0" timeOffset="85797.8847">17276 12917 645 0,'0'0'119'0,"0"0"8"0,0 0-36 16,0 0-13-16,0 0-7 15,0 0 2-15,129-43-73 16,-35 16 0-16,11 1 35 16,7 6-23-16,-4-1 12 15,-7 3-24-15,-7 2 6 16,-19-1 2-16,-13 6-8 16,-20 2 0-16,-22 5 1 15,-11 1-1-15,-9 3-7 16,0 0-36-16,0 7-72 15,-17 10 16-15,-5-2-219 0</inkml:trace>
  <inkml:trace contextRef="#ctx0" brushRef="#br0" timeOffset="86728.8505">21909 12397 372 0,'0'0'108'0,"0"0"9"16,0 0-13-16,0 0-3 15,0 0-15-15,0 0-28 16,-18-9-40-16,18 9 31 16,0 0-47-16,0-3 1 15,0 3 31-15,0 0-11 16,28-2 3-16,19-3-26 15,27-2 11-15,17-3-7 0,12 0-4 16,4 0 0-16,5 1 10 16,1-1-6-16,-3 0-4 15,-5-3 0-15,-9 3 1 16,-11-3-10-16,-14 3 9 16,-8 4-3-16,-9-2 2 15,-8 3-5-15,-12 4 6 16,-13-2 0-16,-9 3 7 15,-9 0-24-15,-3 0 17 16,0 0-26-16,0 0 22 16,-11 0-40-16,-11 4 11 15,-11 11-22-15,-8-1-91 16,-1-1-42-16</inkml:trace>
  <inkml:trace contextRef="#ctx0" brushRef="#br0" timeOffset="87238.5475">22095 12455 239 0,'0'0'136'0,"0"0"-36"16,0 0-22-16,0 0 33 0,0 0-42 15,0 0 11 1,-73-11-4-16,68 11-41 0,1-3 1 16,2 3-6-16,1 0-4 15,1 0 27-15,0 0-40 16,0 0-12-16,0 0 12 16,0 0-9-16,4 0 25 15,23 0-2-15,18-3-7 16,21-1 39-16,19 0-58 15,12 2 5-15,7-4 12 16,10 5-14-16,0-6 9 16,-1 4-13-16,-6-6 0 15,-11 2-6-15,-13-3 7 16,-12 3-1-16,-15 1 2 16,-18 2 3-16,-17 2-6 15,-9 2 1-15,-12-3 0 16,0 3 6-16,0 0 6 0,-3-2-12 15,-10 2 11-15,2 0-4 16,2 0-7-16,6 0 0 16,3 0 0-16,0 0-17 15,0 0-25-15,0 2-106 16,-3 10-41-16,-1-4-325 16</inkml:trace>
  <inkml:trace contextRef="#ctx0" brushRef="#br0" timeOffset="104818.5368">16152 11151 494 0,'0'0'82'15,"0"0"-10"-15,0 0 37 16,0 0-50-16,0 0-11 0,0 0 26 16,0 0-10-16,0 0 0 15,-37-22-14-15,35 22-15 16,2 0 44-1,0 0-55-15,0 0 0 0,10-3 16 16,18 0-40-16,15-1 16 16,12 2-16-16,7-5 3 15,-4 4 24-15,3 0-27 16,2-1 0-16,-1 4-5 16,2-3 11-16,1-1-6 15,-4 4 0-15,-8 0 1 16,-9 0-1-16,-11 0 0 0,-12 0 0 15,-5 0-6 1,-13 0 13-16,-2 0-8 0,-1 0 1 16,0 0 0-16,0 0 35 15,0 0-34-15,0 0 6 16,-3 0-2-16,-2 0-5 16,-1-6-4-16,-1 3-27 15,1-1-36-15,-3-3 5 16,-1 7-72-16,0-3-10 15,-7 3 15-15,4-3-77 16,-3 0-68-16,6-7 4 16</inkml:trace>
  <inkml:trace contextRef="#ctx0" brushRef="#br0" timeOffset="105070.6296">16796 10995 50 0,'0'0'192'0,"0"0"-7"16,0 0-24-16,0 0 1 0,0 0-66 15,0 0 31-15,-27-70-56 16,24 70 3-16,3 0-21 15,0 0-36-15,0 0-17 16,9 13-6-16,14 6 6 16,10 1 37-16,2 1-37 15,1-1 0-15,-5-2-4 16,-4-1 11-16,-11-3-14 16,-7 3 6-16,-9 6 1 15,-11 4-15-15,-27 7 24 16,-12 0-9-16,-5-1 0 15,3-6 1-15,9-7-1 0,8-4-42 16,9 0-107-16,-1-12-108 16</inkml:trace>
  <inkml:trace contextRef="#ctx0" brushRef="#br0" timeOffset="106714.1981">15920 12620 710 0,'0'0'67'0,"0"0"10"16,0 0-52-16,0 0 39 16,0 0-9-16,0 0-8 15,-28-8 20-15,28 8-26 16,0 0-13-16,0 0 30 16,3 0-49-16,20-5 11 15,12 1 14-15,18-6-8 16,11-3 28-16,7-3-52 15,8-1-1-15,-2 0 33 0,2 5-34 16,-5 5 0 0,-15 0-2-16,-10 3 9 0,-14-2-13 15,-13 3 6-15,-8 1-1 16,-11 0-5-16,0 2 6 16,-3 0 0-16,0 0 0 15,0 0 4-15,0 0-2 16,0 0-2-16,0 0 0 15,0 0-11-15,0 0-17 16,0 0-40-16,0 0-38 16,-3 0-58-16,-7-3-1 15,1-1-131-15</inkml:trace>
  <inkml:trace contextRef="#ctx0" brushRef="#br0" timeOffset="107062.9797">16551 12282 842 0,'0'0'63'15,"0"0"28"-15,0 0-14 16,0 0-36-16,0 0-23 16,0 0-18-16,-20-6 11 15,27 26-2-15,9 3-9 16,7 4 5-16,3 2 24 0,3-3-27 15,-3-5-2-15,0-2 0 16,-9-9 8-16,-5-1-7 16,-2-5-1-16,-10-4 0 15,0 3 2-15,0 5 12 16,-22 6 58-16,-18 11-11 16,-8 8-33-16,2-4 14 15,17-2-40-15,15-5-2 16,14-5 0-16,0 3-51 15,17-6-68-15,14-14-127 16,2-8-611-16</inkml:trace>
  <inkml:trace contextRef="#ctx0" brushRef="#br0" timeOffset="108118.011">21196 12206 689 0,'0'0'76'16,"0"0"10"-16,0 0-8 15,0 0 13-15,0 0 5 16,0 0-18-16,0 0-15 16,-18 0-24-16,18 0-17 15,0 0 24-15,0 0-43 0,3 0-3 16,15 0 0-1,14-2 0-15,13-9 22 0,7-2-22 16,4 4 3-16,-4-2 15 16,-4 5-18-16,-5-1-2 15,-5 1-2-15,-2 2 8 16,-3-2-5-16,-4-2 1 16,-7 2 0-16,-7 3 7 15,-6-1-6-15,-6 1-1 16,-2 3 16-16,-1 0-14 15,0 0 19-15,0 0-21 16,0-3 1-16,0 0-16 16,0-1-9-16,-3-1-37 0,-7 0-35 15,-1-2-62 1,2-1 4-16,-2 1-85 0,3-3-290 16</inkml:trace>
  <inkml:trace contextRef="#ctx0" brushRef="#br0" timeOffset="108491.78">21603 11975 597 0,'0'0'175'0,"0"0"-51"16,0 0-81-16,0 0 13 16,0 0 70-16,0 0-42 15,-29-25-21-15,29 25-47 16,0 0-4-16,0 0-24 0,0 6 3 15,4 10 9-15,9 1 2 16,3-1-2-16,4 4 0 16,-3-6 0-16,4-2 10 15,-1 1-3-15,-2-5-7 16,1 2 0-16,-6-5 12 16,-1 0-7-16,-5-3 0 15,-4 1-1-15,-3 4 4 16,0 3 27-16,-12 10-13 15,-11 3 6-15,-4 0 19 16,2-2-43-16,5-4 9 16,5-5-13-16,4-2 0 15,-1 2-18-15,1 2 10 16,-1 6-76-16,1-1-90 0,5-9-354 16</inkml:trace>
  <inkml:trace contextRef="#ctx0" brushRef="#br0" timeOffset="118688.2164">9785 10972 462 0,'0'0'485'15,"0"0"-446"-15,0 0 51 0,0 0-12 16,0 0-6 0,0 0 43-16,0 0-77 0,-28-44-1 15,28 44-9-15,0 0-23 16,0 0 6-16,0 0-11 16,0 0 2-16,0 0-3 15,0 14 10-15,11 8-8 16,6 11 34-16,3 10 17 15,0 10 2-15,3 7-28 16,-2-1-22-16,-3 1 19 16,1-8-20-16,-4-5-3 15,0-8 4-15,-3-6 0 16,-6-9-3-16,0-11-1 16,-4-7 0-16,0-2-6 0,-2-4 6 15,0 0 0 1,0 0-1-16,0-1-15 15,-7-15-19-15,-5-3-99 0,-9-8-139 16,6-3-277-16</inkml:trace>
  <inkml:trace contextRef="#ctx0" brushRef="#br0" timeOffset="119252.8638">10288 10947 978 0,'0'0'106'16,"0"0"-106"-16,0 0-2 16,0 0 2-16,0 0 27 15,0 0 24-15,-100 83-35 16,68-66-10-16,3-4 40 0,2-6-30 16,2-4 12-16,6-3 38 15,2 0-29-15,5-16 19 16,1-2-34-16,10-7-16 15,1-1 26-15,0-2-31 16,15 2-1-16,0 9 0 16,2 5 4-16,3 11-7 15,5 1 3-15,11 1 0 16,6 19-5-16,-3 13 13 16,-3 7 0-16,-8 8 3 15,-10 2-5-15,-9 3 12 16,-9-3-18-16,0-3 0 15,-9-8 5-15,-8-10 2 0,4-5-7 16,4-12 0-16,2-4 5 16,4-8-8-16,3 0 3 15,0 0-23-15,0 0-9 16,3-17-68-16,19-13-141 16,5-9-145-16</inkml:trace>
  <inkml:trace contextRef="#ctx0" brushRef="#br0" timeOffset="119743.6958">10568 10779 1014 0,'0'0'44'0,"0"0"12"16,-110-3 36-16,81 9-8 15,12 5-9-15,5 6-43 16,6 5-24-16,6 1 5 16,0 4-13-16,0 2 0 15,12-1 7-15,8-3-6 16,12 3 5-16,1-9-6 16,5-2 0-16,7-8 4 15,-3 1-4-15,2-3 0 16,-5 3 6-16,-4-4-6 15,-12 7-1-15,-8 1-1 16,-1 1 2-16,-14 5-5 16,0 1 5-16,-3 2-7 15,-21 3 2-15,-1-2 5 0,-4-7-3 16,6-8 0-16,-2-9 3 16,5 0 19-16,-3-6-19 15,10-22 0-15,3-8 23 16,10-12-22-16,0-3 8 15,16-4-9-15,5-1 1 16,0 3 4-16,-2 9-5 16,-5 11 0-16,-4 10 4 15,-4 14-4-15,-6 4-19 16,0 5-63-16,0 8-181 16,-13 12-164-16</inkml:trace>
  <inkml:trace contextRef="#ctx0" brushRef="#br0" timeOffset="119969.5568">10958 11165 1539 0,'0'0'136'15,"0"0"-115"-15,0 0 82 16,0 0-19-16,0 0-74 16,0 0-10-16,0-3-111 15,-16 3-141-15,-7 0-579 0</inkml:trace>
  <inkml:trace contextRef="#ctx0" brushRef="#br0" timeOffset="125230.8548">10682 10909 13 0,'0'0'23'16,"0"0"-21"-16,0 0 8 0,0 0 4 15,0 0-7-15,0 0 5 16,0 0 32-16,0 0 4 16,16-17 2-16,-16 17 4 15,0 0-14-15,0 0 17 16,0-1-2-16,0 1-4 15,0 0 1-15,0 0-18 16,0-2-21-16,0 2 7 16,0-1-16-16,0-2 31 15,0 3-17-15,0 0 1 16,0 0 30-16,0-5-19 16,1 0-4-16,2 1-20 15,0-2 10-15,-1 2 66 16,-1 1-53-16,-1 0 15 0,0 1 3 15,0 2-31-15,0 0 31 16,0 0-33-16,0 0-11 16,0 0 6-16,0 0-9 15,0 2-7-15,2 14 7 16,-2 1 2-16,1 0 15 16,-1 0-17-16,0-1 0 15,0-2 34-15,-9 2-30 16,-11 0 10-16,-7-2-4 15,-4-1-9-15,-2-3 31 16,0-4-23-16,0-6 9 16,5 0 35-16,4-4-32 15,2-11 12-15,2-1-4 0,8-1-11 16,2-6 20-16,4 2-30 16,3 1 0-16,0 1 9 15,3-1-14-15,0 3-3 16,0 5 0-16,0 2 6 15,0-1-7-15,6 2 1 16,10-1-7-16,-1 0 7 16,2 6 0-16,0 1-7 15,3 3 0-15,-5 0 14 16,-1 0-26-16,2 0 19 16,0 7 0-16,-6 2-4 15,3 1 4-15,0 0 0 0,0 11-2 16,-4 1 11-1,1 4-9-15,1-3 0 0,-5 5 0 16,-6 5 0-16,0 0 2 16,0 3-4-16,0 3 2 15,-10-3 0-15,-4-2 10 16,2-2-10-16,-1-7 0 16,3-6 0-16,3-5 6 15,0-8-2-15,7-3-4 16,0-3 3-16,0 0 3 15,0 0-6-15,0 0 0 16,0 0 6-16,0 0-4 16,0 0-2-16,0 0 0 15,0 0 3-15,21 0 2 0,8-9 3 16,17-16-2-16,7-4 21 16,-4 2-26-16,-12 5 1 15,-11 8-2-15,-17 11 0 16,-6 2 7-16,-3 1-7 15,0 0-11-15,0 0 9 16,0 0-9-16,-3 0-2 16,-3 4-6-16,-3 4-24 15,6 4-28-15,3-2-139 16,0-4-127-16</inkml:trace>
  <inkml:trace contextRef="#ctx0" brushRef="#br0" timeOffset="125964.0202">11065 10687 458 0,'0'0'74'0,"0"0"36"16,0 0-12-16,0 0 12 15,0 0 2-15,0 0-52 16,-22-23 31-16,19 19-17 16,3 4-26-16,-4-3 46 15,4 3-48-15,0 0-19 16,0 0-20-16,0 0-6 15,0 14-2-15,20 11-11 16,-1 9 12-16,9 5 54 16,-4 4-53-16,-1-5 3 15,-4-6 7-15,-2-3-8 16,-2 2-4-16,-4-5 1 0,1-2 0 16,-5 1 2-16,0-6 5 15,-4-1-7-15,3-5 0 16,-3 0 0-16,-3-6-3 15,4-1-22-15,-4-2-35 16,2-4 9-16,-1 0-79 16,6 0-44-16,3-10-10 15,2-13-120-15</inkml:trace>
  <inkml:trace contextRef="#ctx0" brushRef="#br0" timeOffset="126311.8063">11485 10539 900 0,'0'0'84'0,"0"0"-21"16,0 0-36-16,0 0-3 15,-88 82 63-15,62-29-17 16,8-1-22-16,9-2 0 16,9-4-46-16,7-5-2 15,19-3 0-15,2-11 6 16,11-3-10-16,2-12 4 15,3-8 0-15,-1-4 4 16,-4 0-4-16,-9-16-7 0,-5-5 6 16,-10-5 1-1,-10 3-3-15,-5 1 3 16,-20 8 0-16,-18 7-8 0,-12 7 8 16,-5 3-1-16,0 10 0 15,10 4 2-15,9-7-4 16,20-1 3-16,10-6-38 15,6 5-71-15,15-5-180 16,18-3 60-16</inkml:trace>
  <inkml:trace contextRef="#ctx0" brushRef="#br0" timeOffset="126936.31">11835 10350 967 0,'0'0'51'15,"0"0"-31"-15,-84-7 37 16,58 14-12-16,9 6 3 16,5 7-14-16,6 2-27 15,6 5-1-15,0 5-6 16,0-1 0-16,0 2 4 15,9-6-3-15,3-2 0 16,-1-4-1-16,2-4 10 16,-2 2-6-16,3-8-4 0,-5-2-2 15,-2 1 2 1,1-9 1-16,-2 2 3 0,-3 0-4 16,6-1 3-16,1-1 8 15,4 3-10-15,5-1-1 16,0-1 15-16,7 2-14 15,1-1 12-15,-2 0-13 16,5-1 5-16,-4 1 8 16,0 3-13-16,-7 1 0 15,-2-1 1-15,-8 4 1 16,-6-3-4-16,-3 8-1 16,0 2 3-16,-26 7 1 0,-6-4-1 15,-5-4 0 1,-1-9 22-16,2-7-13 0,5-3 9 15,6-27 18-15,13-13-20 16,12-16 40-16,3-18-56 16,31-2 0-16,3 7 1 15,-4 16-1-15,-13 23 17 16,-7 16 3-16,-13 13-17 16,0 4 24-16,0 0-27 15,0 0-7-15,-9 0 0 16,-14 0-41-16,-3 14-27 15,2 19-28-15,-3 12-99 16,8 3-143-16</inkml:trace>
  <inkml:trace contextRef="#ctx0" brushRef="#br0" timeOffset="127152.6989">12333 10727 1361 0,'0'0'49'0,"0"0"-33"15,0 0 27-15,-30-79-1 16,20 62 4-16,4 3-5 0,-1 6-41 16,5 3-3-1,2 5-69-15,0 5-155 0,0 12-219 16</inkml:trace>
  <inkml:trace contextRef="#ctx0" brushRef="#br0" timeOffset="127750.3271">12712 10181 580 0,'0'0'49'0,"0"0"17"16,0 0 7-16,0 0-14 16,0-75 68-16,-3 64-23 15,-3 2-37-15,-4 2 33 16,-1 3-52-16,-4 4 19 16,-6 0-38-16,-1 9-27 15,-5 19 16-15,3 11-18 16,4 5 0-16,11 5 11 0,9-2-11 15,0 0 0-15,19-5 2 16,7-3 11-16,12-5-24 16,2-9 11-16,2-10 0 15,0-10-6-15,-4-5 6 16,1 0 0-16,-5-22-5 16,-2-5 16-16,-12-9 1 15,-8-8-12-15,-9-1 0 16,-3-2 29-16,-16-6-29 15,-20 10 0-15,-11 4 0 16,-4 6 5-16,-3 13 11 16,2 10-16-16,6 6 0 15,14 4-8-15,19 0 0 16,10 21-48-16,3 15-146 0,18 5-7 16,17-9-298-16</inkml:trace>
  <inkml:trace contextRef="#ctx0" brushRef="#br0" timeOffset="127949.257">13312 10265 1191 0,'0'0'173'0,"0"0"-102"15,0 0 10-15,0 0 10 0,0 0-26 16,0 0-27-16,-5-43-38 15,5 43-63-15,0 0-5 16,0-3-162-16,0-4-382 16</inkml:trace>
  <inkml:trace contextRef="#ctx0" brushRef="#br0" timeOffset="128650.958">13595 9791 630 0,'0'0'32'0,"0"0"-19"16,0 0 30-16,0 0-40 16,0 0 23-16,0 0 63 0,-12-59-10 15,9 53-27 1,-1 3 19-16,1-1-12 0,-1 1 52 15,3 2-64-15,1 1 5 16,0 0 7-16,0 0-28 16,0 0 4-16,0-3 0 15,0 3-28-15,0 0 40 16,0 0-42-16,0-2 9 16,0 2 3-16,0 0-11 15,0 0 11-15,0 0-17 16,0 0 0-16,0 0 9 15,0 0-7-15,0 0-2 16,0 0 10-16,0 0-8 16,0 0 14-16,0 0-16 15,0 0 1-15,0 0 28 0,0 0-29 16,0 0 0-16,0 19-10 16,18 15-2-16,2 11 12 15,6 8 0-15,-8-3 5 16,3-5-6-16,-6-11 1 15,-2-4 0-15,0-7 6 16,-2-9-3-16,-5-2-6 16,-1-7-6-16,-5-3 2 15,0-2-12-15,0 0 15 16,0 0-22-16,0 0-6 16,0 0-43-16,0-7-21 15,0-12-133-15,0-8-105 16,8-7-160-16</inkml:trace>
  <inkml:trace contextRef="#ctx0" brushRef="#br0" timeOffset="128942.7745">13935 9587 776 0,'0'0'51'16,"0"0"72"-16,0 0-13 15,0 0-20-15,0 0 0 16,0 0-55-16,-35 17-11 15,26 16 6-15,6 3-15 16,3 1-3-16,8-4-12 16,17-4 0-16,7-5-5 15,0 2 5-15,3-4 0 16,-2-2 2-16,-11 1 3 0,-1-4-9 16,-12-5 4-16,-3-4 0 15,-6 1 2-15,0 1-2 16,-9 0-5-16,-15 0-3 15,1-1-62-15,2-9-51 16,4 0-153-16,2-17-537 16</inkml:trace>
  <inkml:trace contextRef="#ctx0" brushRef="#br0" timeOffset="129094.684">13868 9651 947 0,'0'0'3'0,"0"0"13"0,0 0-10 15,107-97 115-15,-59 68-38 16,4 2-47-16,1 7-26 16,-6 7-10-16,-10 6-129 15,-20 7-309-15</inkml:trace>
  <inkml:trace contextRef="#ctx0" brushRef="#br0" timeOffset="129830.2488">13557 9804 268 0,'0'0'136'16,"0"0"-44"-16,0 0-1 16,0 0-47-16,0 0 47 15,0 0-26-15,8-28 16 16,-8 24-7-16,0 4-24 16,0 0 18-16,0 0-9 0,0 0-36 15,0 0 30 1,0 0-49-16,0 0 11 0,0 0 7 15,-12 14-21-15,-4 13-1 16,-6 11-15-16,2 3-143 16,-4-2-256-16</inkml:trace>
  <inkml:trace contextRef="#ctx0" brushRef="#br0" timeOffset="130092.0861">13628 10207 896 0,'0'0'44'16,"0"0"-32"-16,80-42 0 16,-27 26-12-16,12-7-24 15,-1 0-206-15</inkml:trace>
  <inkml:trace contextRef="#ctx0" brushRef="#br0" timeOffset="131470.3911">9899 12062 390 0,'0'0'283'0,"0"0"-242"16,0 0-5-16,0 0-1 15,0 0 30-15,0 0 12 16,-10 0-41-16,10 0-20 16,0 0-16-16,0 0 7 15,0 0 14-15,0 0-19 0,0 0 7 16,0 0 26-1,0 0-13-15,0 0 8 0,0 0-22 16,0 0-1-16,4 0 17 16,6 0-22-16,2 0 12 15,6-7 13-15,9-4-18 16,16-8 9-16,14-5-4 16,16-8-13-16,6-7 23 15,-1-2-22-15,8 2-2 16,-1 0 7-16,0 2-2 15,-3 0 12-15,-3 1-17 16,-3 0 13-16,2 0 4 16,2-4-17-16,6-3 0 0,1 0 6 15,8 0 0 1,1 0-10-16,-2 1 4 0,-5 4 0 16,-8-1 3-16,-9 3-3 15,-8 3 0 1,-8 4-4-16,-1 2 4 0,-7 0 1 15,0 0-1-15,-3 1 0 16,4 3 0-16,2-3 0 16,-3 0 0-16,4 0-2 15,-1 1 9-15,-2 0-9 16,-3 5 2-16,-4-1 0 16,-3 2 1-16,-4 0 4 0,2-1-5 15,5-1 4 1,6-2 0-16,6-2-2 0,10-2-2 15,1 0 0-15,3-3 16 16,0 0-16-16,1 1 0 16,-2 2 3-16,-6 1-2 15,-1-1-2-15,-5 1-3 16,-1 4 4-16,-1-3 4 16,2-1-4-16,4-3-1 15,-7 2-1-15,1 0 4 16,0 5 0-16,-6-1-2 15,-6 3 0-15,-8 4 5 16,-11 5-5-16,-9 2 0 16,-2 2-6-16,-11 4-58 15,0-1-121-15,-34 4-646 0</inkml:trace>
  <inkml:trace contextRef="#ctx0" brushRef="#br0" timeOffset="132714.3097">10598 11033 607 0,'0'0'87'16,"0"0"-47"-16,0 0-14 16,0 0 23-16,0 0 71 15,0 0-72-15,6-28-8 0,-2 24-1 16,0 1-23-16,1 0 13 15,-3 0-19-15,3 3-5 16,-5 0 9-16,0 0-14 16,0 0 0-16,0 0 0 15,0 0 14-15,0 0-14 16,-17 13 1-16,-5 5 9 16,-4-1 16-16,4-7-25 15,5-3-1-15,9-4 38 16,3-3 2-16,-2 0 23 15,-2 0-25-15,-1-13-33 16,2-6 40-16,2-11-35 16,6-7-8-16,-3-5 11 15,3 1-12-15,0 6 1 0,0 11-2 16,0 8 2-16,0 6 5 16,0 6-5-16,0 4-2 15,0-3 3-15,0 3-3 16,0 0-9-16,0 0 6 15,7 0 0-15,13 0-19 16,1 0 25-16,0 7-3 16,-3 3 0-16,0 6-5 15,-2 4 3-15,0 4-1 16,-3 2 3-16,1 3 4 16,-5-3-4-16,-4-2-4 15,2 2 1-15,-4-2 6 0,-2 2-4 16,-1 3 1-16,0 2 0 15,0 1 14-15,-4 3-14 16,-5-4 0-16,0-1 4 16,2-5-1-16,-1-3-2 15,4-7-1-15,3-2 0 16,0-6 0-16,-1-3 0 16,2-1 0-16,0-3 2 15,0 3 1-15,0-3-3 16,0 3 0-16,-1 0 0 15,1 8-6-15,-3-5 11 16,3 5-5-16,-3-5 5 0,3 1-2 16,0-5-1-1,0 0-2-15,0-2 0 0,0 0-7 16,0 0 7-16,0 0 0 16,0 0 4-16,7 0 0 15,19-17-2-15,12-4-2 16,9-8 4-16,4-2 9 15,-2 3-13-15,-7 5-1 16,-5 7 1-16,-7 6-49 16,-9 6-35-16,-15 4-140 15,-6 0-400-15</inkml:trace>
  <inkml:trace contextRef="#ctx0" brushRef="#br0" timeOffset="133772.2557">13485 10442 317 0,'0'0'500'16,"0"0"-398"-16,0 0-75 16,0 0 16-16,0 0 1 15,0 0-6-15,0 0 17 16,-3 0-47-16,3 0-7 16,19-12 12-16,7-4-13 15,13-5 22-15,16-6-19 16,21-9-1-16,17-6 28 15,16-6-29-15,7-4-1 16,0-1 0-16,-5 7 14 16,-16 4-19-16,-8 6 5 15,-22 6 0-15,-17 10-2 0,-16 3 4 16,-18 7-2-16,-11 7 0 16,-3 0-3-16,-17 3 1 15,-19 0-190-15,-14 0-285 16</inkml:trace>
  <inkml:trace contextRef="#ctx0" brushRef="#br0" timeOffset="134897.7315">5903 12540 868 0,'0'0'48'0,"0"0"33"16,0 0-8-16,0 0 35 16,-83-36 10-16,79 32-47 15,1-2-14-15,3 3-18 16,0 3-23-16,0 0 36 0,0 0-46 15,0 0 11-15,0 0 4 16,0 0-7-16,0 0-1 16,0 0-13-16,7 13 0 15,13 13 9-15,5 14-6 16,2 2 10-16,-6 8 2 16,3 0-14-16,-5 0 15 15,-2-11-16-15,-1-2 0 16,-4-8 8-16,3-3-8 15,-7-2 0-15,2-5 3 16,0-8 0-16,-6-2-6 16,-1-6 3-16,0 1-2 15,1-4-21-15,-4 0 9 16,0 0-12-16,0 0-23 0,0 0-44 16,0 0-36-16,3 0-67 15,0 0-96-15,0-13-290 16</inkml:trace>
  <inkml:trace contextRef="#ctx0" brushRef="#br0" timeOffset="136091.2189">6213 12637 855 0,'0'0'155'16,"0"0"-93"-16,0 0-15 15,0 0-10-15,0 0-23 0,0 0 32 16,-52 95-29-16,52-59-13 16,0-5 7-16,13-3-11 15,0-8 0-15,4 0-3 16,-2-7 10-16,1-2-8 16,1-5 1-16,-1-3 0 15,-7-3 12-15,-5 0-12 16,-1 0 1-16,-3 0 1 15,0-14 1-15,0-8 16 16,-10-8-19-16,-9 0 0 16,-3-3 1-16,-1 0-1 15,-1 10 0-15,3 4-2 0,0 6 6 16,12 6 35 0,5 2-22-16,4 0-3 0,0-10-14 15,27-7-6-15,10-4-20 16,3-4 15-16,5 7-9 15,-5 3 15-15,-10 6-21 16,-9 4 19-16,-9 5 2 16,-10 5 0-16,-2 0 2 15,0 0-1-15,0 0 4 16,-2 0 63-16,-7 0-22 16,3 0-39-16,0 0 36 15,6 0-21-15,0 0-10 16,0 0-7-16,0 0 14 0,0 0-17 15,0 0 3-15,0 0-1 16,0 0 1-16,0 0 0 16,0 0-5-16,0 0 3 15,0 0 2-15,0 0-10 16,0 0 10-16,0 0 0 16,3 0 4-16,7 13 7 15,7 6-3-15,2 5 7 16,4 15-11-16,5 2 40 15,5 5-40-15,4 0 41 16,-4-7-20-16,-2-6-24 16,-4-7 0-16,-4-6-2 15,-1-6 4-15,-6-4 2 16,-10-3-5-16,-2-7 0 0,-2 0 2 16,-2 0 1-16,0 0 12 15,0-7 3-15,-6-23-7 16,-10-14 8-16,-6-7-19 15,2-3 0-15,1 1 8 16,-4 10-6-16,1 4-3 16,0 12 1-16,5 8 0 15,0 2-2-15,7 7 2 16,0 3 0-16,4 2 1 16,3 3 3-16,0-1-3 15,3 3-1-15,0 0 0 0,0 0-7 16,0 0 7-1,0 0 0-15,0 0-10 0,0 0 12 16,0 0-2-16,0 0 0 16,0 0 0-16,0 0-20 15,0 0 18-15,9 8-7 16,14 17 3-16,15 12 6 16,5 19 7-16,2 17-7 15,7 16 0-15,5 6 6 16,-2 5-4-16,2-2-2 15,-2-8 16-15,-9-5-15 16,-10-15 8-16,-14-14-9 0,-8-6 0 16,-14-4 3-1,-6 0-3-15,-24-3-1 0,-19-9-1 16,-12-7 0-16,-8-13 1 16,-10-14 1-16,3 0 0 15,4-34 9-15,7-13-7 16,16-9-2-16,17-8 0 15,9 2-12-15,19-4-13 16,4-1-54-16,21 5-35 16,17 3 2-16,5 3-138 15,-2 6-160-15</inkml:trace>
  <inkml:trace contextRef="#ctx0" brushRef="#br0" timeOffset="136376.266">6743 12514 948 0,'0'0'98'16,"0"0"-13"-16,0 0-39 16,0 0 1-16,0 0 48 15,0 0-72-15,-5-59-5 16,14 59-18-16,6 0 9 15,4 0-17-15,2 12 8 16,6 5 0-16,-6-1 8 16,-2-2-6-16,-2 0-2 15,-7-2 0-15,-1 5-16 0,-7 6-17 16,-2 0-101-16,-2-4-143 16,-17-7-549-16</inkml:trace>
  <inkml:trace contextRef="#ctx0" brushRef="#br0" timeOffset="136534.7978">6626 12282 1226 0,'0'0'10'0,"0"0"73"16,0 0-42-16,0 0-3 16,0 0 26-16,0 0-64 15,0-25-15-15,33 25-130 16,4 12-30-16,6-2-121 15</inkml:trace>
  <inkml:trace contextRef="#ctx0" brushRef="#br0" timeOffset="137345.6812">7071 12375 834 0,'0'0'127'16,"0"0"-82"-16,0 0-7 15,0 0 17-15,0 0-15 16,0 0-10-16,7-17-22 16,-7 5-7-16,0-2 5 15,-7-2 16-15,-7 5-17 0,-2 5 0 16,1 3 45-16,0 3 19 16,2 3-23-16,2 20-46 15,1 9 6-15,5 2 4 16,5 0-10-16,8-5-7 15,14-5 6-15,4-5 1 16,7-9-12-16,4-3 6 16,4-7-43-16,1 0 47 15,0-17-48-15,-6-5 0 16,-4-6 46-16,-9-4-7 16,-8-5 11-16,-7-6-1 15,-8-3 1-15,0 10-5 16,0 12 5-16,-8 11 0 0,-3 10 71 15,-5 3-25-15,2 11-32 16,1 14-14-16,4 1 0 16,9 1-7-1,0-4 7-15,3-6-9 0,12-5 1 16,3-5 0-16,4-7 6 16,-3 0-8-16,4 0-1 15,-7-12-5-15,-5-5 4 16,-5-2 6-16,-6-2 3 15,0 8 6-15,0 3 1 16,0 10 35-16,0 0-19 16,3 3-20-16,10 10-20 0,3 4 20 15,7-4 1 1,2-3 0-16,2-6-2 0,0-4-6 16,-1 0 7-16,2-10-3 15,-6-10 3-15,-4-4 0 16,-12-8 4-16,-6-4-1 15,-9-8-1-15,-21-9-2 16,-10-9 0-16,-2-11 23 16,3 6-21-16,3 15 32 15,17 22 73-15,10 21 0 16,9 9-70-16,0 36-37 16,3 23-33-16,19 16 25 15,17 5 10-15,3-13-2 0,10-11 1 16,-4-16 4-1,-1-10 1-15,-3-8-6 0,1-8-14 16,1-11 9-16,-3-3-34 16,-2-3-57-16,-11-18-72 15,-13-5-229-15</inkml:trace>
  <inkml:trace contextRef="#ctx0" brushRef="#br0" timeOffset="138279.2138">8905 11984 610 0,'0'0'69'15,"0"0"10"-15,0 0 46 16,0 0-50-16,-94-5-39 16,78 5 61-16,10 0 7 15,2 0-4-15,4 0-76 0,0 0-18 16,0 0 7-16,0 0-5 16,16 0-8-16,21-13 4 15,17-6-3-15,19-12 8 16,3-5-9-16,3-1 0 15,-4 4 1-15,-7-3-1 16,-9 6 0-16,-14 7 0 16,-13 3 3-16,-14 9-10 15,-9 9 6-15,-9-1-21 16,0 3 9-16,-4 0-34 16,-13 0-52-16,-8 13-60 15,-5-1-47-15,2-1-2 16,2-7-318-16</inkml:trace>
  <inkml:trace contextRef="#ctx0" brushRef="#br0" timeOffset="138546.0599">9159 11615 721 0,'0'0'132'0,"0"0"-34"16,0 0-16-16,0 0-26 15,0 0 29-15,0 0-51 16,10-23-25-16,26 13-7 15,12 0-2-15,6 6 0 16,-1 4-2-16,-14 0 6 16,-6 17-17-16,-11 6 13 15,-12 4-3-15,-7 6 2 16,-3 4 2-16,-4-2 35 16,-11-2-6-16,-1-6-20 0,0-4 11 15,2 7-21-15,2 6-20 16,-3 5-53-16,3-5-156 15,-1-8-559-15</inkml:trace>
  <inkml:trace contextRef="#ctx0" brushRef="#br0" timeOffset="139792.0577">7169 14664 161 0,'0'0'439'16,"0"0"-421"-16,0 0-5 15,0 0 41-15,0 0-9 16,-85-63 62-16,79 54 45 16,3 4-16-16,-1 2-7 15,4 3-36-15,0 0-59 16,0 0 29-16,0 0-54 0,0 0 8 16,0 7-17-1,16 14 6-15,9 12-4 0,8 4-2 16,0-2 0-16,-7-5 13 15,-1-1-13-15,-6-10-1 16,-4-7 0-16,-9-4 1 16,-3-7 4-16,-3-1-4 15,0 0 0-15,0 0 23 16,0 0-11-16,-13-1 33 16,-13-24-11-16,-10-8-25 15,-4-17-14-15,3-12 5 16,1-8 0-16,9 0-12 15,11 4 12-15,10 18-2 0,6 11 0 16,0 13-7-16,6 14 7 16,16 10-13-16,8 0-7 15,9 17 12-15,4 10 2 16,-1 9 8-16,-2 0-3 16,-9 0 7-16,-5-3-15 15,-4-6 10-15,-4-8 1 16,-9-9-14-16,-6-3 10 15,-3-7-1-15,0 0 2 16,0 0 6-16,0 0 21 16,0-10-5-16,-9-14-6 15,-9-18-5-15,6-11-8 16,3-3-2-16,5 3-5 16,4 10 14-16,0 21-11 0,0 9 4 15,4 12-18-15,11 1 6 16,9 0-5-16,4 9 17 15,8 11-3-15,0 4 6 16,3 2 0-16,-7 3-3 16,-1 1 0-16,-3-2-2 15,-6-3 7-15,-7-1-5 16,-3-7 0-16,-6-5-25 16,0-2 14-16,-4-3-80 15,3-5-9-15,-5-2-103 16,3 0 14-16,-3-14 17 15,0-20-196-15</inkml:trace>
  <inkml:trace contextRef="#ctx0" brushRef="#br0" timeOffset="140241.7757">7658 14050 842 0,'0'0'160'16,"0"0"-145"-16,0 0 3 15,0 0 17-15,0 0-34 16,0 0 73-16,72 116 12 15,-44-58-71-15,2-5 7 16,-7 0-22-16,0-12 0 16,-6-7 17-16,-1-6-14 15,-7-11-3-15,-6-8-1 16,-1-2 1-16,-2-7 20 16,0 0-20-16,0 0 40 0,-5-3 38 15,-14-24-34-15,-8-13-41 16,-6-26-3-16,5-13 0 15,-2-13-7-15,9-1 7 16,6 16-1-16,9 26 1 16,6 27 1-16,0 18-1 15,9 6-3-15,21 22-17 16,13 19 4-16,5 14 29 16,4 12-13-16,-3-4 10 15,-7-1-4-15,-6-8-6 16,-3-6-2-16,-8-14 2 15,-7-8 3-15,-3-10-3 16,-5-7-1-16,-7-4-1 16,-3-5-14-16,0 0-3 0,0 0-16 15,-7-2-55-15,-12-15-81 16,-4-10-194-16,-6-4-263 16</inkml:trace>
  <inkml:trace contextRef="#ctx0" brushRef="#br0" timeOffset="140388.6892">7834 14290 1043 0,'0'0'115'16,"0"0"-110"-16,0 0-5 15,0 0 0-15,0 0 39 0,107-86-30 16,-51 47-9 0,-4 6-34-16,-4 4-176 0,-8-1-161 15</inkml:trace>
  <inkml:trace contextRef="#ctx0" brushRef="#br0" timeOffset="140796.2772">8303 13917 1003 0,'0'0'59'0,"0"0"-46"16,0 0 35-16,0 0 26 15,0 0-30-15,0 0-35 16,11-63-2-16,-6 48-7 0,-5 1 0 15,0-3 7 1,0 7 1-16,-11 0-1 0,1 4-7 16,-3 6 35-16,-2 0 45 15,0 0-67-15,0 26 10 16,-5 15-17-16,7 14 7 16,7 1 10-16,6 0-15 15,0-6 0-15,11-11 5 16,14-7-13-16,4-7 0 15,10-12 3-15,9-6-2 16,4-7 6-16,4-17-7 16,-1-14 0-16,-3-3 3 15,-13 0-3-15,-12 7-11 16,-8 7-11-16,-16 10 1 0,-3 5 14 16,-7 5-10-16,-13 0-67 15,-5 0 42-15,1 5-12 16,6 5-46-16,0-3-120 15,10-3-353-15</inkml:trace>
  <inkml:trace contextRef="#ctx0" brushRef="#br0" timeOffset="141254.9922">8985 13548 863 0,'0'0'75'16,"0"0"-72"-16,-83 42 41 15,66-32 13-15,9-3 22 16,8-7-10-16,0 0-52 15,0 0 22-15,0 0-39 16,12 0 7-16,14-7-3 16,13-13 19-16,10-6 13 15,10-10-11-15,5-5-13 0,15-3 42 16,2-6-47 0,3 3-5-16,-6 5 19 0,-16 8-12 15,-10 11-8-15,-20 9-1 16,-15 8 7-16,-8-1-8 15,-6 7 1-15,-3 0 0 16,0 0 2-16,0 0 0 16,0 0 1-16,0 0-3 15,0 0-6-15,0 0-2 16,-3 0-96-16,-13 3-71 16,-1 5-179-16,-4-2-306 15</inkml:trace>
  <inkml:trace contextRef="#ctx0" brushRef="#br0" timeOffset="141531.5149">9487 13128 935 0,'0'0'125'16,"0"0"-107"-16,0 0 21 16,0 0 16-16,0 0-37 15,0 0-18-15,58-13 0 16,-19 10 47-16,-3-1-39 15,-5 4-1-15,-7 0-12 16,-5 7 6-16,-8 20-1 16,-11 12 12-16,0 7 49 15,-17 4 25-15,-5-5-42 16,1-12-12-16,9-9 8 0,2-7-27 16,1-5-13-16,6 2-15 15,-4 2-62-15,4-4-89 16,-1-7-172-16</inkml:trace>
  <inkml:trace contextRef="#ctx0" brushRef="#br0" timeOffset="142963.0559">10328 12573 684 0,'0'0'102'0,"0"0"-9"15,0 0-35-15,0 0 36 16,0 0-11-16,0 0-12 16,0 0-19-16,-32-17-16 15,32 17 22-15,0 0-30 16,0 0 14-16,0 0 10 15,0-3-19-15,0 3-10 16,0 0 22-16,0 0-32 16,0 0 32-16,0 0-27 15,0 0-15-15,0 0 33 16,0 0-24-16,0 0-11 16,0 0-1-16,0 0 13 15,0 7-37-15,7 19 24 16,10 13 0-16,11 12 10 15,1 5-6-15,3-4 1 0,-3-2-5 16,0-6 1-16,-5-6 5 16,-3-7-6-16,-5-6 0 15,-2-8 2-15,-1-6 0 16,-10-5 0-16,0-3-2 16,0-3 2-16,-3 0-2 15,0 0 0-15,0 0 0 16,0 0 15-16,0 0-15 15,0 0-19-15,0 0-38 16,0 0-45-16,0 0 17 16,0 0-115-16,2-3-63 15,1-14-203-15</inkml:trace>
  <inkml:trace contextRef="#ctx0" brushRef="#br0" timeOffset="143894.3173">10519 12451 959 0,'0'0'80'0,"0"0"-38"16,0 0 54-16,0 0-11 16,0 0 4-16,0 0-28 15,-19-21-25-15,19 21-4 0,0 8-32 16,7 26-7-16,12 15 7 16,13 16 22-16,4 0 19 15,4-4-41-15,2-5 0 16,-6-13 5-16,-2-7-5 15,-4-5 0-15,-10-9-5 16,-6-9 11-16,-5-4-6 16,-9-4 0-16,0-2 0 15,0 0-5-15,0-3 5 16,-9 6-22-16,-15 2 2 16,-6-1-81-16,-4 2-65 15,1-8-103-15,-3-1-182 16</inkml:trace>
  <inkml:trace contextRef="#ctx0" brushRef="#br0" timeOffset="144350.0452">10512 12903 1007 0,'0'0'122'0,"0"0"-120"15,0 0 15-15,0 0 23 16,0 0-38-16,0 0 6 15,112-102-8-15,-74 66-11 16,-2 3 9-16,-9 13-18 16,-10 6 3-16,-6 12 8 0,0 2 5 15,-8 0-9-15,6 2 13 16,-2 9 25-16,0-5 41 16,1 1-42-16,-1-3-7 15,4-4-2-15,-5 0-11 16,3 0 9-16,-3-4 13 15,0-9-2-15,-1-11 27 16,-5-2-20-16,0-7-17 16,0 3 12-16,-14 10-26 15,2 4 20-15,3 9 7 16,6 7 19-16,-3 0-4 16,6 7-42-16,0 16-25 15,0 11 25-15,12 0 0 0,7-2-6 16,10-6 5-1,2-4-15-15,7-10 9 0,4-7-37 16,6-5-16-16,-2-10-28 16,-1-13-94-16,-12-4-18 15,-14 1-52-15,-12-4-172 16</inkml:trace>
  <inkml:trace contextRef="#ctx0" brushRef="#br0" timeOffset="144657.8814">11144 12516 222 0,'0'0'299'15,"0"0"-40"-15,-60-75-13 16,53 68-94-16,5 7-18 15,2 0-82-15,5 10-52 16,18 16-12-16,11 5 12 0,0 1 3 16,3-1-3-1,-1-8 0-15,-6-3 1 0,-9-2 0 16,-4-4-1-16,-4-4-46 16,-9-8-10-16,-4-2-26 15,0 0 57-15,0-5 22 16,-15-24 3-16,-4-12-5 15,-2-7 14-15,3 4-6 16,3 15 72-16,9 12 16 16,-1 10 52-16,7 7-78 15,-7 13-63-15,-2 27 6 16,-5 16-4-16,-4 16-4 16,-3 1 0-16,6 4 0 15,0-2-26-15,0-4-82 16,4-10-121-16,0-16-109 0</inkml:trace>
  <inkml:trace contextRef="#ctx0" brushRef="#br0" timeOffset="144988.6904">10637 13413 1164 0,'0'0'91'16,"0"0"-91"-16,94-104-2 0,0 22 2 16,17-13 1-16,19-4-1 15,9-1 0-15,-2 8 31 16,-14 16-12-16,-26 20 7 15,-36 26-23-15,-29 17 1 16,-18 10-8-16,-14 3-3 16,-6 5-18-16,-26 23 19 15,-11 7-33-15,-2-1-83 16,6-5-34-16,3-5-156 16</inkml:trace>
  <inkml:trace contextRef="#ctx0" brushRef="#br0" timeOffset="155939.9141">6538 12497 198 0,'0'0'98'16,"0"0"-38"-16,0 0 8 0,0 0-16 15,0 0-52-15,0 0-2 16,0 0 0-16,0-8 2 15,0 8 0-15,0 0 3 16,0 0-3-16,0 0 0 16,0 0 0-16,0 0 8 15,0 0 33-15,0 0-16 16,0 0 0-16,0 0 12 16,0 0-4-16,0 0 3 15,0 0-7-15,0 0-19 16,0 0 35-16,0 0-28 15,0-2 4-15,0 2 16 0,-3 0-10 16,3-3 1-16,-3 3-16 16,-4-3-11-16,1 3 18 15,-4 0-15-15,0 0-4 16,-3 0 9-16,-8 0-9 16,6 0 8-16,-1 0-8 15,2 0 0-15,2 10 2 16,-7 5-2-16,2 9-13 15,10 3-8-15,7 6-67 16,3-8-94-16</inkml:trace>
  <inkml:trace contextRef="#ctx0" brushRef="#br0" timeOffset="158719.3643">9948 12025 430 0,'0'0'163'16,"0"0"-141"-16,0 0 7 16,0 0-11-16,0 0 32 15,0 0 5-15,-3 0-29 16,3 0 31-16,0 0-8 16,0 0-6-16,0 0 27 15,0 0-28-15,0 0 15 16,-3 0 10-16,0 0-14 0,-3 0 7 15,-6-3-39 1,3-8-20-16,-7 1 52 0,-1-7-43 16,1-5-5-16,-2-4 26 15,-6-2-19-15,-1-8 2 16,-5-6-11-16,-5-11-3 16,-2-16 25-16,0-11-25 15,-3-5 0-15,4-2 2 16,0 6 1-16,3 3 3 15,5 3-6-15,1 4 2 16,7 13-3-16,-1 5 3 16,4 14-2-16,-2 10 0 0,2 1 5 15,4 6-5 1,4 8 0-16,3 0 0 0,-2 8-2 16,8 0 2-16,0 2 0 15,0-2 0-15,0 2 0 16,0-3-5-16,0-1 5 15,0 1 0-15,-2 0 0 16,1 0 0-16,-2 1 0 16,0-1 3-16,1 4-1 15,0-1-1-15,-1-3-1 16,3 7 0-16,0-2 6 16,0 2-6-16,0 0-2 15,0 0 0-15,0 0 4 16,0 0-6-16,0 0-1 0,0 0-3 15,0-1 2 1,5-5-29-16,14-7 35 0,12-1-6 16,8-6 12-16,10-2 6 15,3-2-12-15,8-3 0 16,4-1 8-16,1-2-7 16,6-3-1-16,8-1 0 15,5-5 1-15,14-1 5 16,11-9-6-16,15 0 0 15,3-4-8-15,2 3 9 16,-3 1-1-16,-12 3 0 16,-12 5 5-16,-8 2-3 15,-14 3-2-15,-5 7 0 16,4-5-1-16,0 4 5 16,11-3-4-16,4-4 0 0,7 1 2 15,-1 0-8-15,4 0 6 16,-7 4 0-16,-5 1-8 15,-5 2 17-15,-10 2-13 16,-2 0 4-16,0 5 0 16,-6-6 6-16,4 2-6 15,0-1 0-15,7-2-1 16,3 0 1-16,0 0 0 16,-7 2-3-16,-6 0 11 15,0 5-23-15,-6-2 15 16,1 4 0-16,3-3-7 15,-7 3 11-15,8-4-4 0,-4 1 0 16,4 0 0 0,-4 1 9-16,-2 1-9 0,-3 1-2 15,-9 7-3-15,-8 0 9 16,-12 3-4-16,-5 4 0 16,-2 0 1-16,-5 1-6 15,0 2 5-15,2-1 0 16,-8 1-2-16,2 1 2 15,2-1 0-15,-4 3 0 16,-1-2 4-16,-5 0-14 16,-1 2 10-16,2 0 0 15,-8 0 0-15,3 0 0 16,-3 0 0-16,9 0-8 0,4-3 8 16,9 3 2-1,1-3-2-15,-2 3 0 0,-3-1 0 16,0 1 0-16,2 0-3 15,0 0 2-15,4 0 1 16,-9 0-7-16,-1 0 7 16,-1 7 0-16,-3 2-10 15,-1 3 15-15,3 3-10 16,6 4 5-16,1 6 0 16,1 3 0-16,0 2 0 15,-3 1 0-15,3 1 2 16,0 1-1-16,0 1 4 0,-1 1-5 15,5-1 0 1,-2 0-3-16,1-1 3 0,-4-2 0 16,-3-4 8-16,1 4-4 15,-7-2-5-15,1 0 1 16,-3 5 0-16,-1-5 1 16,-2 7-1-16,0-5 0 15,0-1 7-15,2-1-6 16,0-3 1-16,2-3-2 15,2-3 0-15,-2 0 4 16,-3-3-4-16,-2-1 0 16,2-3-3-16,-3-4 11 15,0-5-9-15,-2 1 1 0,-1-3 0 16,2-2 6-16,-2 0-5 16,0 0-1-16,0 0 5 15,0 0 0-15,0 1 3 16,0-1-8-16,0 0 12 15,0 6-12-15,-15 13 0 16,-28 15-2-16,-21 15-6 16,-37 16-28-16,-22-7-136 15,-41-16-414-15</inkml:trace>
  <inkml:trace contextRef="#ctx0" brushRef="#br0" timeOffset="159424.9555">13065 8576 552 0,'0'0'80'0,"0"0"27"15,0 0-61-15,0 0 9 16,0 0 63-16,0 0-32 16,0 0-47-16,-12-29-23 15,12 29-12-15,0 0-1 16,0 13 14-16,6 3-5 15,8 7 52-15,-1 4-39 16,0-1-5-16,2 7 3 0,2 0-9 16,3-2 6-16,2 2-20 15,-3-4 0-15,5-2 11 16,-5-8-4-16,-4-2 0 16,-1-7-7-16,-7-1 3 15,-4-8-12-15,-3 2 9 16,0-3-45-16,0 6-47 15,-3-3-106-15,-17-3-14 16</inkml:trace>
  <inkml:trace contextRef="#ctx0" brushRef="#br0" timeOffset="159607.8589">12943 8696 925 0,'0'0'14'0,"0"0"17"15,0 0-28-15,0 0 16 16,0 0 65-16,0 0 5 16,104-73-88-16,-52 62-1 15,-3 5-60-15,-8 3-110 16,-11 1-183-16</inkml:trace>
  <inkml:trace contextRef="#ctx0" brushRef="#br0" timeOffset="159793.7443">13076 8981 644 0,'0'0'109'0,"0"0"-45"16,0 0 55-16,0 0-26 16,0 0 15-16,0 0-93 15,97-58-15-15,-51 38-7 16,-4 1-88-16,-11 7-46 15,-4 0-139-15</inkml:trace>
  <inkml:trace contextRef="#ctx0" brushRef="#br0" timeOffset="160843.7855">13369 8369 492 0,'0'0'114'0,"0"0"20"16,0 0 16-16,0 0-60 15,0 0 0-15,0 0-41 16,-1-37-23-16,1 37 21 16,-3 0-46-16,3 0 19 15,0 0 2-15,0 0-15 16,0 0-7-16,0 17-9 0,-3 10 9 15,0 11 10 1,-4 4-6-16,-1-1 2 0,0-2-2 16,1-8 2-16,0-2-4 15,4-5-2-15,0-5 0 16,3-6-2-16,0-2 2 16,0-6 0-16,0-4 0 15,0 1 5-15,3-2 5 16,10 0-10-16,10 0 0 15,6-8 21-15,8-6-18 16,1-3 2-16,-8 5-3 16,-8 2 8-16,-10 3-8 15,-2 5-2-15,-2-3 0 16,-5 5 0-16,-3-3 2 0,0 3-2 16,0 0 0-16,0-4 11 15,0-1-5-15,-3-5-6 16,-1-2 0-16,-4 0 0 15,2-4 0-15,1-1 0 16,1 3 0-16,1 1 4 16,-1 6 33-16,4 2-17 15,-4 5 11-15,4 0 6 16,0 0-37-16,-2 0 0 16,2 0 0-16,0 0-4 15,0 0-10-15,0 0 14 16,0 0 0-16,0 0-3 15,0 0 4-15,0 0-1 0,0 0 0 16,0 0 4-16,0 0 9 16,0 0-13-16,0 0 0 15,0 0-2-15,0 0 4 16,0 0-2-16,0 0 0 16,0 0 8-16,0 0-15 15,0 0 7-15,0 0-1 16,0 0 1-16,0 0 0 15,0 0 1-15,0 0-5 16,0 0 10-16,0 0-5 16,0 0-1-16,0 0-4 15,0 0-1-15,0 0 0 0,0 0-4 16,0 0 7 0,0 0 2-16,0 0-5 0,0 0 7 15,0 0-2-15,0 0 3 16,0 0 4-16,0 0-9 15,0 0 2-15,0 0 0 16,0 0 7-16,0 0-7 16,0 0 0-16,0 0 1 15,0 0 2-15,0 0-4 16,0 0 1-16,0 0 0 16,0 0-2-16,0 0 2 15,0 0-4-15,0 0 1 16,0 0-15-16,0 0 6 15,0 0-23-15,0 0-30 16,0 0 29-16,0 0-41 0,0 0-67 16,0 0-36-1,-3 0-94-15,-6 0-36 0</inkml:trace>
  <inkml:trace contextRef="#ctx0" brushRef="#br0" timeOffset="160960.712">13440 8332 345 0,'0'0'0'0,"0"0"-25"15</inkml:trace>
  <inkml:trace contextRef="#ctx0" brushRef="#br0" timeOffset="161744.8615">13274 8477 637 0,'0'0'130'0,"0"0"23"15,0 0-82-15,-22-75 7 16,20 65 18-16,-1 6-28 15,1 2 29-15,2 2-80 0,0 0-17 16,0 0-7 0,3 14-8-16,17 14 12 0,2 8 1 15,4 4 2-15,0 3 10 16,1 0-9-16,-1-3-1 16,-4-2 5-16,4-4 1 15,-3 0 2-15,3-5-8 16,-4-7 0-16,-3-4 3 15,-5-5-3-15,-8-6 0 16,-3-4 2-16,-3 0-1 16,0-3 12-16,0 0-13 15,0 0 0-15,0 0 41 0,0 0-41 16,-9-5 26-16,-5-7-26 16,-2-3 12-16,0-6-10 15,-7-1-2-15,1-8 0 16,-5-3-8-16,-4-8 14 15,1-2-6-15,1-2 0 16,6-2 7-16,3 7-8 16,8 4 1-16,5 10 0 15,4 6-3-15,3 6 3 16,0 1-4-16,0 3 3 16,3 1 0-16,6-1-13 15,4 3 14-15,0 0-1 16,5 3-12-16,4 1 14 15,3 0-1-15,8 3 0 16,3 0 3-16,-1 0-7 0,1 17 4 16,-6 6-1-16,-8 4-7 15,-2-1 8-15,-10 2-1 16,-3-3-1-16,-4 1 2 16,-3 3-5-16,0 0 5 15,-11 0 0-15,-19 0 5 16,-5 0 0-16,-6-2-5 15,-1-8 0-15,2-7 6 16,8-3 5-16,13-6-11 16,4-3 0-16,10 0-3 15,4 0 3-15,1 0-3 16,1 5-90-16,22-5-255 0,2 0 68 16</inkml:trace>
  <inkml:trace contextRef="#ctx0" brushRef="#br0" timeOffset="162284.5271">13754 8520 587 0,'0'0'98'16,"0"0"41"-16,0 0 17 15,0 0-43-15,0 0 4 16,0 0-50-16,-13-13-24 15,13 13 30-15,0 0-55 16,0 0-2-16,0 0-13 16,0 0-3-16,14 7-8 15,11 10 4-15,9 3 4 16,-3 1 7-16,2-1-7 0,-3-6 0 16,-9 2-4-16,-5-8 0 15,-2-6-1-15,-9 2 3 16,0-1 2-16,-5-3 8 15,0-3 0-15,1-20 43 16,1-14-35-16,1-8-6 16,-3-5-9-16,4 0-1 15,1 11 1-15,-1 2 8 16,7 10-9-16,-5 5 0 16,0 9-3-16,0 10-25 15,3 3-53-15,2 1-208 16,-1 18 31-16,-4 0-56 0</inkml:trace>
  <inkml:trace contextRef="#ctx0" brushRef="#br0" timeOffset="163047.5644">14161 8186 540 0,'0'0'78'15,"0"0"-2"-15,0-111-55 16,0 73 26-16,0 7-13 0,-3 6 103 16,1 9-74-16,0 7 24 15,2 6-32-15,0 2 37 16,0 1-78-16,0 0-12 15,-2 0-1-15,2 0 4 16,0 0-9-16,0 0 4 16,0 8 0-16,0 10-5 15,9 7 9-15,-1 7-4 16,-4 4 11-16,-4 7-3 16,0-1 11-16,0-2-19 15,-1-5 0-15,-5-9 26 16,1-7-26-16,4-6 0 15,1-3-9-15,0-1 23 0,12 1-8 16,18-3-6 0,10 0 0-16,8-7 29 0,2 0-22 15,-4 0-7-15,-1-12 0 16,-7-2 11-16,-13 1-8 16,-4 3-3-16,-14 1 0 15,-4 0 4-15,-3-4-2 16,0-3-2-16,-1-4 0 15,-16 3 4-15,1-5 7 16,-3 2-11-16,4-2 0 16,-2 1 18-16,8 4-11 15,5 5 13-15,4 8 9 0,-3 1-9 16,3 3 22 0,0 0-42-16,0 0-16 0,0 12 13 15,0 27-18-15,10 11 21 16,4 11 2-16,1 2 5 15,-5-5 18-15,3 0-25 16,-2-9 1-16,7-6 12 16,-6-3-6-16,5-10 0 15,-1-8-7-15,-9-5 0 16,0-8 13-16,-4-6-13 16,-3-3 0-16,0 0 21 15,0 0-13-15,0 0 10 16,0 0-18-16,0 0-38 0,0-10-63 15,-1-9-249 1</inkml:trace>
  <inkml:trace contextRef="#ctx0" brushRef="#br0" timeOffset="170295.4861">14073 14310 466 0,'0'0'54'0,"-83"-19"7"15,36 12 28-15,-2-5 1 16,-3 2 14-16,1 0-37 16,-1 3-26-16,2 7 8 15,-1 0-25-15,-1 0 32 0,-8 15-30 16,0 7-10 0,1 6 15-16,1 2-21 0,1 1 17 15,3 3 2-15,0 3-16 16,4 0 44-16,8 0-48 15,1 2 3-15,10 1 11 16,6 2-15-16,-1 8 21 16,6 0-19-16,5 3-8 15,4 6 27-15,11 3-29 16,0 2 0-16,6-2 15 16,18 1-10-16,8-9 10 15,3 1-15-15,13-6 0 0,12-2 31 16,7-5-29-16,12-9 8 15,2-6 8-15,7-10-8 16,-5-7 7-16,-5-3-17 16,-2-4 9-16,-12-3 8 15,2 0-11-15,-1-14-6 16,-5-8 8-16,1-8 3 16,-2-10 4-16,1-10-15 15,6-6 1-15,-5-14 19 16,-7-12-20-16,-5-4 0 15,-12-3-1-15,-12 6 1 16,-8 4 12-16,-14 3-12 16,-3 4 0-16,-13-1-1 0,-20 6 1 15,-11-2 0 1,-9 3-4-16,-18 4 7 0,-7 8-7 16,-13 12-1-16,-8 12-17 15,-1 18 19-15,3 12-58 16,5 26-32-16,-1 29-120 15,-1 12-232-15</inkml:trace>
  <inkml:trace contextRef="#ctx0" brushRef="#br0" timeOffset="171345.3075">13407 14654 377 0,'0'0'178'16,"0"0"-126"-16,0 0-1 0,0 0 25 16,0 0-17-1,0 0 70-15,-55-73-82 0,48 60 15 16,1 0 38-16,0 6 3 16,3 4-21-16,-1 1-6 15,3 2-30-15,1 0 17 16,-3 0-50-16,3 0 2 15,0 0 10-15,0 0-20 16,0 0-5-16,0 2-2 16,11 14 2-16,18 7 8 15,7 13 1-15,6 1 12 16,3-1 5-16,3 4-15 16,-1-3 18-16,-6 2 10 0,1 1-30 15,-5 2 27 1,-1 5-31-16,-1-3-5 0,0-1 9 15,-2-5-4-15,-1-1 0 16,-3-11-5-16,-6-2 0 16,-7-8-1-16,-2-3 1 15,-8-2 0-15,-1-2-3 16,0-4 4-16,-4-2-1 16,-1-3 0-16,0 0 2 15,0 0-2-15,0 0 0 16,0 0 0-16,0 0 0 15,0 0 0-15,0 0-6 16,0 0-49-16,0-15-31 16,-11-1-18-16,-3-1-40 15,-1-5-74-15,2-3-65 16</inkml:trace>
  <inkml:trace contextRef="#ctx0" brushRef="#br0" timeOffset="171809.0181">14164 14265 723 0,'0'0'72'0,"0"0"19"16,0 0-27-16,0 0-22 16,0 0 38-16,0 0-10 15,-6-5-48-15,-4 25-14 16,-17 16-8-16,-13 22 0 16,-10 4 27-16,-6 4-20 15,-2-6 27-15,-3 3 5 16,-7 0-3-16,-1 3 34 15,-6-1-43-15,3-2 6 16,1 0 18-16,3-7-26 16,9-3 9-16,7-7-14 15,7-9-16-15,13-8 25 16,15-12-27-16,8-8-2 0,6-5 10 16,3-4-8-16,0 0-2 15,0 0 0-15,0 0 4 16,0 0-18-16,0 0 5 15,0 0-99-15,0 0-117 16,0-20-357-16</inkml:trace>
  <inkml:trace contextRef="#ctx0" brushRef="#br0" timeOffset="172944.9285">9327 15216 570 0,'0'0'131'16,"0"0"38"-16,0 0-53 15,0 0 5-15,0 0-12 16,0 0-44-16,0-37-4 16,0 37-53-16,0 20-2 15,-5 13-1-15,-1 14 12 16,-3 11 50-16,7-1-56 15,-1-1-6-15,-3-6 16 16,3-5-13-16,-4 0 4 16,3-7 6-16,0-4-14 0,1-9 20 15,0-5-24-15,3-6 3 16,0-8 2-16,0-2-4 16,0-4-2-16,0 0 0 15,0 0-42-15,0 0 9 16,0-6-63-16,0-21-3 15,0-17-63-15,0-17-162 16,6-13-9-16,2-1 0 16</inkml:trace>
  <inkml:trace contextRef="#ctx0" brushRef="#br0" timeOffset="173151.8034">9327 15216 231 0,'-25'16'244'16,"28"-36"-4"-16,-3 12-83 16,2 5-45-16,5 3-54 15,6 0-44-15,14 12 65 0,6 13-9 16,2 12-12-1,4 6-10-15,-1 0-39 0,-1 3 6 16,-5-6-15-16,-3-4 7 16,-3-7 11-16,-6-8-18 15,-3-2 0-15,-9-5-3 16,-4-4-1-16,-4 0-26 16,0-1-19-16,-4-1-28 15,-16-6-2-15,2-2-98 16,-9-2-141-16</inkml:trace>
  <inkml:trace contextRef="#ctx0" brushRef="#br0" timeOffset="173347.6774">9316 15523 802 0,'0'0'169'0,"0"0"-143"16,0 0-26-16,0 0 0 15,0 0 27-15,116-53 37 16,-58 24-29-16,0 1-26 15,-11 6-3-15,-6 5-6 16,-11 4-55-16,-11 9-7 16,-10 1-48-16,-9 3-70 15,0 0-79-15,-8 0 63 16</inkml:trace>
  <inkml:trace contextRef="#ctx0" brushRef="#br0" timeOffset="173903.3339">9496 14997 256 0,'0'0'142'15,"0"0"-79"-15,0 0-3 16,0 0 51-16,0 0-44 16,0 0-6-16,-61-47-21 0,47 38 44 15,-5-2-15 1,-3 6-40-16,-8 5-7 0,-2 0 40 16,-4 11-19-16,-5 20 5 15,-5 13-1-15,-4 8-8 16,-1 11 3-16,6 7-18 15,6-1 9-15,12 4 36 16,15 0-49-16,12-1-3 16,3-5-1-16,23-9-14 15,15-1 14-15,12-7-16 16,12-4 0-16,10-10 26 16,9-10-26-16,5-9 16 15,7-17 6-15,-1 0-9 16,-1-27 22-16,-7-9-32 15,-12-10-3-15,-17-11 28 0,-19-9-26 16,-19-13 3-16,-20-13-5 16,-9-11 2-16,-37-8-7 15,-19-6-26-15,-14 5-17 16,-8 19 44-16,-11 28-15 16,10 31 13-16,10 29-36 15,20 20-47-15,20 45-69 16,18 18-239-16</inkml:trace>
  <inkml:trace contextRef="#ctx0" brushRef="#br0" timeOffset="174981.7657">10192 15241 299 0,'0'0'199'15,"0"0"-132"-15,0 0-62 16,0 0 0-16,0 0-4 15,0 0-1-15,-53 0 18 16,47 0 18-16,0 0 27 16,3 0-38-16,-1 0 29 15,-2 0 47-15,2 0-36 0,0 0-8 16,1 0 7-16,1 0-2 16,1 0 23-16,1 0-46 15,0 0-7-15,0 0-6 16,0 2-14-16,0-2 2 15,10 0-9-15,23 0-3 16,14-7 54-16,20-10-38 16,14-3-1-16,18-3 8 15,15 0-24-15,14-6 18 16,15 2-15-16,0 0 3 16,-1 4 15-16,2 4-20 15,-5 2-2-15,-6 3 1 16,-10-1 5-16,-3 0-6 15,-9 3 0-15,-7-2 1 0,-10 3-2 16,-12 2 1-16,-17 0 0 16,-7 5-1-16,-12-3 6 15,-10 5-4-15,-7-1-1 16,-11 3 0-16,2-5-1 16,-4 5 9-16,1-3-8 15,3 1 0-15,-4-2 0 16,7 1 8-16,-4-1-8 15,-1 1 0-15,0 3-2 16,1 0 2-16,10 0 0 0,4-3-1 16,3 0 5-1,3-1-8-15,-1-3-4 0,-11 5 8 16,-5 1-12-16,-6-2 6 16,0 3 6-16,-9 0-6 15,-1 0-9-15,-5 0 14 16,-1 0-6-16,2 0 2 15,-2 0-7-15,0 0 12 16,0 0-3-16,1 0 2 16,-1 0 2-16,2 0-4 15,-2 0-5-15,0 0 8 16,0 0 3-16,0 0-3 16,0 0-11-16,0 0 5 15,0 0 4-15,0 0-15 16,0 0 17-16,0 0 0 0,4 0-10 15,3 0 12-15,6 0-2 16,-3 0 0-16,-3 0 6 16,-2 0-3-16,-2 0-3 15,-3 0-42-15,0 0-52 16,-6 0-186-16</inkml:trace>
  <inkml:trace contextRef="#ctx0" brushRef="#br0" timeOffset="175425.4909">22143 14117 666 0,'0'0'0'0,"0"0"-421"16</inkml:trace>
  <inkml:trace contextRef="#ctx0" brushRef="#br0" timeOffset="176531.7992">21768 14100 520 0,'0'0'90'0,"0"0"-90"0,0 0 8 16,0 0 3-1,0 0 20-15,0 0 23 0,81-21-19 16,-69 21-21-16,-2 0 56 16,1 11-24-16,-2 8 16 15,-4 11-10-15,-1 10 5 16,-3 6 0-16,-1 1-15 15,2 1-26-15,1-9 16 16,1-2-25-16,2-11-7 16,4-1 24-16,-4-6-13 15,1-10 11-15,-3-1-22 16,-2-8 0-16,-1 0 16 16,-1 0-7-16,0 0 12 15,0-20 34-15,0-16-53 16,0-15 7-16,-3-11-9 0,-1-11 0 15,1-6-11-15,3 7 17 16,0 8-6-16,0 19 0 16,0 22 3-16,0 9 1 15,0 13-4-15,7 1 0 16,14 0-12-16,10 10 10 16,10 8-4-16,6 8 3 15,-4 0 6-15,-2-3-5 16,-6 4 2-16,-12-4 0 15,-13 3 2-15,-10 3-2 16,-13 4-14-16,-30 7 12 16,-14-6-21-16,1-8 18 0,13-10-13 15,18-9 16-15,15-4-2 16,10-3 4-16,0 0-1 16,16 0-24-16,16 0-1 15,8 0 23-15,0 0 3 16,-4 0-1-16,-6 0-3 15,-8 10 4-15,-3 3-1 16,-7 4 0-16,-6 2 2 16,-6-2 5-16,-6 5-6 15,-30 3 0-15,-14-1 14 16,-8-2-13-16,-2-6 4 16,5-6-5-16,8-6 2 15,9-1-17-15,8-1-36 0,11-2-132 16,11 0-191-1</inkml:trace>
  <inkml:trace contextRef="#ctx0" brushRef="#br0" timeOffset="176997.5201">22137 13851 916 0,'0'0'56'15,"0"0"20"-15,-107-72 8 0,65 72-23 16,-6 3-13-16,-7 34-45 16,2 15 51-16,0 21-53 15,7 9 19-15,10 12 3 16,16 1-11-16,12-6-9 15,8-4-3-15,4-11 0 16,26-12 4-16,8-9-4 16,9-11 0-16,10-11 9 15,7-11-8-15,10-9 13 16,11-11-9-16,6-11 21 16,8-20 38-16,-4-11-53 15,-7-13 11-15,-6-9 8 16,-10-12-27-16,-16-11 6 0,-18-4-9 15,-28-2 0 1,-11 1-3-16,-38 12 3 0,-19 8-3 16,-11 9 0-16,-10 10 6 15,-7 14-9-15,-1 19 5 16,-4 20-67-16,6 0-52 16,3 16-372-16</inkml:trace>
  <inkml:trace contextRef="#ctx0" brushRef="#br0" timeOffset="177711.0794">19140 14248 650 0,'0'0'156'0,"0"0"-29"15,0 0-46-15,0 0 25 16,0 0-23-16,0 0 5 16,0 0-41-16,8-44-38 15,-13 61 6-15,-23 27-13 16,-12 15-2-16,-9 13 28 0,-2-5-21 16,10-11 8-1,9-10-15-15,6-10 0 0,8-5 26 16,1-4-22-1,4-4-3-15,0-4-1 0,1 3-6 16,-1-2-14-16,1 0-118 16,0-10-96-16,-1-10-60 15</inkml:trace>
  <inkml:trace contextRef="#ctx0" brushRef="#br0" timeOffset="177971.916">18767 14344 972 0,'0'0'150'16,"0"0"-133"-16,0 0-17 0,0 0 0 16,93 78 105-16,-25-31-37 15,13 3-23-15,0-1-29 16,-2-6-12-16,-6-7 16 16,-10-7-20-16,-13-4 0 15,-13-9 1-15,-17-7-1 16,-11-5-14-16,-9-1 3 15,0-3 11-15,-8 0-6 16,-17 0 6-16,-8 0-37 16,-1-10 8-16,-1-6-52 15,9-9-87-15,-1-10-131 16</inkml:trace>
  <inkml:trace contextRef="#ctx0" brushRef="#br0" timeOffset="178455.6168">19109 13964 686 0,'0'0'100'0,"-64"-73"-20"16,24 40-27-16,-7 7-9 15,0 2-16-15,2 12 81 16,3 12 2-16,1 9-67 15,-5 35-24-15,-8 21-20 16,-6 15 0-16,8 12 27 16,4 7-6-16,9 6 8 0,13 1-16 15,10-7-8-15,13-3 34 16,3-11-35-16,19-4-3 16,19-5 10-16,13-7-10 15,13-4 13-15,4-14-14 16,10-12 4-16,9-18 44 15,7-13-39-15,1-8 13 16,3-20 13-16,-8-18-34 16,-11-8 12-16,-15-14-13 15,-16-7 2-15,-15-8 8 16,-14-12-10-16,-16-14 0 0,-3-12-3 16,-13-9-14-1,-20 0 9-15,-12 7-3 0,-10 16 11 16,-6 22-15-16,-5 24-2 15,-1 30-17-15,1 23 9 16,5 46-65-16,2 27-160 16,11 10-228-16</inkml:trace>
  <inkml:trace contextRef="#ctx0" brushRef="#br0" timeOffset="179518.5033">19644 14485 296 0,'0'0'4'16,"0"0"-8"-16,0 0-3 15,-80-10 7-15,69 7 108 16,1 0 50-16,4 3-71 16,-2-3-51-16,-2 3-22 15,0 0 25-15,-2 0-12 16,6 0-10-16,-3 0 30 15,6 0 23-15,0 0 2 0,3 0-21 16,0 0-5-16,0 0 31 16,0 0-52-16,0 0-15 15,0 0 4-15,7 0-14 16,10-3 13-16,9-1 4 16,9 0 5-16,8-1 28 15,10-8-44-15,11 1 4 16,4 0 6-16,7-4-12 15,8 5 13-15,4 1-10 16,5 3-7-16,6-1 28 16,1 4-26-16,3-3 11 15,-1 1-13-15,-3 2 4 16,-2-6-2-16,-8 4-2 0,-6-2 0 16,-7 2 3-1,-11 0 0-15,-12-1-3 0,-10 1 0 16,-12 2 7-16,-10 1-5 15,-2-1-2-15,-3 1 0 16,1 1 17-16,-2 2-17 16,-2-3 0-16,-2 3-3 15,-2 0 11-15,-1-2-9 16,2 2 1-16,-3 0 0 16,0 0 0-16,0-2 0 15,3 2 0-15,6-3-1 16,7 3 6-16,2-5-6 15,3 5 1-15,-2-2 0 16,-1-1 5-16,-5 3-5 0,-2-3 0 16,-1 3 0-16,-4 0 2 15,2-1-12-15,-7 1 10 16,-1 0 0-16,-3 0-1 16,-1 0 2-16,-2 0-1 15,2 0 0-15,3 0 1 16,7-3-5-16,5 0 4 15,3-1 0-15,4 1 4 16,-4-1 0-16,-2-1-8 16,-9 1 1-16,-5 4-19 15,-1-1 19-15,-3 1-44 16,0 0-8-16,0 0 32 16,-16 1-25-16,-17 17-32 0,-12-1-95 15,-4-2-193 1</inkml:trace>
  <inkml:trace contextRef="#ctx0" brushRef="#br0" timeOffset="180239.1022">14072 14783 493 0,'0'0'73'0,"0"0"-57"16,0 0-2-16,0 0-14 16,97-37-6-16,-76 34-4 15,-6 3-21-15,2 0-36 16,-4 0-52-16,-9 0-41 16</inkml:trace>
  <inkml:trace contextRef="#ctx0" brushRef="#br0" timeOffset="180358.0296">14203 14740 201 0,'0'0'0'0,"0"0"-75"15,0 0-51-15</inkml:trace>
  <inkml:trace contextRef="#ctx0" brushRef="#br0" timeOffset="181465.877">14430 14707 638 0,'0'0'93'0,"0"0"-21"0,0 0-36 16,0 0 16-16,0 0 34 15,0 0-25-15,-3-9-17 16,3 9-44-16,0 0 15 16,0 0 5-16,0 0-17 15,0 0 8-15,0-2 13 16,4-1-17-16,22 1 17 16,6-5 12-16,6-1-12 15,1 2 24-15,1-2-40 16,-1 3 6-16,-2-2 12 15,3 4-20-15,8 1 7 0,2-1-13 16,9 1 12-16,3-1-1 16,12 0-6-1,6-1-5-15,5 2 23 0,2-1-20 16,1-1 1-16,0 1-4 16,4-3 0-16,4-2 16 15,-1 5-11-15,-4-3-5 16,-4 2 14-16,-2-3-12 15,-1 4 13-15,0-6-15 16,-5 5 2-16,5-3 12 16,-2-1-14-16,-9 3 0 15,0-4-4-15,-6 2 9 16,2-3-5-16,-1 2 0 16,5-1 5-16,-2-1-4 0,-1 4-1 15,-6 2 0-15,-4-2 12 16,-3 3-9-16,3 2-2 15,0-2-1-15,1 0 0 16,-4 3 4-16,-7-3-4 16,-3 3 0-16,3-3 4 15,2 3-1-15,7-6 1 16,-5 1-4-16,-2 3 0 16,-5-2-9-16,-8 0 12 15,-9 1-4-15,-3 1 1 16,0-2 0-16,-6 1 0 15,13-2 0-15,0 2 0 0,8-2-3 16,2 1 5 0,0 1-2-16,-1-2 0 0,-3 5 2 15,-7-2 2-15,-6 2-4 16,-7-3 0-16,-1 3-7 16,-5 0 7-16,-1 0-1 15,-1 0 1-15,1 0 3 16,-3 0-3-16,3 0-4 15,-3 0 4-15,-4 0-6 16,-2 0 6-16,-4 0-3 16,0 0-3-16,0 0 3 15,0 0-3-15,0 0 6 16,0 0 0-16,0 0-5 0,9 0 5 16,12 0-2-1,8 0 2-15,6 0 10 0,-3 0 3 16,-8 0-13-16,-12 0 0 15,-7 0 3-15,-5 0-3 16,0 0-7-16,0 0-4 16,-25 3-71-16,-17 7-124 15,-13-3-164-15</inkml:trace>
  <inkml:trace contextRef="#ctx0" brushRef="#br0" timeOffset="182209.2085">16425 16058 706 0,'0'0'199'0,"0"0"-90"16,0 0-29-16,0 0-8 15,0 0-7-15,0 0-28 16,0 0 25-16,-65 112-9 16,35-42-16-16,4 5-8 15,0-4-23-15,7-4 10 16,2-6-3-16,2-6-3 16,5-7 39-16,-2-9-33 15,3-3-6-15,0-9 6 0,0-8-13 16,2-5-3-16,1-4-1 15,-1-1-8-15,3-6 5 16,-2 2-90-16,-3-5-46 16,-1-8-97-16,-10-25-227 15</inkml:trace>
  <inkml:trace contextRef="#ctx0" brushRef="#br0" timeOffset="182480.5611">15957 16263 877 0,'0'0'344'0,"0"0"-329"0,0 0-15 16,0 0 0-16,81 39 25 15,-39-6 62-15,10 10-33 16,10 3 17-16,9 2-20 16,4-6 7-16,-3-2-25 15,-6-13-31-15,-13-5 7 16,-14-7-9-16,-12-4 0 15,-14-4-15-15,-8-6 9 16,-5-1-24-16,0 0 24 16,0 0-13-16,-6-8-24 0,-12-13-78 15,0-11-60 1,5-17-162-16</inkml:trace>
  <inkml:trace contextRef="#ctx0" brushRef="#br0" timeOffset="182928.2825">16337 15783 731 0,'0'0'74'15,"-95"-6"-9"-15,47 12 23 16,-3 15-18-16,4 15 40 15,-7 12-56-15,4 22-3 0,5 10 20 16,6 6-29-16,6 3-15 16,14-5-5-16,9-3-18 15,10 2 12-15,4-4-16 16,35-9 0-16,19-1 8 16,23-15 15-16,10-6-1 15,13-18-22-15,-1-11 1 16,-5-9 0-16,-10-10-1 15,-10-5-5-15,-19-19 1 16,-5-8 4-16,-12-14 5 16,-8-8-5-16,-9-18 0 15,-8-15 6-15,-17-19-6 16,0-13-4-16,-23-6-2 16,-14 9-13-16,-15 24 17 15,-12 26 2-15,-17 23 0 0,-11 27-10 16,-6 16-10-16,0 6-109 15,6 20-149-15,4 1-410 16</inkml:trace>
  <inkml:trace contextRef="#ctx0" brushRef="#br0" timeOffset="183895.3628">14151 15334 112 0,'0'0'414'16,"0"0"-282"-16,0 0-12 15,0 0-20-15,0 0-16 16,0 0-25-16,-3-16-40 15,3 16-3-15,0 7-16 0,13 6 0 16,16 10 44-16,0 4 30 16,7 2-29-16,2 4-16 15,5 4-2-15,2 5 21 16,10 8-13-16,11 5-2 16,2 9 26-16,10-4-44 15,-4 2-1-15,2-5-14 16,-6-1 10-16,-5-1-4 15,-12-2-6-15,-5 0 0 16,-5-7 2-16,-1-5 7 16,-6-2-7-16,-2-3-2 15,-3-6 1-15,-2-4-3 16,-4-6 2-16,-2 0-4 0,-6-6 4 16,3 2 5-16,-5-7 3 15,2 2-8-15,2-2 2 16,0 1 8-16,5 2-10 15,7 3 0-15,5-1 2 16,9 4 7-16,4 2-9 16,1 0 0-16,-2 0 0 15,-3-4 0-15,-11-6 0 16,-10 0-19-16,-10-7 16 16,-10-3-12-16,-4 0 14 15,0 0 0-15,0 0 1 16,0 0 11-16,0 0-8 15,0 0-3-15,0 0 24 16,0 0-15-16,2 0-7 0,-1 0-2 16,0 0-11-16,1 0-2 15,1 0-10-15,0 0-19 16,-1 0 16-16,0 0-8 16,0 0-33-16,-2 0-71 15,0 0-83-15,0-18-214 16</inkml:trace>
  <inkml:trace contextRef="#ctx0" brushRef="#br0" timeOffset="185088.7283">16725 16140 270 0,'0'0'460'0,"0"0"-404"0,0 0 17 16,0 0 29-16,0 0-25 15,0 0-1-15,0 0-45 16,9 0-26-16,3-3 15 15,1-1-20-15,0 2 2 16,-6-1-9-16,6-2 9 16,6-5-2-1,6-2 5-15,5-5-2 0,-2-3 30 16,2-3-26-16,3-3 13 16,1-1 5-16,7-6-22 15,4 3 8-15,4-4-4 16,1 5-2-16,4 0 23 0,-2-4-16 15,-4 3 8 1,2-2 8-16,1 2-10 0,-5 1-4 16,3 2-7-16,-1 0-7 15,3 1 39-15,-2 3-39 16,2-1 0-16,-2 1 10 16,-4 1-10-16,2-2 0 15,-8-1 1-15,1 0 9 16,-1 0 5-16,-4 4-15 15,-3-3 0-15,0 2 8 16,-2-1-1-16,1 0-9 16,3-3 2-16,1 2 0 15,-1 5 1-15,-3 5-1 16,-5-2 0-16,-4 10 1 0,-3-5 2 16,-5 5-3-16,-3 3 0 15,-1-1 0-15,-1-3 12 16,2 2-12-16,1 1-2 15,5-6-1-15,-4 3 6 16,1-2-2-16,4 1-1 16,-5-1 0-16,2 5-1 15,-3-4 1-15,0 3 0 16,-3-2 3-16,-2 4-1 16,0-1 1-16,1-2-3 15,3 2 3-15,-4-1 6 16,5-2-8-16,1 0-1 15,4-3 3-15,-5 4-1 0,-1 0-2 16,-2 1 0 0,-5 2 0-16,2 0 14 0,-6 3-14 15,0 0 0-15,0 0 10 16,0 0-5-16,0 0 8 16,0 0-13-16,0 0 0 15,0 0 0-15,3 0 0 16,-3 0 0-16,0-3 8 15,0 3-7-15,0 0-2 16,1 0-5-16,-1 0-67 16,0 0-31-16,0 0-158 15,-8 0-330-15</inkml:trace>
  <inkml:trace contextRef="#ctx0" brushRef="#br0" timeOffset="186762.7969">10179 15196 59 0,'0'0'126'0,"0"0"-18"15,0 0 8-15,0 0-31 16,0 0 14-16,0 0-15 16,0 0-15-16,-69-53-21 15,62 50-6-15,-2 3-1 16,0 0-41-16,-4 0 0 16,-3 3-6-16,5 4 16 15,2 0-14-15,0-5 4 0,5 1 0 16,1-3 14-16,-1 1-12 15,1-1 23-15,-3 3-4 16,-4-3-18-16,0 6 32 16,-8-2-21-16,3 2-10 15,-6 4 28-15,0-1-31 16,-2 2 11-16,7-4 4 16,6-5 0-16,4 0 40 15,6-2-19-15,0 0-17 16,0 0-10-16,0 0-10 15,0 0 4-15,0 0 4 16,0 0-2-16,0 0 3 0,0 3-9 16,12 0 0-1,8-3 7-15,12 0-2 0,14 0 6 16,26-3-11-16,25-24-1 16,31-10-31-16,8-16-228 15,-10-9-648-15</inkml:trace>
  <inkml:trace contextRef="#ctx0" brushRef="#br0" timeOffset="187722.6105">13784 14105 324 0,'0'0'100'0,"0"0"-8"16,0 0 35-16,0 0-37 16,0 0 3-16,0 0-11 15,0 15-37-15,0-15 33 16,0 0-30-16,0 0 12 16,0 0 7-16,0 0-8 15,0 2 10-15,0-2-46 16,0 0-23-16,0 4 14 15,0 2-10-15,1 4-4 16,4-3 5-16,-2-5-2 0,0 1 4 16,-3-3-3-1,0 0 4-15,0 0 78 0,0 0-37 16,1-12 20-16,4-27 18 16,7-24-60-16,0-19-21 15,3-22-6-15,0-2 0 16,-9-8-3-16,-4 5 7 15,-2 6-4-15,0 10 0 16,-19 18 4-16,-3 14-7 16,-2 13 3-16,5 7 0 15,3 9 1-15,6 6 2 16,3 6-3-16,4 8 0 0,1 1 5 16,2 8-6-1,0 0 1-15,0 3 0 0,0-4-15 16,0 4 15-16,0 0-27 15,0 0-5-15,0 0-24 16,0 0 35-16,0 0-60 16,0 21-33-16,9 20-19 15,8 19-38-15,-11 4-127 16</inkml:trace>
  <inkml:trace contextRef="#ctx0" brushRef="#br0" timeOffset="188556.7717">18743 13723 462 0,'0'0'200'16,"0"0"-153"-16,0 0-35 15,0 0 19-15,0 0 64 16,0 0-34-16,0 0-10 0,2 0 17 16,-2 0 5-1,5-5 24-15,4-7 17 0,6-15-54 16,3-6 18-16,1-9-50 15,0-8 23-15,-1-10-8 16,1-9-29-16,-1-7 19 16,-1-13-33-16,0-9 3 15,3-9-2-15,2-1 0 16,1 2-1-16,-8 20 5 16,-4 19-2-16,-6 28-4 15,-2 22 1-15,-3 11-25 16,0 6 2-16,3 28-119 15,2 30-89-15,-5 17 36 16,0 2-229-16</inkml:trace>
  <inkml:trace contextRef="#ctx0" brushRef="#br0" timeOffset="189189.3137">19170 14988 66 0,'0'0'506'0,"0"0"-385"16,0 0-51-16,0 0 26 0,0 0 13 16,0 0-42-16,-1 0 13 15,-3 0 2-15,4 0-24 16,0 0 19-16,0 9-54 16,0 12-23-16,0 15 14 15,0 16-6-15,0 8 16 16,0 10 16-16,0-1-25 15,0 0 43-15,0 4-35 16,4 6 0-16,2 4 26 16,0 6-31-16,2-7-3 15,0-3-14-15,-1-10 10 16,0-9-4-16,-7-14-7 16,3-12 0-16,-3-15 1 0,0-8 2 15,0-8-3-15,0-3 0 16,0 0-13-16,0 0 5 15,-13 0-85-15,-15-3-54 16,-14-31-264-16</inkml:trace>
  <inkml:trace contextRef="#ctx0" brushRef="#br0" timeOffset="189937.4526">16678 16741 304 0,'0'0'177'15,"0"0"19"-15,0 0-104 16,0 0 16-16,0 0-4 0,0 0-5 16,-26-49 34-16,26 49-56 15,0 0-19-15,0 0-20 16,0 0-22-16,0 3-8 16,-1 21-8-16,-2 20 0 15,-5 23 55-15,0 11 5 16,-2 6-18-16,3-4-5 15,5-1-9-15,2-6-1 16,0-4-9-16,0-5-12 16,0-8 25-16,2 0-28 15,5-10-2-15,3-2 3 16,-7-5-2-16,4-9 3 0,-4-8-5 16,-2-10 0-16,-1-4-13 15,0-5 12-15,0-2-20 16,0-1-15-16,0 0-36 15,0 0-34-15,-11-21-100 16,-11-28-376-16</inkml:trace>
  <inkml:trace contextRef="#ctx0" brushRef="#br0" timeOffset="192423.5135">9484 15477 755 0,'0'0'23'0,"0"0"-23"15,0 0-184-15</inkml:trace>
  <inkml:trace contextRef="#ctx0" brushRef="#br0" timeOffset="192869.2289">13076 14500 917 0,'0'0'5'16,"0"0"-10"-16,0 0-129 15,0 0 59-15,0 0 75 0,0 0 1 16,3-11 0 0,-3 11-1-16,0 0-54 0,0 0-34 15,0 0-76-15,0 0 103 16,-6 0-14-16,1 3-108 16</inkml:trace>
  <inkml:trace contextRef="#ctx0" brushRef="#br0" timeOffset="194157.4302">12552 13868 718 0,'0'0'75'15,"0"0"2"-15,0 0-34 16,-5-79-10-16,2 52 40 15,-1 5-22-15,0 5 22 0,1 7 4 16,-1 7-4 0,2 3-5-16,2 0-64 0,0 13 16 15,0 19-27-15,0 15 15 16,16 12-8-16,4 7 27 16,3-4-19-16,3-1 2 15,-3-4-10-15,-1-5 8 16,-6-10-11-16,-6-8 3 15,0-9 0-15,-5-8 0 16,0-7 2-16,-5-6-2 16,0-1 4-16,0-3-2 15,0 0 43-15,-15 0 7 16,-6-17-30-16,-11-9-13 16,-1-13-5-16,4-14 2 15,-1-10-6-15,11-12 0 16,5-12-12-16,14 2 12 0,3 5 0 15,17 24-2-15,3 19 6 16,6 18-8-16,4 12 1 16,1 3-1-16,7 4-20 15,0 4 24-15,-5 17 0 16,-3 9-10-16,-16 12 11 16,-9 6-1-16,-8 12 0 15,-15 0 0-15,-21-1 6 16,-6-10-6-16,-4-9 0 15,1-9 1-15,5-12 3 16,6-6-4-16,8-10 0 16,11-3 5-16,10 0 29 15,5-13-30-15,0-13 7 0,19-7-1 16,17-1-9-16,0 4-2 16,-2 16-7-16,-4 10 8 15,-3 4-16-15,-3 16 16 16,6 11-11-16,-1 9 6 15,1-3 10-15,-3-1-5 16,-3-2 0-16,0-4 0 16,-7-5-2-16,-5-8 7 15,2-3-7-15,-5-1 2 16,-6-4-13-16,-1-3-19 0,2 2-45 16,-1-1-36-1,0-3-22-15,4 0-66 16,4-7-22-16,5-15-256 0</inkml:trace>
  <inkml:trace contextRef="#ctx0" brushRef="#br0" timeOffset="194406.2756">13154 13947 760 0,'0'0'172'15,"0"0"-57"-15,0 0-60 16,0 0-4-16,0 0 5 15,0 0-7-15,0 0 0 0,3 83-5 16,7-54 3 0,0 2-47-16,-3-9 5 0,1-2 6 15,4-3-6-15,0-1 12 16,0-2-17-16,-5-5 0 16,0 1 6-16,-2 4-6 15,-5 5-22-15,0 8-97 16,-22-8-173-16</inkml:trace>
  <inkml:trace contextRef="#ctx0" brushRef="#br0" timeOffset="195903.6418">18041 13597 646 0,'0'0'78'0,"0"0"-50"16,0 0 1-16,0 0 60 16,90-43 33-16,-70 40-57 15,0 3-3-15,4 0-14 16,-1 13-33-16,-2 18 8 15,-6 14-15-15,-6 5-5 16,-7 8 32-16,-2-7-34 0,0-9 9 16,0-9 5-1,-8-10-13-15,1-6 2 0,0-7 10 16,-3-7-10-16,-1-3 46 16,-4 0-24-16,-4-3 5 15,-3-21-5-15,-3-8-15 16,1-14 2-16,1-11-13 15,6-4 0-15,8-10 7 16,9-8-7-16,3 0-1 16,30 3-3-16,7 13-2 15,3 21-3-15,-4 21 1 16,-6 16 2-16,-3 5-10 0,-2 22 13 16,-4 12-2-1,-11 11 2-15,-10 8 6 0,-3 0-1 16,-6-3-2-16,-11-7 0 15,-8-7-6-15,-3-7 8 16,-5-5-2-16,-2-5 0 16,0-5 8-16,8-8-1 15,5-6-6-15,7 0 11 16,8 0 33-16,0 0-40 16,7 0 27-16,0 0-23 15,0 0-4-15,10 0-10 16,13 10-12-16,12 0 17 15,10 3 4-15,1-7-4 16,-4-1 0-16,-1-2-3 16,-11-3 9-16,-10 0-23 0,-4 0 7 15,-10 3-31-15,-5-3 20 16,-1 2-8-16,0-2 5 16,0 0-21-16,0 0-53 15,0 0-62-15,0 0-125 16,0-8-423-16</inkml:trace>
  <inkml:trace contextRef="#ctx0" brushRef="#br0" timeOffset="196279.9548">18503 13663 567 0,'0'0'181'0,"0"0"-136"15,0 0 16-15,0 0 12 16,0 0-6-16,0 0-4 15,-43-23-9-15,41 17-15 16,-2-4-6-16,1 0 20 16,3 3-36-16,0 0 19 15,0 0 19-15,0 7-35 16,0-3-3-16,0 3-17 16,15 0 5-16,1 0-19 15,2 3 14-15,-6 16-13 16,-1 6 13-16,-11 5 0 15,0 2 2-15,0-2-2 16,-9 0 0-16,0-10-4 0,4-3 4 16,4-11 0-16,1-3 5 15,0-3 0-15,7 0-1 16,28-7 31-16,14-15 1 16,9-6 4-16,2-2-40 15,-12 11-43-15,-8 7-106 16,-21 4-299-16</inkml:trace>
  <inkml:trace contextRef="#ctx0" brushRef="#br0" timeOffset="197779.0949">17385 16450 621 0,'0'0'78'0,"0"0"-6"15,0 0 46-15,0 0-37 16,-84-22 37-16,83 22-53 16,1 0-32-16,0 0-6 15,0 0-27-15,0 13 0 16,0 16 4-16,1 12 17 16,1 4 42-16,-2 6-21 15,0-5-21-15,0-7 7 16,0-10-12-16,0-6-1 15,0-5-14-15,0-6 5 0,4-7-2 16,-3-3-4-16,-1-2 0 16,0 0 7-16,0 0 0 15,0 0 8-15,-5-13-1 16,-13-17-7-16,-5-16 0 16,5-17-7-16,1-19-11 15,4-10 1-15,2-2-1 16,2 3 7-16,0 17-2 15,0 23 6-15,4 19 1 16,1 17-1-16,4 11 0 16,0 4 5-16,0 0-5 15,18 0-5-15,6 4-5 16,9 11 10-16,3 0-2 16,-1 5 2-16,-7 2 0 0,-2-1 0 15,-13 8 2 1,-1-3-3-16,-8 7 1 0,-4 7 0 15,-8 10-5-15,-13-5 11 16,-11-1-6-16,4-11 2 16,-1-12 4-16,7-3 6 15,6-8-9-15,6-3 4 16,7-7 26-16,3 0-21 16,0 0-10-16,0 0 8 15,0 0-8-15,6 0-2 16,14 2-14-16,13-2 14 15,5 0 21-15,-4 0-20 16,-1 0-1-16,-6 0 2 16,-4 0 3-16,-3 5-8 0,-5 0 3 15,-2 0-1-15,1 1-14 16,-5 0-7-16,-2 4-26 16,3-3-11-16,-1 0-52 15,5-1-22-15,-4-5-66 16,2-1-80-16</inkml:trace>
  <inkml:trace contextRef="#ctx0" brushRef="#br0" timeOffset="198273.5173">17672 16493 747 0,'0'0'186'0,"0"0"-163"0,0 0-7 16,0 0-7-16,0 0 38 15,0 0-1-15,-10 66-22 16,6-56 17-16,1-6-29 15,1-4 27-15,2 0 32 16,0 0-15-16,-1 0 17 16,1-4-28-16,0-18-34 15,0-5-6-15,0-6-5 16,12 1-9-16,8 2 9 16,0 9 0-16,-2 8-7 15,0 7 7-15,-9 6-14 16,4 0 12-16,-5 6-14 0,0 11 6 15,-1 3 9 1,-7 2 1-16,0-2-3 0,0-8 3 16,0-3 0-16,0-6 2 15,0-3-2-15,0 0 0 16,0 0 0-16,13 0-5 16,2 0-1-16,7-7 4 15,2 2 2-15,-4 5-6 16,-3 0 6-16,1 21-7 15,-7 13 7-15,-7 5 0 16,-4 2 6-16,0 4 3 16,-19-5-3-16,-4-4 12 15,-7-6-16-15,1-7 2 16,0-9-4-16,5-8 5 16,5-6 10-16,9 0-15 0,4-6-27 15,6-11-58-15,0-3-253 16</inkml:trace>
  <inkml:trace contextRef="#ctx0" brushRef="#br0" timeOffset="203350.3476">9481 15159 645 0,'0'0'108'0,"0"0"-13"0,0 0-45 15,0 0 16-15,0 0-38 16,0 0-26-16,0 0 29 16,0 0-29-16,-82 42-2 15,63-27 27-15,8-5-8 16,8-7 21-16,3-3-15 15,0 0-24-15,0 0 13 16,1 0-14-16,16 0 0 16,1 0 18-16,2-10-13 15,-5 0 5-15,-4 5-10 16,-8 2 8-16,-3 3 1 16,0 0-7-16,0 0-2 15,0 0 1-15,-3 12 2 0,-8 4 0 16,0-2-2-1,4-5 8-15,4-6 14 0,3-3-23 16,0 0-3-16,0 0 3 16,0 0 13-16,3-4 2 15,7-11-4-15,2-2 0 16,-5-3 17-16,-4 0-26 16,-3 0 1-16,0 4 8 15,-6 2-9-15,-10 8 1 16,0 6-3-16,2 0 0 15,2 11-10-15,5 5 10 16,3 0-9-16,4-6 8 0,0-3 0 16,17 0-4-16,-1-7 5 15,7 0 0-15,2-3 6 16,2-12 2-16,-7 2-8 16,-7 0 5-16,-7 4-2 15,-6-3 14-15,0 3-17 16,-13-1 2-16,-10 10-14 15,-10 0 12-15,-5 18 0 16,2 15 0-16,6 2 0 16,15-1-5-16,7-8 5 15,8-3 0-15,8-7-5 16,17-5 5-16,2-8 0 16,7-3 0-16,0-3 8 15,-2-17 1-15,-7 3-9 16,-8 3 1-16,-10-1-2 0,-7 0 7 15,0-2 0-15,-13 3-6 16,-6 0 2-16,-4 8-5 16,-3 6 3-16,3 0 0 15,4 0 0-15,8 3 0 16,8 0 0-16,3 0-2 16,0-3-2-16,3 0-4 15,16 0 8-15,5 0 0 16,2-9 5-16,-4-4-5 15,-8 2 0-15,-4-1-5 0,-10 2 12 16,0-2-5 0,0 0-2-16,-17-1 0 15,-2 9 1-15,-11 4 3 0,-6 4-4 16,-3 25 0-16,0 12 0 16,4 3 2-16,5 6 2 15,8-3-4-15,9-4 11 16,10-4-9-16,3-6 0 15,0-5-2-15,19-5 2 16,3-4 0-16,5-5-2 16,3-9 0-16,1 0 4 15,2-5 3-15,-3 0-2 16,1-10-5-16,-4 0 0 16,-4 3 8-16,-1 0-8 15,-6 4 0-15,-4 3-1 0,3 0 4 16,-3 0-6-1,-1 0-2-15,1 13 5 0,1 6-2 16,3 1 2-16,-9 3-4 16,2 1 4-16,-1-7 0 15,-8 2 0-15,0-1 0 16,0 1 0-16,-15 4 2 16,-10 0-2-16,-5 1 0 15,-3-7 5-15,2-2-2 16,-2-8-3-16,0-3 0 0,-1 2 0 15,-5-4 8 1,2-2-6-16,1 2-2 0,8 1 13 16,8-3 5-16,4 0 15 15,10 0-15-15,3 0-12 16,3 0 16-16,0 0-22 16,0 0-4-16,0 0 3 15,5 0-14-15,12 0 9 16,6 2-3-16,5 1 9 15,8-3-16-15,1 0 16 16,2 0 0-16,1-12-6 16,4-5 2-16,-2-3 0 15,0 0-9-15,-9 0 9 16,-9 4-16-16,-3 0 16 16,-7-2 0-16,-5 4-1 15,-6 2 8-15,1-1-3 16,-4 1 0-16,0 2 6 0,0-1 7 15,-4 5-12-15,-3 2-1 16,2 2 11-16,0 2-7 16,5 0 4-16,-3 0-8 15,3 0 0-15,0 0-5 16,0 0 5-16,0 0 0 16,0 0-2-16,0 0 6 15,-3 0-4-15,0 0 0 16,-3 0 0-16,3 0-11 15,0 0 11-15,3 0 0 16,0 0-2-16,0 0 8 16,0 0-11-16,0 2 5 0,0-1 0 15,0 8-16-15,-3 5 19 16,-6 0-3-16,6 1 0 16,-4 3 6-16,5-7-11 15,-4 0 5-15,-4 2 0 16,1-2 2-16,-7 1-1 15,2 2-1-15,-5-4 0 16,2 0 2-16,-5-4 0 16,-2-2-2-16,3 0 0 15,-3-4 6-15,2 0-4 16,2 0-2-16,4 0 3 16,0-8 9-16,-1-1 12 15,4-2-24-15,0 1 4 0,3 3 11 16,4 2-14-1,1 4-1-15,5 1 0 0,-2 0 6 16,2 0-18-16,0 0 12 16,0 0-8-16,0 0 2 15,0 0 1-15,0 0-4 16,2 0 2-16,9 10 7 16,3 6-3-16,5-5 3 15,1-2 0-15,5-2 0 16,-1-4 0-16,2-3-5 15,3 0 4-15,-1-3 2 16,2-13-4-16,-6-1 3 16,-6-7 0-16,-1 2 2 0,-4-1-2 15,-4-1 0-15,-2 1-5 16,-7 0 12-16,0 3-5 16,0-3-2-16,0 7-4 15,0 3 4-15,-3 3 1 16,-1 6 2-16,-2 1-6 15,0 3 9-15,1 0-19 16,-4 0 13-16,-4 0-10 16,-3 14 10-16,-7 4-6 15,1 2 4-15,-2 1 0 16,3-2 2-16,0-2-2 16,5-6 2-16,1 2 0 0,-2-8 6 15,4-1-3 1,-3-1-3-16,-1-3 0 0,-5 0 0 15,-3-7 6-15,5-10-5 16,-4-8-1-16,2-5 10 16,-2-6-9-16,12-3 7 15,3-2-8-15,2 1 4 16,4 4-7-16,3 7 3 16,0 2-4-16,10 1 3 15,9 5-3-15,13-1-1 16,5 2 4-16,7 3 1 15,9 1-11-15,-8 12 11 0,-2 4-14 16,-4 0-10 0,-11 11-24-16,2 12-28 0,-8 2 4 15,-5 5-128-15,-11-6-110 16</inkml:trace>
  <inkml:trace contextRef="#ctx0" brushRef="#br0" timeOffset="206996.4579">22086 14050 460 0,'0'0'136'0,"0"0"-89"16,0 0 54-16,0 0 8 15,0 0-23-15,0 0-16 16,0 0-14-16,-34-61-56 0,29 56 20 16,2-2-16-1,0 7 26-15,2-2 24 0,-3 2-18 16,4 0-12-16,0 0-5 15,0 0-15-15,0 0 41 16,-2 2-37-16,-2 15-4 16,-1 12 30-16,-4 18 0 15,-1 15-17-15,-1 15-1 16,1 4-11-16,1 3 44 16,1-11-43-16,4-6 6 15,2-11 13-15,1-11-25 16,-1-13 7-16,2-15-7 0,-1-7 1 15,1-8 7 1,-2-2-8-16,1 0 0 0,-4-9 28 16,-2-21 6-16,3-20-28 15,4-15-6-15,0-20 0 16,13-8-23-16,6-6 6 16,2 0-8-16,-7 12 13 15,-1 12 3-15,-9 25 6 16,-4 20 3-16,0 14 0 15,0 11 20-15,0 2-20 16,5 3-6-16,7 0 5 16,9 0-3-16,13 11 1 15,8 2 3-15,0-3 0 16,-2 6 0-16,-5-2 0 16,-6 2 0-16,-6 1 0 0,-6 3-3 15,-6-1 3-15,-11 8 0 16,0 3 1-16,-24 2-1 15,-16 2 6-15,-5-2-6 16,-6-5 12-16,-1-7-5 16,-4-3 2-16,6-4-9 15,5-6 0-15,16-4 33 16,13-3-21-16,10 0-3 16,5 0-2-16,1 0-3 15,0 4-8-15,6 4-2 16,21 6 6-16,10 2 4 15,7 0-4-15,0 1 0 0,0 4 3 16,-3-1 2-16,1 2-9 16,0-1 4-16,0 4 0 15,-4-1 7-15,-6-7-7 16,-10-5 0-16,-9-1 3 16,-6-5-1-16,-6-6 1 15,-1 2-3-15,0-2 0 16,0 0 17-16,0 0-8 15,0 0-9-15,0 0 23 16,0 0-20-16,-1-2 9 16,-2-1-12-16,1 0 0 15,2 2 0-15,0 1 0 16,0 0 0-16,0 0 0 0,0 0 0 16,-2-3-6-16,1 3 3 15,1 0 3-15,0 0-7 16,0 0 7-16,0 0-2 15,0 0 1-15,0 0-4 16,0 0-9-16,0 0-9 16,0 0-24-16,0 0 46 15,0 0-38-15,0 3 31 16,0 1 7-16,0-4-1 16,0 0-8-16,0 0 10 15,0 0 0-15,0 0 9 16,-4 0-7-16,-7-9-2 15,-11-12 0-15,-5-6 10 16,-2-5-11-16,1 1 1 0,3-1 0 16,4 2-2-16,0 4 2 15,2 5 0-15,4 3 0 16,0 4 2-16,3 1 35 16,3 3-36-16,-1 3 1 15,2-2 10-15,-1 1-10 16,3 2-2-16,0 3 0 15,2-1 4-15,1 4 1 16,3 0-5-16,0 0 0 16,0 0-5-16,0 0 5 15,0 0 0-15,0 0 0 0,0 0 0 16,0 0-5 0,0 0 5-16,0 0 0 0,0 0-2 15,0 0 4-15,0 0-3 16,0 0 1-16,0 0 0 15,0 0 2-15,0 0-2 16,0 0 0-16,0 0-4 16,0 0 7-16,0 0-3 15,0 0 0-15,0 0 3 16,0 0 1-16,0 0-4 16,0 0 0-16,0 0-4 15,0 0 4-15,10 0-12 0,9 0 8 16,7 4 4-1,2-4-1-15,0 0 1 0,-1 0 0 16,-3 0 0-16,-1-8 2 16,-3-5-2-16,1-7 0 15,-4 1 5-15,-1-8-2 16,-7 1-3-16,-1-3 0 16,-7 2 5-16,-1-2-4 15,0-1-1-15,0 7-2 16,-7 3 2-16,1 4 2 15,-5 5-2-15,2 5 0 16,-1-2-4-16,-6 3 4 16,-2 5-1-16,-5 0-1 15,-2 0 2-15,-2 5-14 16,-1 12 14-16,1 0 0 0,3 2-3 16,3-2 6-1,4-3-6-15,6-1 1 0,2-1 2 16,4-4-2-16,0-4 2 15,4 1 0-15,0-5-3 16,1 0 6-16,0 0-5 16,0 0 2-16,0 0 0 15,0 0-2-15,0 0 2 16,0 0 0-16,0 0 1 16,0 0-1-16,0 0 13 15,0 0-13-15,0 0 0 16,0-2 4-16,0-5-4 0,-2-1 0 15,-1 6-3 1,2-4 7-16,-1 5-3 0,1 1-1 16,-1 0 0-16,2 0 2 15,-1 0-2-15,1 0 0 16,0 0-3-16,0 0 5 16,-5 0-7-16,-6 24-9 15,-3 8 14-15,-2 15-6 16,2 4 6-16,4 0 0 15,1 2 0-15,2-9 4 16,6-2-4-16,1-2 0 16,0-7 0-16,0 0-2 15,0-4 2-15,0-3 0 16,0-2 0-16,0-4 5 16,0-6-6-16,0-6 1 0,0-4 0 15,0-1 1-15,0-3 0 16,0 0-1-16,0 0 8 15,0 0-4-15,0 0 18 16,0 0-22-16,0 0 0 16,0 0 5-16,0 0-5 15,0 0-6-15,0 0 5 16,0 4-17-16,0 2 6 16,0-4 12-16,0-2-5 15,0 0-7-15,0 0 14 16,0 0-2-16,-3 0 0 15,-1-12 7-15,-1-14-11 0,1-17 4 16,4-10-24-16,0-12 18 16,4-15-22-16,14-2 13 15,3-2 5-15,0 5-8 16,-6 13 7-16,-2 16 11 16,-4 14 0-16,-3 13 13 15,2 10-10-15,5 6-1 16,6 5-2-16,9-1 0 15,6 3-2-15,3 0 2 16,-1 8-2-16,-5 6-2 16,-6 1 3-16,-3 2 1 15,-6 0-2-15,-6 0 5 16,-1 2-16-16,-3-2 13 0,-6 0 0 16,0 2 0-16,0-2 2 15,0-4-4-15,-2 1 2 16,-5-5 0-16,-2 5 9 15,-6 3-9-15,-7 8 0 16,-6 5 0-16,1 0 0 16,-3-4 1-16,2-2-4 15,1-4 6-15,4-5 4 16,1 0-5-16,1-8-2 16,6 1 11-16,-1-4-10 15,2-1 5-15,1-3-6 16,1 3 5-16,-1-2 0 0,8-1-5 15,2 3 0-15,3-3-1 16,0 0 2-16,0 0-2 16,0 0 0-16,0 3 1 15,3 4-8-15,12 3 8 16,2 3 0-16,3 0 1 16,4 6 1-16,4 1 1 15,2 1-3-15,2 2 0 16,-2-4-1-16,2 4 7 15,-5-6-6-15,-7-4 11 16,-6-4-1-16,-7-1-5 16,-3-5-5-16,-4-2 0 15,0-1 2-15,0 6-2 16,-21 3-11-16,-6 1-63 16,-9-10-221-16</inkml:trace>
  <inkml:trace contextRef="#ctx0" brushRef="#br0" timeOffset="210996.7564">10064 14922 514 0,'0'0'90'0,"0"0"-46"15,0 0-27-15,0 0-7 16,0 0-6-16,0 0 3 15,0 0-14-15,0 0-6 16,-4-4-22-16,4 4 32 16,0 0 6-16,0 0 4 15,-1 0 19-15,0 0 0 16,-1 0 31-16,2 0-17 16,0 0 8-16,0 0 6 15,0 0-25-15,0-2 4 0,0 2-2 16,0 0-6-16,0 0 24 15,2-5-49-15,18-1 0 16,3-3 8-16,12-5-7 16,-2 1 0-16,2 2-1 15,-1 2 0-15,1 1-18 16,1 6-52-16,-8-4-153 16,-1 2-370-16</inkml:trace>
  <inkml:trace contextRef="#ctx0" brushRef="#br0" timeOffset="211293.572">10685 14786 576 0,'0'0'126'0,"0"0"-121"16,0 0 9-16,0 0-1 16,0 0-13-16,0 0 6 0,57-20-6 15,-32 20-28-15,-2-6-13 16,6 0-86-16,-5-1-99 15</inkml:trace>
  <inkml:trace contextRef="#ctx0" brushRef="#br0" timeOffset="211514.4343">11089 14711 680 0,'0'0'72'16,"0"0"-49"-16,0 0 56 0,0 0 0 16,0 0 6-16,0 0-70 15,34-4-14-15,-13 1 0 16,-2 3-1-16,10-3-57 16,-3 0-116-16,6 1-69 15,1-3-321-15</inkml:trace>
  <inkml:trace contextRef="#ctx0" brushRef="#br0" timeOffset="211659.3451">11474 14701 570 0,'0'0'145'0,"0"0"-112"16,0 0-2-16,0 0-21 0,0 0-10 15,0 0-6-15,72-10-161 16,-37 3-250-16</inkml:trace>
  <inkml:trace contextRef="#ctx0" brushRef="#br0" timeOffset="211801.2536">11884 14667 353 0,'0'0'125'16,"0"0"-77"-16,0 0 92 15,0 0-74-15,0 0-40 16,0 0-26-16,73-33-54 15,-33 20-541-15</inkml:trace>
  <inkml:trace contextRef="#ctx0" brushRef="#br0" timeOffset="212044.1082">12495 14581 819 0,'0'0'106'0,"0"0"-105"16,0 0-2-16,0 0-26 16,0 0-20-16,0 0-8 15,48-40-10-15,-42 40 28 0,1 0 5 16,0 0 25 0,3 0-6-16,-4 0 7 0,3 0-22 15,3 2-19 1,6 0-65-16,2-2-19 0,2 0-15 15</inkml:trace>
  <inkml:trace contextRef="#ctx0" brushRef="#br0" timeOffset="212218.9974">12829 14551 176 0,'0'0'382'16,"0"0"-309"-16,0 0 6 16,0 0-1-16,0 0-2 15,0 0-76-15,39-15-100 0</inkml:trace>
  <inkml:trace contextRef="#ctx0" brushRef="#br0" timeOffset="212351.9119">13199 14519 947 0,'0'0'0'0,"0"0"-579"16</inkml:trace>
  <inkml:trace contextRef="#ctx0" brushRef="#br0" timeOffset="214360.8118">14577 14320 396 0,'0'0'184'16,"0"0"-98"-16,0 0-22 16,0 0 10-16,0 0-8 15,0 0-18-15,0 0 6 16,-3 0-39-16,3 0-1 15,9 0-14-15,11 0 1 16,4 0-20-16,9 0 16 0,10 0-41 16,2 0 5-1,8-4-60-15,2-2-19 16,-2-4-173-16,1 0-98 0</inkml:trace>
  <inkml:trace contextRef="#ctx0" brushRef="#br0" timeOffset="214695.6046">15490 14221 637 0,'0'0'140'16,"0"0"-140"-16,0 0-8 15,0 0 7-15,0 0-23 16,83-12 1-16,-40 1-29 0,2 1-44 15,1 4 62 1,-4-1-69-16,-1 0 56 0,-7 4 43 16,-2 0 4-16,-5 0 10 15,-2 3 40-15,-7 0 17 16,-1 0 7-16,-3 0-25 16,-2 0-20-16,2 0 17 15,-2 0-23-15,6 0-22 16,7-3-1-16,0 1-18 15,6 2 4-15,-2-3-112 16,0 3-125-16,-3 0-62 16</inkml:trace>
  <inkml:trace contextRef="#ctx0" brushRef="#br0" timeOffset="214819.528">16367 14139 38 0,'0'0'76'16,"0"0"-76"-16</inkml:trace>
  <inkml:trace contextRef="#ctx0" brushRef="#br0" timeOffset="214952.4446">16752 14107 296 0,'0'0'287'0,"0"0"-262"16,0 0 22-16,0 0 12 15,0 0-36-15,0 0-23 16,70-4-67-16</inkml:trace>
  <inkml:trace contextRef="#ctx0" brushRef="#br0" timeOffset="215079.3662">17549 14105 950 0,'0'0'0'0,"0"0"-54"16,0 0-317-16</inkml:trace>
  <inkml:trace contextRef="#ctx0" brushRef="#br0" timeOffset="215226.2783">17830 14176 724 0,'0'0'155'16,"0"0"-146"-16,0 0-9 15,115-34-11-15,-62 17-304 16</inkml:trace>
  <inkml:trace contextRef="#ctx0" brushRef="#br0" timeOffset="215388.176">18295 14184 200 0,'0'0'773'16,"0"0"-694"-16,0 0-79 16,0 0-227-16,81-50-202 15</inkml:trace>
  <inkml:trace contextRef="#ctx0" brushRef="#br0" timeOffset="216017.7823">19673 14066 420 0,'0'0'140'0,"0"0"-104"15,0 0-4-15,0 0 6 16,0 0 22-16,94-16-9 16,-59 9-18-16,7 0-33 15,6 1-48-15,-5-3-448 16</inkml:trace>
  <inkml:trace contextRef="#ctx0" brushRef="#br0" timeOffset="216168.6906">20409 14023 629 0,'0'0'0'0,"81"-26"-346"15</inkml:trace>
  <inkml:trace contextRef="#ctx0" brushRef="#br0" timeOffset="216321.5944">21101 13955 762 0,'0'0'145'15,"0"0"-145"-15,0 0-7 16,0 0-132-16,91-51-286 16</inkml:trace>
  <inkml:trace contextRef="#ctx0" brushRef="#br0" timeOffset="216456.4237">21474 13908 172 0,'0'0'500'16,"0"0"-500"-16,0 0-31 0,98-33-219 16</inkml:trace>
  <inkml:trace contextRef="#ctx0" brushRef="#br0" timeOffset="216588.3375">21701 13878 918 0,'0'0'130'15,"0"0"-108"-15,0 0 31 16,0 0-29-16,0 0-24 16,0 0-190-16</inkml:trace>
  <inkml:trace contextRef="#ctx0" brushRef="#br0" timeOffset="217653.7748">14515 15280 601 0,'0'0'110'16,"0"0"-16"-16,0 0-28 15,0 0 3-15,0 0 18 0,0 0-32 16,0-37 36-16,0 37-52 16,0 0-30-16,0 0-6 15,0 0-3-15,0 0-20 16,0 12 8-16,12 8 12 16,8 3-6-16,3 4 6 15,10 5-31-15,-9 2-109 16,3-5-276-16</inkml:trace>
  <inkml:trace contextRef="#ctx0" brushRef="#br0" timeOffset="217850.7175">15025 15603 855 0,'0'0'158'0,"0"0"-126"15,0 0-5-15,0 0-8 16,0 0-19-16,0 0-16 16,21 0-70-16,-9 2-55 15,-6 5-76-15,-3 4-225 16</inkml:trace>
  <inkml:trace contextRef="#ctx0" brushRef="#br0" timeOffset="217990.6284">15139 15721 277 0,'0'0'131'0,"0"0"-64"15,0 0 31-15,0 0-58 16,0 0 63-16,0 0 2 16,75 30-42-16,-67-27-51 15,-2 1-12-15,3 1-10 16,3 0-64-16,-5 0-214 16</inkml:trace>
  <inkml:trace contextRef="#ctx0" brushRef="#br0" timeOffset="218144.5345">15410 15899 562 0,'0'0'55'0,"0"0"-50"0,0 0 61 16,0 0 7-16,0 0-45 16,0 0-28-16,44 0 0 15,-22-3-190-15</inkml:trace>
  <inkml:trace contextRef="#ctx0" brushRef="#br0" timeOffset="218297.4391">15613 16009 70 0,'0'0'703'0,"0"0"-675"16,0 0-11-16,0 0 7 15,0 0 43-15,0 0-67 16,55-40-129-16,-30 16-557 0</inkml:trace>
  <inkml:trace contextRef="#ctx0" brushRef="#br0" timeOffset="218580.2646">16414 15738 816 0,'0'0'117'0,"0"0"-49"16,0 0 11-16,0 0-56 15,0 0-23-15,0 0-37 16,39-23-40-16,-2 12-82 16,-2-6-101-16</inkml:trace>
  <inkml:trace contextRef="#ctx0" brushRef="#br0" timeOffset="218730.1689">16882 15570 702 0,'0'0'0'15,"0"0"-133"-15,0 0-350 16</inkml:trace>
  <inkml:trace contextRef="#ctx0" brushRef="#br0" timeOffset="218886.0729">17239 15388 671 0,'0'0'61'16,"0"0"-61"0,0 0-11-16,43-80-278 0</inkml:trace>
  <inkml:trace contextRef="#ctx0" brushRef="#br0" timeOffset="219035.9841">17606 15190 886 0,'0'0'91'0,"0"0"-50"16,0 0 0-16,0 0-31 15,0 0-10-15,63-74-83 16,-30 55-84-16,2 2-182 0</inkml:trace>
  <inkml:trace contextRef="#ctx0" brushRef="#br0" timeOffset="219157.904">17922 15028 690 0,'0'0'77'16,"0"0"-25"-16,0 0-8 15,0 0-44-15,0 0-36 16,0 0-122-16</inkml:trace>
  <inkml:trace contextRef="#ctx0" brushRef="#br0" timeOffset="219336.7997">18354 14855 717 0,'0'0'196'15,"0"0"-147"-15,0 0 44 16,0 0-60-16,0 0-33 15,0 0-38-15,41-79-37 16,-22 63-81-16,-1 2-89 16,-6 1-245-16</inkml:trace>
  <inkml:trace contextRef="#ctx0" brushRef="#br0" timeOffset="219469.7094">18506 14696 339 0,'0'0'67'0,"0"0"33"16,0 0 24-16,0 0-70 15,0 0 11-15,0 0-65 16,97-26-70-16,-64 15-253 16</inkml:trace>
  <inkml:trace contextRef="#ctx0" brushRef="#br0" timeOffset="219600.6285">18844 14618 147 0,'0'0'548'0,"0"0"-516"16,0 0-32-16,0 0-78 0,0 0-384 16</inkml:trace>
  <inkml:trace contextRef="#ctx0" brushRef="#br0" timeOffset="219831.4248">19874 14327 684 0,'0'0'0'0,"0"0"-191"16,0 0-195-16</inkml:trace>
  <inkml:trace contextRef="#ctx0" brushRef="#br0" timeOffset="220154.7832">20337 14090 527 0,'0'0'115'16,"0"0"-79"-16,0 0-19 16,0 0 72-16,0 0-79 15,0 0-10-15,77-20-21 16,-43 9-177-16</inkml:trace>
  <inkml:trace contextRef="#ctx0" brushRef="#br0" timeOffset="220307.689">20766 14059 645 0,'0'0'49'0,"101"0"-36"15,-26 0 2-15,15 0-15 16,5-3-28-16,5 0-181 15</inkml:trace>
  <inkml:trace contextRef="#ctx0" brushRef="#br0" timeOffset="220475.583">22229 14036 492 0,'0'0'0'0,"0"0"-329"16</inkml:trace>
  <inkml:trace contextRef="#ctx0" brushRef="#br0" timeOffset="222842.9277">10030 14829 231 0,'0'0'237'15,"0"0"-120"-15,0 0-35 16,0 0-16-16,0 0 6 15,0 0 9-15,0 0-26 16,0 0-33-16,9 0-15 16,19-7-7-16,19-3-74 15,12-5-135-15</inkml:trace>
  <inkml:trace contextRef="#ctx0" brushRef="#br0" timeOffset="223015.8224">10867 14786 854 0,'0'0'28'0,"0"0"-28"16,0 0-48-16,0 0-85 15,85-49-120-15</inkml:trace>
  <inkml:trace contextRef="#ctx0" brushRef="#br0" timeOffset="223178.7191">11432 14726 585 0,'0'0'122'0,"0"0"-89"0,0 0-33 15,93-42-96-15,-49 28-231 16</inkml:trace>
  <inkml:trace contextRef="#ctx0" brushRef="#br0" timeOffset="223344.6288">12063 14684 653 0,'0'0'107'0,"0"0"-61"16,0 0-27-16,0 0-19 16,0 0-77-16,0 0-238 15</inkml:trace>
  <inkml:trace contextRef="#ctx0" brushRef="#br0" timeOffset="223594.4745">12491 14650 738 0,'0'0'135'16,"0"0"-129"-16,0 0 37 0,0 0 15 15,0 0-17-15,0 0-20 16,13-10-21-16,4 0-78 16,2 0-52-16,-3 5 6 15,-2-2-7-15,-5 7-93 16,-6 0 121-16,0 0 67 15,-3 0 9-15,0 0 27 16,0 0 55-16,0 0 1 16,0 0-28-16,0 0-28 15,0 0-152-15</inkml:trace>
  <inkml:trace contextRef="#ctx0" brushRef="#br0" timeOffset="228968.2978">14664 14371 442 0,'0'0'137'0,"0"0"-91"16,0 0-9-16,0 0 20 16,0 0-11-16,0 0-42 15,0 0 24-15,-10 0-25 16,7 0 14-16,3 0 17 0,0 0-3 15,-3 0 6-15,3 0 2 16,0 0-26-16,0 0 33 16,0 0-34-16,0 0 0 15,0 0 18-15,0 0-12 16,0 0 26-16,0 0-6 16,0 0-12-16,0 0 28 15,0 0-47-15,0 0 4 16,0 0 17-16,0 0-15 15,0 0 9-15,0 0 1 16,0 0-12-16,0 0 38 16,0 0-39-16,0 0-2 0,0 0 17 15,0 0-22 1,0 0 0-16,0 0-3 0,0 0 2 16,0 0-3-16,0 0 1 15,0 0 0-15,0 0 0 16,0 0 4-16,0 0-4 15,0 0 0-15,0 0 1 16,0 0 1-16,0 0-2 16,0 0 0-16,0 0-1 15,0 0 5-15,0 0-5 16,0 0 1-16,0 0 0 16,0 0-2-16,0 0 2 15,0 0 0-15,0 0-2 16,0 0 6-16,0 0-1 15,0 0-3-15,0 0 2 0,0 0-20 16,0 0 18-16,-3 0-72 16,-11 8-90-16,-4 2-128 15,-10-6-210-15</inkml:trace>
  <inkml:trace contextRef="#ctx0" brushRef="#br0" timeOffset="230018.6452">13390 15318 518 0,'0'0'197'0,"0"0"-135"15,0 0 12-15,0 0-60 0,0 0-13 16,0 0 13-16,-4 0 13 16,4 0 3-16,0 0 35 15,-2 0-5-15,2 0 8 16,-2 0 24-16,2 0-20 16,-1 0-2-16,0 0-15 15,-2 0-28-15,1 0 32 16,1 0-44-16,-1 4 12 15,2-4 6-15,0 3-20 16,-1 4 22-16,-2 12-35 16,-3 17 3-16,-4 14 8 15,-3 13-7-15,3 6 4 0,0 7 21 16,1 3-13-16,-2 4 19 16,-1-4-13-16,5 1-16 15,-2-10 41-15,2-5-46 16,1-14 27-16,0-9-15 15,4-10-9-15,-1-9 12 16,1-9-16-16,2-8 0 16,0-5 5-16,0-1-5 15,0 0 0-15,0 0-2 16,0 0-36-16,0 0-5 16,0-11-76-16,0-25-41 15,2-33-115-15,9-27-585 16</inkml:trace>
  <inkml:trace contextRef="#ctx0" brushRef="#br0" timeOffset="231534.7153">13856 14086 542 0,'0'0'118'16,"0"0"-69"-16,0 0-17 16,0 0 47-16,0 0-42 15,0 0-37-15,0 0-7 0,0 0-55 16,3 0 36-16,0 0 22 16,-1 0-1-16,-2 0 4 15,0 0 1-15,0 0 6 16,0 0-2-16,0 0 19 15,0 0 37-15,0 0-7 16,0 0-13-16,0 0-15 16,0 0-22-16,0 0 44 15,0 0-25-15,0 0 7 16,0 0 29-16,0 0-9 16,0 0 1-16,0 0-7 15,0-7-27-15,-5-3 48 16,2-6-46-16,-5 2 14 0,2-9 10 15,2-4-25-15,2-4 3 16,2-13-14-16,0-6 3 16,0-9 9-16,9-6-18 15,2-2 0-15,4-2 7 16,1-4-4-16,2 1 0 16,-3 2-3-16,-2 0 0 15,-1 5-2-15,-2-5 2 16,-3 1 0-16,-2 2 1 15,-3 11 2-15,-2 6-3 16,0 18 0-16,0 8 4 16,0 9 9-16,0 2-13 0,0 5 0 15,0 5 0-15,0 0 4 16,0 3-1-16,0-3-3 16,0 3 0-16,0 0-6 15,0 0 6-15,0 0 0 16,0 0-1-16,0 0 7 15,0 0-6-15,0 0 0 16,0 0 0-16,0 0-2 16,0 0 2-16,0 0 0 15,0 0-8-15,0 0 14 16,0 0-12-16,0 0-3 16,0 3-2-16,0 24-9 15,0 18 13-15,0 22 7 0,-2 8 0 16,-3 9 4-1,-7 0-8-15,-3-3 3 0,-3 1 1 16,-5-2-6-16,4-4 6 16,-5 2-4-16,6-8 1 15,2 2 6-15,2-8-6 16,7-10 2-16,1-10 1 16,3-13 3-16,3-12-3 15,0-9 0-15,0-3-8 16,0-4 14-16,0-3-8 15,0 0 2-15,0 0 0 16,0 0 7-16,0 0 2 0,0 0-9 16,0 0 9-1,0 0-3-15,0 0 0 0,0 0-6 16,0 0 0-16,0 0 7 16,0 0-7-16,0 0 0 15,0 0-1-15,0 0 10 16,0 0-13-16,0 0 4 15,0 0 0-15,0 0-7 16,0 0 7-16,0 0-3 16,0 0 3-16,0 0 3 15,0-3-1-15,0-11-2 16,1-5-11-16,5-4-4 16,-1-4-22-16,-2-4-57 15,-2 0-19-15,0-6-58 16,5-3-6-16,-2 1-137 0</inkml:trace>
  <inkml:trace contextRef="#ctx0" brushRef="#br0" timeOffset="232154.8409">13940 13082 745 0,'0'0'75'0,"0"0"18"0,0 0-77 15,0 0-7 1,0 0 23-16,0 0-12 0,19-66 5 16,-14 59-3-16,-2 4 0 15,-3 3 22-15,0 0-10 16,0 0-28-16,0 0 25 15,0 3-31-15,-17 21 0 16,-13 11 19-16,-11 9 22 16,0-5-2-16,6-3-25 15,12-10-14-15,1-2 36 16,8-7-26-16,6-8-7 16,4-1-3-16,4-6 4 15,0-2-1-15,0 0-3 0,0 0 0 16,0 0 15-1,0 0-4-15,0 0-8 0,0-16 30 16,12-18-4-16,12-13-11 16,2-11-18-16,3-5 0 15,0 8-1-15,-6 9 1 16,-7 19 0-16,-7 13 0 16,-1 9 7-16,-8 5 8 15,3 0-15-15,6 8-20 16,10 15 12-16,15 11 16 15,11 7 8-15,7-7-16 16,3-4 8-16,1-9 20 0,-8-5-28 16,-2-10 0-1,-11 1 23-15,-8-6-20 0,-12-1-3 16,-9 0 0-16,-6 0 7 16,0 0-17-16,0 3 10 15,0 3-96-15,-13 7-139 16,-12 0-358-16</inkml:trace>
  <inkml:trace contextRef="#ctx0" brushRef="#br0" timeOffset="233106.6697">15190 14417 831 0,'0'0'78'15,"0"0"22"-15,0 0 41 16,0 0-53-16,0 0 26 16,0 0-27-16,-35-26-31 15,35 26 0-15,0 0-37 16,0 0-13-16,0 0 11 15,0 0-17-15,0 0-8 16,0 0 3-16,12 14 3 0,11 11-1 16,9 4 3-1,1 4 0-15,0 0-4 0,-4-3 4 16,0-4 0-16,-3-6 6 16,0-1-4-16,-7-2-2 15,-2-7 0-15,-5-3 0 16,-5-4 0-16,-4-3 0 15,-3 0 0-15,0 0 13 16,0 0-10-16,0 0 11 16,0 0 9-16,0 0 1 15,-2 2 49-15,-18 9-67 16,-13 7 6-16,-9 7 21 16,-3 2-18-16,8-4 10 15,6-3-25-15,7-3 7 16,5-2-8-16,0-1 1 0,6-4 0 15,2 0-3-15,6-4 1 16,-2 5-2-16,-3 2-46 16,1 0-58-16,-1 13 22 15,-10 3-139-15,-3-5-143 16,-7-8-570-16</inkml:trace>
  <inkml:trace contextRef="#ctx0" brushRef="#br0" timeOffset="233695.4524">13037 16256 771 0,'0'0'177'0,"0"0"-91"16,0 0 18-16,0 0-28 16,0 0 14-16,0 0 10 15,-12-47-55-15,12 47-35 16,0 0-10-16,9 11-12 15,10 19-5-15,9 13 10 16,2 3 7-16,-3 0 16 16,-5-12-14-16,-5-10-2 15,-7-9 0-15,-5-11 4 0,-1-1 11 16,1-3-13-16,6-7 20 16,9-23 59-16,9-16-64 15,5-11-2-15,0-12-15 16,-4 0-14-16,-3 5 2 15,-6 19-61-15,-16 25-40 16,-5 20-89-16,-32 33-463 16</inkml:trace>
  <inkml:trace contextRef="#ctx0" brushRef="#br0" timeOffset="234444.5432">11738 14746 899 0,'0'0'70'0,"0"0"14"16,0 0-65-16,0 0-5 15,0 0 38-15,0 0-12 0,-23-13-9 16,10 30-6-16,-11 16-21 16,-8 10 55-16,0 6-51 15,-3 1 5-15,2-8 8 16,4-1-11-16,0-12 15 16,9-8 14-16,7-9-38 15,4-6 38-15,7-4-35 16,2-2-4-16,0 0 6 15,0 0-4-15,0 0 17 16,0 0-19-16,0 0 11 16,0 0-20-16,11 8 9 15,12 6 0-15,7 6 14 0,7 3 3 16,6 0 6-16,-1-2-23 16,-2-4 8-16,-5-2 0 15,-5-2-6-15,-8-4-2 16,-6-2 9-16,-2 0-9 15,-8 0-2-15,-3 0-31 16,-3 9-118-16,0-6-114 16</inkml:trace>
  <inkml:trace contextRef="#ctx0" brushRef="#br0" timeOffset="239267.3846">2827 9442 260 0,'0'0'57'15,"0"0"-37"-15,0 0 38 0,-86-6 13 16,66 1 15-16,-2 2-27 16,-1 3-8-16,-2-2 4 15,1 1-16-15,2 1-1 16,-3 0 22-16,5 0-9 16,-4-3-13-16,2 3 0 15,2 0-23-15,1 0 50 16,3 0-46-16,2 0 19 15,2 0 11-15,2 0-40 16,1 0-1-16,1 0-8 16,-2 0 5-16,3 0-1 15,-2 0-4-15,4 0 0 16,-5 0-7-16,4 0 9 16,1 4-2-16,-1-2 0 0,3 1 1 15,0-3-23-15,3 0 20 16,0 0-28-16,0 0 28 15,0 0-4-15,0 0 6 16,0 4 0-16,3-1 6 16,2-2 16-16,2-1-22 15,4 0 1-15,5 0 38 16,8 0-20-16,4 0 20 16,8 0-17-16,9 0-14 15,10 0 28-15,6-8-30 16,8-1-6-16,-1-2 18 15,-2 2-17-15,-2-1 4 16,-2 0-5-16,0 0 4 0,-4 1-1 16,-3 2-3-1,-3 0 0-15,-1 1 7 0,2-1-4 16,6 1 4-16,5 0-6 16,8-5 9-16,2 0 9 15,1 2-19-15,-5-1 0 16,0 3 18-16,-4 7-17 15,-5-2-2-15,-3 2-1 16,-4 0 2-16,4 0-3 16,0 0 3-16,6 0 0 15,-1 0 0-15,1-3 5 16,0 1-3-16,-1-1-2 0,-2 1 0 16,-4-1 2-16,1-1-2 15,-6 1 0-15,-4 1 6 16,-5 1-5-16,-6 1-1 15,-4 0 0-15,-6 0 0 16,1 0 3-16,-2 0-3 16,4 0 0-16,2 0 2 15,6 0 1-15,5 1 1 16,3 1-4-16,-1-2 0 16,1 0-4-16,-5 0 4 15,3 0 0-15,-5 0-4 16,-5 0 8-16,5 0-5 15,-3 0 1-15,7 0 0 0,2 0-1 16,-2 0 1-16,2 0 0 16,-5 0 2-16,-4 0 3 15,-2 0-2-15,-4 0-3 16,-4 0 0-16,0 0-2 16,-4 0 2-16,1 0 0 15,-3 0 1-15,2 0 1 16,0 0-4-16,-1 0 2 15,1 0 0-15,-5 0 11 16,-1 0-11-16,-8 0 0 16,-1 0-2-16,-6 0 5 15,1 0-3-15,-2 0 0 0,0 0 0 16,0 0-12 0,0 10-49-16,-15 19-142 0,-10 7 9 15,-8-2-147-15</inkml:trace>
  <inkml:trace contextRef="#ctx0" brushRef="#br0" timeOffset="250700.22">16908 16983 337 0,'0'0'0'16,"0"0"-23"-16,0 0 20 15,0 0 3-15,0 0-4 16,0 0-15-16,0 0-36 0,0 0-81 16</inkml:trace>
  <inkml:trace contextRef="#ctx0" brushRef="#br0" timeOffset="273049.4502">1024 8799 547 0,'0'0'71'0,"0"0"-19"0,0 0-7 15,0 0-37-15,0 0 83 16,0 0-55-16,0 0-33 15,-11 0 7-15,11 0-9 16,0 0-1-16,0 0 11 16,0 0-9-16,0 0 58 15,0 0-56-15,0 0 13 16,0 0 26-16,0 0-43 16,0 0 20-16,0 0-12 15,0 0 3-15,0 2 16 16,0 5-27-16,6 6 0 15,9 4 34-15,0 5-3 0,7 1-10 16,2-3-17-16,2-1 9 16,-1-5 3-16,2-3-16 15,-5-2 0-15,-4-1 5 16,-3-6 0-16,-3-2-5 16,3 0 0-16,0 0 8 15,10-19 85-15,11-17-70 16,9-15-3-16,11-15 7 15,10-7-22-15,7-9-2 16,6 5-3-16,-7 12 11 16,-8 16-14-16,-18 18 3 15,-16 12 0-15,-15 13-5 16,-5 4-2-16,-7 2-7 0,0-1 6 16,0 1-6-16,-1-1-10 15,4 1-30-15,0 0-59 16,7 10-24-16,2 7-35 15,-2-2-286-15</inkml:trace>
  <inkml:trace contextRef="#ctx0" brushRef="#br0" timeOffset="279039.9072">2430 9409 563 0,'0'0'40'0,"0"0"-40"16,0 0 21-16,0 0 33 16,0 0 16-16,0 0-14 15,0 0-30-15,-18-27 36 16,18 27-62-16,0 0 0 16,0 0 36-16,0 0-27 15,0 0 18-15,0 0-9 16,0 0-16-16,0-2 56 15,8 0-57-15,8-1 3 0,7-3 44 16,2 6-47-16,5-1 31 16,4 1-29-16,3-1 14 15,-1-1 5-15,3 0-22 16,0-5 0-16,3 1 34 16,1-1-25-16,5-3 6 15,4 4-15-15,3-2 5 16,0-1 8-16,0 6-13 15,-1-4 0-15,0 0 4 16,-2 4 3-16,-3-4-7 16,-4 3 0-16,4-1 0 15,-8 4 7-15,3-1-7 0,-2 0 0 16,-5 2-5-16,-1 0 9 16,1 0-4-16,-4 0 0 15,3 0 8-15,1 0-7 16,2 0-1-16,-2 0 0 15,2 0-1-15,0 0 5 16,-3 0-8-16,2 0 2 16,-2 0 2-16,0 0-1 15,0 0 1-15,4 0 0 16,0 0 1-16,2 0 8 16,1 0-13-16,-2 0 4 15,2 0 0-15,3 0 4 16,-7 0-4-16,1 2 0 15,-1 0-5-15,-5-1 7 0,2-1-3 16,-3 0 1-16,0 0 0 16,-2 0 7-16,2 0-7 15,1 0-2-15,1 0 2 16,3 0 1-16,-2 0 0 16,3 0-1-16,-2 0 2 15,2 0-2-15,-5 0 0 16,5 0 0-16,-2 0 1 15,-1 0 5-15,3 0-7 16,1 0 1-16,3 0 0 16,-1 0-7-16,1 0 7 0,-1 0 0 15,0-3-2-15,1-2 6 16,-1 2-3-16,1-3-1 16,-1 3 0-16,0 1-4 15,-3-1 4-15,2 1 0 16,-2-1 1-16,1 3 7 15,-4-1-9-15,-3 1 1 16,-2 0 0-16,-4-2-8 16,-2 1 8-16,-5 1 0 15,-4 0 1-15,-4 0 3 16,0 0-8-16,-6 0-4 16,-3 0-3-16,0 0-15 15,0 0 9-15,-3 0-47 16,3 0-46-16,-3-3-54 15,0-4-368-15</inkml:trace>
  <inkml:trace contextRef="#ctx0" brushRef="#br0" timeOffset="279680.5186">2660 9353 596 0,'0'0'116'0,"0"0"-39"0,0 0-28 15,0 0-16 1,0 0 34-16,0 0-67 0,9-14 0 16,18 14-2-16,16-6 7 15,15 0 2-15,16-2-7 16,21 2 0-16,12 3-28 15,-1 3-4-15,-9-7-213 16</inkml:trace>
  <inkml:trace contextRef="#ctx0" brushRef="#br0" timeOffset="296320.7844">1084 15252 62 0,'0'0'82'16,"0"0"-20"-16,0 0-18 16,0 0-39-16,0 0-5 15,0 0 0-15,0 0-12 16,0 0-18-16,-7-69 28 16,4 62 2-16,2-3 62 15,-1-2-58-15,1 1 26 0,-4 1 3 16,1-3 10-1,4 0 21-15,-3 1 0 0,3-3-50 16,0-2 51 0,0 1-55-16,0-4-3 0,0 1 41 15,0-7-15-15,0-6 11 16,0 3-27-16,3-6-8 16,-3 2 63-16,0 6-47 15,0 3 33-15,0 9-1 16,0 5-21-16,0 6 31 15,0 4-51-15,0 0-3 16,0 0-11-16,0 0-2 16,0 0-4-16,0 0 1 15,0 0-6-15,0 10-5 16,0 7 7-16,0 9 7 0,4 6-13 16,2 11 13-16,-2 1 0 15,0 2 5-15,-1 4 0 16,-1-4 6-16,2 0-10 15,-1 0 7-15,-3-4 6 16,4 5-8-16,-4 0-6 16,0-1 16-16,0 4-11 15,0-3 19-15,0 2-17 16,0-4 1-16,0-2 28 16,0 2-28-16,0-1-8 15,0 1 12-15,0 1-11 16,3 2 12-16,-3-2-13 15,3 5 0-15,-3 7 31 16,0-2-25-16,0 4 7 0,0-4 1 16,0-10-2-16,0-2 1 15,0-5-13-15,0-6 0 16,0-6 10-16,0-5-10 16,0-8 0-16,0-7 2 15,0-4 3-15,0-3 3 16,0 0-8-16,0 0-26 15,3 0 19-15,0-13-128 16,-3-27-65-16,0-29-682 16</inkml:trace>
  <inkml:trace contextRef="#ctx0" brushRef="#br0" timeOffset="296945.1641">1210 13938 254 0,'0'0'143'15,"0"0"-64"-15,0 0-2 16,0 0-21-16,0 0-9 15,-97 26 16-15,63 4-2 16,1 9-12-16,3 1 21 16,11-1-53-16,6-2-12 15,11-7 13-15,2-4-16 16,0 0-2-16,12-6 6 0,7-1-5 16,2-5 8-16,-3-1-9 15,5-3 4-15,-3-1 26 16,-1-1-25-16,-2 5-5 15,-5 0 11-15,0 3-6 16,-3 4 2-16,-6 4-7 16,-3 2 6-16,-2 1 39 15,-17-1-42-15,-6-3 21 16,-1-6 9-16,2-5-13 16,2-10 26-16,1-2-17 15,3 0 1-15,5 0 46 16,0-9-75-16,6 0 1 0,0 3 6 15,7 1-8-15,0 5-23 16,0 0-152-16,7 0-306 16</inkml:trace>
  <inkml:trace contextRef="#ctx0" brushRef="#br0" timeOffset="297521.8174">1049 13600 496 0,'0'0'9'15,"0"0"7"-15,-91-7-16 16,64 7 24-16,-1 16-11 16,4 12 23-16,-1 8 25 15,-1 14-43-15,4 9 5 16,1 14 30-16,6 10-13 15,2 2 23-15,7 4-6 0,6-3-44 16,0-4 36-16,10-8-48 16,17-11 10-16,13-5 12 15,8-4-17-15,10-13 15 16,2-7-21-16,0-10 4 16,4-10 4-16,-3-11-2 15,3-3-6-15,3-15 39 16,-3-17-13-16,-9-13 33 15,-10-8-21-15,-9-14-8 16,-14-9 50-16,-14-16-75 16,-8-8-3-16,-30-15-1 15,-21-11 8-15,-13 7-18 16,-6 15-2-16,12 29 11 0,13 36-16 16,15 25 16-16,13 21-68 15,10 36-179-15,-2 7-188 16</inkml:trace>
  <inkml:trace contextRef="#ctx0" brushRef="#br0" timeOffset="298761.7248">5285 13671 378 0,'0'0'485'16,"0"0"-370"-16,0 0-46 16,0 0-46-16,0 0-6 15,0 0-17-15,0 0-15 0,-30 19 4 16,23 43 11-1,-2 11 23-15,0-1-19 0,3-2 5 16,1-7 17-16,5-7-22 16,0-5-4-16,0-9 6 15,0-6 1-15,0-10-7 16,0-9 0-16,0-7 0 16,0-8 7-16,0 0 10 15,0-2 18-15,-1 0 57 16,-5-20-29-16,-6-18-46 15,-1-20-17-15,6-12 0 16,7-19-28-16,0-11 21 16,26-1-22-16,1 9-7 15,-2 17-7-15,-2 29 39 0,-10 21-10 16,-4 18 14-16,2 7-27 16,8 3-19-16,-1 23 36 15,7 8 2-15,-7 6 16 16,-3 2-5-16,-6 0-3 15,-6-4 0-15,-3-9-5 16,0-5 5-16,-3-9 0 16,-12-1 5-16,-9-4 1 15,-9-7 6-15,-2-3-12 16,-1 0 3-16,9 0 63 16,6 0-51-16,9-3 28 15,9 3-11-15,3 0-32 16,0 12-6-16,3 22-31 15,18 7 37-15,7 4 0 16,5-5 0-16,3-1-21 0,-3-6 12 16,1-6-4-16,-1-7 2 15,1-8-7-15,-10-1-24 16,0-5 40-16,-8-6-93 16,-3 0-17-16,1 0-60 15,-8-22-303-15</inkml:trace>
  <inkml:trace contextRef="#ctx0" brushRef="#br0" timeOffset="299151.9975">5167 13346 771 0,'0'0'2'0,"-113"3"52"15,67 28-45-15,13 22 0 16,8 19 9-16,11 23 10 16,8 21 32-16,6 7-38 15,12 5-17-15,15-9 24 16,16-23-28-16,11-13-1 16,8-21 4-16,13-15-3 0,-3-16 1 15,4-11-2-15,-3-12 0 16,-3-8 38-16,0-8-16 15,-3-26 31-15,-7-20 10 16,1-18-41-16,-12-14 23 16,-13-17-45-16,-15-13 11 15,-21-10-13-15,-15-2 2 16,-37 2-21-16,-14 23 8 16,-4 25-8-16,0 32 20 15,3 45-49-15,-2 28-92 16,2 44-115-16</inkml:trace>
  <inkml:trace contextRef="#ctx0" brushRef="#br0" timeOffset="301589.4023">5409 14532 97 0,'0'0'37'0,"0"0"-36"15,0 0-1-15,0 0 59 16,0 0 67-16,0 0 49 15,0-66-100-15,0 66-15 16,0 0-55-16,0 0 24 16,0 0 31-16,0 0-21 0,0 0 32 15,0 0 6 1,0 0-39-16,0 0 47 0,-4 0-71 16,4 0-7-16,-2 0 19 15,2 0-25-15,-3 0-1 16,3 0 0-16,0 10 2 15,0 9-17-15,0 8 16 16,0 12-1-16,0 8 30 16,0 2 9-16,-3 2 2 15,3 4-2-15,0-3-32 16,0 5 50-16,0 7-55 16,0-6 11-16,0 2 20 15,3-8-20-15,-3 1 8 16,0 0-7-16,0-3-12 0,0-4 37 15,0 3-32-15,0-2-7 16,0-1 24-16,0 1-20 16,0 1 7-16,-3-2-11 15,3-3 17-15,0 2 1 16,-3 0-17-16,0-6-1 16,0 2 29-16,3 2-24 15,-3-2 4-15,0 4-9 16,0 0 2-16,3-6 4 15,-3-2-6-15,3-7 0 16,-5-10-1-16,5 0 6 16,0-4-5-16,0-4 0 15,0-2 2-15,0-5-1 0,0-2-1 16,0-3 0-16,0 0 6 16,0 0-4-16,0 0 1 15,0 0-3-15,0 0 5 16,0 0 4-16,0 0-9 15,0 0-3-15,0 0 3 16,0 0 0-16,0 0-21 16,-5 12-79-16,-15 2-165 15,-20-14-106-15</inkml:trace>
  <inkml:trace contextRef="#ctx0" brushRef="#br0" timeOffset="302348.6379">928 16500 99 0,'0'0'0'16</inkml:trace>
  <inkml:trace contextRef="#ctx0" brushRef="#br0" timeOffset="303330.6747">1140 16458 254 0,'0'0'61'0,"0"0"-49"16,0 0 55-16,0 0 42 0,0 0-53 15,0 0-35-15,-24-20-21 16,24 20 6-16,0 0-7 15,0 0 1-15,0 0 0 16,0 0 5-16,0 0-5 16,0 0 10-16,0 0-7 15,0 0 1-15,0 0 35 16,0 0-19-16,0-2 8 16,0 2 11-16,0 0-30 15,0 0 27-15,0 0-16 16,0 0-4-16,0 0 49 15,0 0-55-15,0 0 26 16,0 0-10-16,0 0 3 0,0 0-7 16,0 0-22-1,0 0 0-15,0 0-13 0,0 0 18 16,0 5-5-16,6-3 18 16,6 5-5-16,0-4 7 15,6 5-1-15,0-7-9 16,7 7 55-16,2-5-55 15,9-2 8-15,10 2 6 16,6-3-4-16,9 0 32 16,2 0-43-16,1 0-8 15,0-3 26-15,2-1-26 16,4 1-1-16,-3-2 19 16,-3 4-16-16,-4 1 6 15,-9 0-9-15,-2 0 0 0,-4 0-1 16,-10 0 1-16,-3 0 0 15,-5 0 2-15,-8 0 2 16,-10 0-5-16,0 0 1 16,-8 0 0-16,-1 0 24 15,0 0-20-15,0 0 22 16,0 0 6-16,0 0-14 16,0 0 2-16,0 0-20 15,0 0 5-15,0 0 7 16,0 0-12-16,0 0-3 15,0 0 2-15,0 0-8 16,0 0-18-16,0 0-99 16,0 0-169-16,0 0-179 15</inkml:trace>
  <inkml:trace contextRef="#ctx0" brushRef="#br0" timeOffset="304417.025">5376 16266 300 0,'0'0'212'0,"0"0"-106"15,0 0-23-15,0 0 0 16,0 0-56-16,0 0-19 15,0-3 0-15,0 3-8 16,0 0 0-16,0 0-5 16,0 0 20-16,0 0-23 15,0 0 8-15,0 0 0 16,0 0 69-16,0 0-31 16,0 0 18-16,-17 0 0 15,-15 6-44-15,-17 8-4 0,-23 0-8 16,-10 4 0-16,-6-1 0 15,6-8 0-15,15-5 0 16,13-4 96-16,10 0-29 16,9 0-25-16,0 0-42 15,14 0 0-15,10 0 63 16,5 0-63-16,3-4 0 16,3 4 5-16,0 0-5 15,0 0-2-15,0 0-47 16,0 0-74-16,0 0-37 15,0 0-163-15</inkml:trace>
  <inkml:trace contextRef="#ctx0" brushRef="#br0" timeOffset="304995.8939">2153 16491 292 0,'0'0'83'15,"0"0"-83"-15,0 0-89 16,0 0 59-16,0 0-2 16,0 0-74-16</inkml:trace>
  <inkml:trace contextRef="#ctx0" brushRef="#br0" timeOffset="306975.7245">2153 16491 248 0,'68'-21'168'0,"-68"21"-66"0,0 0 3 16,0 0-41-16,0 0 21 15,0 0 16-15,0 0-31 16,0 0-10-16,0 0-33 16,0 0-11-16,0 0 47 15,0 0-56-15,0 0 14 16,0 0-8-16,0 0-10 15,2 0 5-15,2 0-8 16,7 0 0-16,8 0-8 0,8 0 9 16,7 0-1-1,-2-8 3-15,5 4 3 0,-1-1-2 16,0 4-4-16,8 1 0 16,0 0 6-16,5 0-4 15,3 1-2-15,-4 4 0 16,-5-5 2-16,-4 0-9 15,-2 0 7-15,-1 0 0 16,-3 0 1-16,1 0 0 16,-3 0-1-16,-5 0 0 15,-1 0 10-15,-4 0-12 16,-10 0 2-16,0 0 0 0,-8-3 16 16,0 3-13-1,-3 0 14-15,0-2 40 16,0 2-28-16,0 0 27 0,0 0-43 15,0 0-6-15,0-1 28 16,0 1-33-16,0 0-2 16,0 0 0-16,0 0 8 15,0-2-8-15,0 2 0 16,3-7 0-16,-1-5 1 16,1-11-1-16,2-7-2 15,3-7-2-15,-2-2 8 16,0-7-9-16,0-6 5 15,-3-4 0-15,-3-8-12 16,0 2 13-16,0-5-1 16,0 6 0-16,-9 0 2 0,-3 8-4 15,2-3 2 1,2 3 0-16,-1 7 3 0,2 3-3 16,3 11 0-16,2 4-2 15,2 6 7-15,0 9-4 16,0 1-1-16,0 4 0 15,0 4-3-15,0-1 3 16,0 1 0-16,0 3 0 16,0-2 5-16,0 3-9 15,0-3 4-15,0 0 0 16,0 0-3-16,0-8 3 16,0 5-2-16,0-5 0 0,2-2 2 15,-2 7 4 1,0 0-4-16,0 5 0 0,0 1-11 15,0 0 11-15,0 0 0 16,0 0-3-16,0 0 11 16,0 0-28-16,0 0 20 15,0 0 0-15,0 0 7 16,0 0-4-16,0 0-6 16,0 0 3-16,0 0 0 15,0 0 8-15,0 0-8 16,0 0 0-16,0 0-7 15,11-4 7-15,3-1-3 16,11-4 0-16,8-2 6 0,6 4-1 16,4 0-2-1,2 0 0-15,4 4-2 0,6-2 4 16,-4 3-2-16,4 2 0 16,-3 0 8-16,-1 0-26 15,3 0 18-15,7 5 0 16,3 0-16-16,3 2 7 15,0-4-6-15,-1 1 7 16,-8-4-2-16,-9 0-6 16,-1 0 16-16,-9 0 0 15,0 0-15-15,-10 0 16 16,-9 0-1-16,-7-2 0 16,-7 2 5-16,-4-2-7 15,-2 2 2-15,0 0 0 0,0 0 37 16,0 0-35-16,0 0 23 15,0 0-20-15,0 0 10 16,0 0-1-16,0 0-14 16,0 0 0-16,0 0 1 15,0 0 2-15,0 0-3 16,0 0 0-16,0 0 5 16,0 0-9-16,0 0 4 15,0 0-7-15,0 7 0 16,0 13-8-16,0 10 15 15,0 2 0-15,0 5 4 16,-2-1-4-16,-4 5 0 16,-4 0 0-16,1 5 1 15,1 1 2-15,-1 0-3 16,2 2 0-16,-2-2 4 0,-1 3 21 16,5-7-25-16,-1 3 0 15,3-10 25-15,0-1-20 16,-1 3-3-16,2-9-2 15,-1 0 9-15,-1-2 3 16,2-3-12-16,2 1 0 16,-3-1 5-16,-1-1 4 15,4-3-10-15,0-3 1 16,0-3 0-16,0-2 7 16,0-4-7-16,0 0 0 15,0-4 0-15,0-2 0 16,0 2 0-16,0 0-5 0,0 2 10 15,0-3 0-15,0 5-5 16,0 1-1-16,0 2-6 16,0 2 14-16,0-4-5 15,0-3-2-15,0 1 3 16,0-4-4-16,4-3 1 16,-4 0 0-16,0 0-4 15,0 0 4-15,0 0 0 16,0 0-3-16,3 0 11 15,-3 0-15-15,0 0 7 16,0 0-2-16,6 0-8 16,3 0 10-16,6 0 0 15,9 0 0-15,10-8 0 0,5-3 9 16,0 1-9-16,7 1-3 16,-1 1-6-16,7 2 17 15,-4-5-8-15,4 5 0 16,0-4 2-16,0 0-2 15,-4 2 0-15,1 3 0 16,-7-1-3-16,1 5 11 16,-7-2-12-16,-4 3 4 15,0 0 0-15,-5 0 4 16,1 0-4-16,-5 0 0 0,2 0-1 16,-1-2 2-1,-2 2-1-15,-2 0 0 0,1 0 0 16,1 0-3-16,-4 0 3 15,0 0 0-15,-2 0 0 16,-7 0 4-16,-3-2-8 16,-3 2-12-16,-3 0-71 15,0 0-18-15,-6 0-238 16</inkml:trace>
  <inkml:trace contextRef="#ctx0" brushRef="#br0" timeOffset="309221.6842">2706 16131 417 0,'0'0'118'16,"0"0"-29"-16,0 0-23 16,0 0 8-16,0 0 2 15,0 0-26-15,0 0 32 16,-19-11-62-16,19 11-19 0,0 0 21 16,0 8-20-1,0 14 0-15,0 10 3 0,0 9 2 16,3 2 35-1,0-4-42-15,0-7 0 0,0-4 7 16,-3-8-2-16,3-10 7 16,-3-1-12-16,0-5 0 15,0-4-3-15,0 0 16 16,0 0-13-16,0 0 43 16,0 0 7-16,0-3 27 15,0-17-33-15,-9-13-31 16,-5-14-5-16,1-4-8 15,4-7-9-15,6 3 7 16,3 8-4-16,0 7 2 16,0 12 3-16,3 14-13 0,6 7-3 15,4 7-1 1,4 0 0-16,5 11 16 0,1 7 2 16,-4 2-1-16,0 1-5 15,-8-9 6-15,-1-1-2 16,-7-2 2-16,-3 2 0 15,0 4 0-15,-22 9 8 16,-11 1-6-16,-9 2-2 16,2-6-21-16,7-5-18 15,10-13-132-15,18-3-69 16</inkml:trace>
  <inkml:trace contextRef="#ctx0" brushRef="#br0" timeOffset="310251.0404">2459 15569 388 0,'0'0'126'0,"0"0"3"15,0 0-19-15,0 0-39 16,0 0 22-16,0 0-93 16,-11-17-10-16,11 24 3 15,0 7 6-15,0 8-5 16,6 3 6-16,3 0 0 16,-3-2 9-16,0-4-9 15,-1-1 0-15,-1 1 10 16,-1-5-7-16,1 2 1 15,-4-7-4-15,3-4 0 16,-3 0 3-16,0-5-3 0,0 0 0 16,0 2 13-1,0-2-6-15,0 0 29 16,0 0-36-16,0 2 13 0,0 4-13 16,0 1 0-16,0 3 0 15,0 3 1-15,0-3 2 16,0-3-1-16,0-4-2 15,0-3 0-15,0 4 1 16,0-4-1-16,0 0 0 16,0 0 27-16,0 0 10 15,0 0 45-15,-3-13-62 16,-10-7 1-16,-2-7-23 16,0-6 2-16,3-10-13 15,-4 0 0-15,5 0 3 16,-5 4 8-16,3 6 2 0,5 12 0 15,1 6 60-15,1 8-49 16,6 4 26-16,0 3-28 16,0 0-9-16,0 0-3 15,0 0-30-15,19 0 33 16,9 5-19-16,5 5 20 16,3 0-1-16,-6 1 7 15,-8 1-1-15,-1 2-12 16,-6-4-3-16,-6-3 9 15,-1 3-1-15,-8-5 1 16,0 7-5-16,-5 8 4 16,-23 9 2-16,-11 6 13 15,0-4-14-15,9-1 1 0,8-10-27 16,15 2-21 0,7-2-126-16,0-7-104 0</inkml:trace>
  <inkml:trace contextRef="#ctx0" brushRef="#br0" timeOffset="310926.2662">2591 15129 551 0,'0'0'11'0,"0"0"94"16,0 0-57-16,0 0 0 15,0 0-3-15,0 0 25 16,-16-46 27-16,16 46-97 15,0 0-16-15,0 14-4 16,0 9 16-16,10 7 4 16,1-1 0-16,1-1 0 15,1-3 21-15,-7-9-16 0,0-2-5 16,0-6 9-16,-5-3-6 16,4-1 2-16,-5-4-5 15,0 0 4-15,0 0 5 16,0 0-4-16,0 0-5 15,0 0 42-15,0 0 3 16,0 0 32-16,0 0-35 16,0 0-42-16,-6 0 45 15,3-4-39-15,-3-1-6 16,6 3 8-16,-3-1-2 16,3 0-5-16,0 3-1 0,-3 0 0 15,3 0-5 1,0 0 5-16,0 0-41 0,0 0-5 15,3 0 18-15,3 6 26 16,0-2-13-16,0 3 9 16,-3-7-24-16,-3 0 29 15,0 0-11-15,0 0 11 16,0 0 2-16,0 0-1 16,0 0 0-16,0 0 0 15,0 0-8-15,0 0 8 16,0 0-77-16,0 0-40 15,0 6-100-15,0-3-184 16</inkml:trace>
  <inkml:trace contextRef="#ctx0" brushRef="#br0" timeOffset="312461.3398">2439 15559 267 0,'0'0'254'15,"0"0"-125"-15,0 0-67 16,0 0-30-16,0 0 17 15,0 0-9-15,-19-26-8 16,19 26 39-16,0 0-59 16,0 0-6-16,0 0 0 0,0 0 1 15,0 0-11-15,0 0 4 16,0 0 0-16,0 3-9 16,0 11 12-16,0 5-3 15,0 3 16-15,3 5-15 16,0 0 17-16,1 2-18 15,-1-2 2-15,0 1 22 16,3-6-16-16,-3-5-8 16,2-5 8-16,-1-5-4 15,-2-4-5-15,-1 0 1 16,-1-3 0-16,0 0 16 16,0 0-8-16,0 0 10 0,0 0 42 15,0 0-17-15,0 0 5 16,0 0-27-16,0 0-18 15,0 0 40-15,0 0-35 16,0 0-2-16,0 0 9 16,0-3-14-16,0-7 7 15,-7-2-8-15,2-11 0 16,-4-4-1-16,3-4 1 16,-4-4-14-16,4-2 10 15,0 5-2-15,1 8-4 16,2 4 8-16,-1 10 2 15,4 4-6-15,-3 5 10 16,3 1-4-16,0 0 0 16,0 0 2-16,0 0-4 15,0 0 1-15,0 0 1 0,0 0 2 16,0 0-2-16,0 0 0 16,0 0-6-16,0 0 6 15,0 0-7-15,0 0-9 16,7 0 8-16,7 0-12 15,8 0 21-15,-1 4-1 16,0-1 6-16,1 1-5 16,-5 2-1-16,2 0 0 15,-1 1 0-15,-3 0-6 16,-6 3 6-16,1-6 0 0,-2 2 1 16,-5-2 2-1,3 1-6-15,-3 2-2 16,-3 1 5-16,0 1-7 0,0 4 7 15,-3 7 0-15,-9 0 10 16,-6-1-6-16,3 1-2 16,5-3-2-16,-4-3 0 15,5 2-10-15,3-6 11 16,-1-1-1-16,1-2 1 16,0 3 12-16,-2-4-21 15,5 1 8-15,-4-3 0 16,3-1-3-16,4 0 10 15,-2-3-7-15,2 0 0 16,0 3 0-16,0-3 0 0,0 3 0 16,-3 1 0-16,3-4 2 15,0 0-2-15,0 0 0 16,0 0-2-16,0 0 9 16,0 0-11-16,0 0 4 15,0 0 0-15,0 0 3 16,0 0-3-16,0 0 0 15,0 0-3-15,0 0 6 16,0 0-16-16,0 0 11 16,0 0 2-16,0 0-12 15,0 0 14-15,0 0-2 16,0 0 0-16,0 0 5 16,0 0-5-16,0 0 0 0,0 0 0 15,0 0-8-15,0 0 8 16,0 0-14-16,9-7-12 15,10-2 26-15,-1-5 11 16,0-1-11-16,-3 1 0 16,-3-2 8-16,-3 2-8 15,1-5 0-15,-7-2 4 16,2 1 1-16,-5-2-10 16,0 1 3-16,0-2 2 15,-5 4 1-15,-5 2 1 16,1 1-2-16,0 5 0 15,-3 2 3-15,3-1-7 16,-3 6 4-16,-1-2-36 0,-1 6 20 16,-8 0-157-16,0 9-146 15</inkml:trace>
  <inkml:trace contextRef="#ctx0" brushRef="#br0" timeOffset="313646.7565">2517 15126 213 0,'0'0'72'15,"0"0"-4"-15,0 0-15 16,0 0 21-16,0 0-6 15,0 0-26-15,0 0 32 16,0-50-46-16,0 47-2 16,0 3 4-16,0 0 1 15,0 0 21-15,0 0-52 16,0 0 0-16,0 10-9 16,0 13 9-16,0 5 0 0,0 10 11 15,0 2 3 1,10-1 9-16,-1 1-23 0,2-6 0 15,-1-5 42-15,-4-6-39 16,3-9 1-16,-3-5 7 16,-4-2-10-16,-2-6 13 15,0-1-14-15,0 0 0 16,0 0 89-16,0 0-39 16,0 0 23-16,0-8 4 15,-5-12-61-15,-7-9-8 16,-3-10-8-16,3-11 0 15,3 0-33-15,3-3 33 16,2 3-26-16,1 9 17 16,-1 10 9-16,2 8 1 0,-1 13-1 15,1 7 0-15,2 3 7 16,-1 0-7-16,1 0 0 16,0 0-2-16,0 0 5 15,0 0-11-15,0 0 7 16,0 0 1-16,0 0-27 15,0 7 28-15,8 2-1 16,12 5 0-16,0 2 4 16,8 7-3-16,2 0-1 15,2 0 0-15,1-5-2 16,-7 1 6-16,2-9-4 16,2 3 3-16,0-7 1 15,1 2-1-15,-4-6-3 0,-2-2 0 16,-7 0 15-16,0 0-15 15,-6 0 0-15,-9 0-1 16,0 0 6-16,0 0 6 16,-3 0-11-16,0 0 0 15,0 0 56-15,0 0-53 16,0 0 40-16,0 0 13 16,0-16-14-16,3-14-1 15,-1-7-41-15,-2-6 0 16,0-9 0-16,0 0 1 15,-11 1-1-15,-1 2 0 16,0 9 8-16,3 8 9 0,5 18-17 16,1 4 0-16,3 10 1 15,0 0-1-15,0 0-21 16,0 0-36-16,0 7-63 16,7 10 28-16,5 19 7 15,-3 10-128-15,-9-2-147 16</inkml:trace>
  <inkml:trace contextRef="#ctx0" brushRef="#br0" timeOffset="315174.784">3098 16263 498 0,'0'0'106'0,"0"0"0"0,0 0-36 16,0 0-17-16,0 0 38 16,0 0-55-16,-7 0-29 15,7 0 8-15,0 0-15 16,21 0-2-16,15 0-1 16,16-4 6-16,9 1 23 15,11-7-26-15,14 1 0 16,13-5 12-16,8 0 2 15,9 1 7-15,2-1 9 16,-3 2-23-16,-6 2 18 0,-18 0-25 16,-15 1 0-16,-12 5-6 15,-16 0 6-15,-15 4-8 16,-11-2 6-16,-13 2-26 16,-6 0 26-16,-3 0-63 15,-9 0 65-15,-24 0-11 16,-17 9-4-16,-13 3-65 15,-12 3-109-15,-5-8-320 16</inkml:trace>
  <inkml:trace contextRef="#ctx0" brushRef="#br0" timeOffset="315655.8232">2930 15966 650 0,'0'0'66'15,"0"0"32"-15,0 0-41 16,0 0 25-16,0 0-18 15,0 0-8-15,-24-26 47 0,24 26-68 16,0 0-20-16,3-2-15 16,29-3-18-16,18-3 18 15,16-1-8-15,10-1 16 16,3 0 5-16,0 2-13 16,4-1 0-16,7-1 4 15,10 0-4-15,3 1 0 16,-2 6-8-16,-7 0 18 15,-13 2-10-15,-17 1 0 16,-12 0 0-16,-13 0-14 16,-5-3 14-16,-13 3-14 15,-7 0 11-15,-7 0-53 16,-7 0 45-16,0 0-54 16,0 0 65-16,-7 0-18 15,-10 0 18-15,-11 0-61 0,-5 10-84 16,-3-7-102-16</inkml:trace>
  <inkml:trace contextRef="#ctx0" brushRef="#br0" timeOffset="316303.4195">3082 15668 174 0,'0'0'120'15,"0"0"-26"-15,0 0-12 16,0 0 3-16,0 0 27 16,0 0-37-16,0-14-20 0,0 12-12 15,0-1-19-15,0 3 27 16,0 0-51-16,0 0 0 15,0 0 3-15,0 0-3 16,0 0-8-16,0 0 6 16,0 0 4-16,0 0 10 15,0 0-12-15,-3 0 0 16,3 0-2-16,0 0 7 16,0 0-10-16,0 0-25 15,0 0-36-15,0 0 62 16,0 0-22-16,0 0 19 15,0 0-2-15,0 0-7 0,0 0 16 16,0 0-4-16,0 0 4 16,0 0 3-16,0 0 5 15,0 0-6-15,0 0 40 16,0 0-24-16,0 0 21 16,0 0-39-16,0 0 12 15,0 0-29-15,0 0 9 16,0 0-81-16,0 0-62 15,0 0-68-15,3 0 109 16</inkml:trace>
  <inkml:trace contextRef="#ctx0" brushRef="#br0" timeOffset="316864.5463">3046 15671 528 0,'0'0'97'0,"0"0"-94"15,0 0-1-15,0 0 90 16,0 0 6-16,0 0 11 0,39-12-98 16,3 7-10-16,10 0 8 15,11 4-2-15,8 1-7 16,4 0 0-16,5 0 1 16,-2 0 4-16,-2 0-5 15,2 0 0-15,-1 0 24 16,1 0-4-16,-2 0-2 15,-6 0-18-15,-9 0 7 16,-9 0 6-16,-7 0-13 16,-11 0 0-16,-11 0 0 15,-7 0 3-15,-11 0 0 16,-1 0 20-16,-4 0 0 16,0-3 70-16,0 3-72 15,0 0-2-15,0 0-13 0,0 0 6 16,0 0-12-16,0-3 0 15,3 3-35-15,7 0 24 16,1-5-51-16,4 2 50 16,1-2 3-16,-2 4-40 15,-1-2 7-15,-4 3 23 16,-4 0-155-16,-5 0-247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9T05:34:47.824"/>
    </inkml:context>
    <inkml:brush xml:id="br0">
      <inkml:brushProperty name="width" value="0.05292" units="cm"/>
      <inkml:brushProperty name="height" value="0.05292" units="cm"/>
      <inkml:brushProperty name="color" value="#FF0000"/>
    </inkml:brush>
  </inkml:definitions>
  <inkml:trace contextRef="#ctx0" brushRef="#br0">15049 16391 249 0,'0'0'88'16,"0"0"-59"-16,0 0 15 15,0 0 12-15,0 0 36 16,0 0-29-16,0 0-25 16,0 0 35-16,0-36-33 15,0 30 1-15,0 2 28 16,-3 0-34-16,-4-2 15 15,2 0-32-15,-4 2-9 16,2 1 26-16,-4-3-21 16,2 5 13-16,0 1 14 15,2 0-25-15,4 0 29 0,-3 0-43 16,2 0 2-16,2 0 9 16,-2 0-11-16,-1 2-2 15,0 6 0-15,1 4 1 16,2 6 1-16,1 2-2 15,-1-1 0-15,2-2 12 16,0 0-10-16,0-3 4 16,0-3-6-16,0 1 4 15,5 0 12-15,13-2-16 16,-6-3 0-16,8 2 20 16,2-1-17-16,-2 1 10 15,3-2-13-15,-5 3 1 0,3-3 9 16,-5 3-8-16,-3 0-2 15,-1-1 0-15,-1 1-6 16,-8 0 6-16,-3 3 0 16,0-2 0-16,-10 4 4 15,-13-1-4-15,-7 2 0 16,2-5 10-16,0-8-10 16,10 0 8-16,4-3 1 15,2 0-4-15,3 0 23 16,5 0-28-16,1 0 0 15,0 0 0-15,3 0-49 16,-3 0-143-16,-3 0-193 16</inkml:trace>
  <inkml:trace contextRef="#ctx0" brushRef="#br0" timeOffset="684.6093">14661 16319 135 0,'0'0'268'16,"0"0"-135"-16,0 0-19 16,0 0 3-16,0 0-25 15,0 0-24-15,-23-11-23 16,23 11-7-16,0 0-24 0,0 0-13 16,0 0 25-16,0 0-26 15,0 17 0-15,7 10 16 16,-1 9 31-16,0 9-8 15,-2 6-7-15,2 2-18 16,-3-4 38-16,1-3-42 16,0-5 25-16,1-2-9 15,2-8-19-15,-3-2 20 16,-1-3-24-16,0-4 2 16,1-7 11-16,-1-6-15 15,-3-1-1-15,1-6 3 0,-1-2 7 16,0 0-8-16,0 0-2 15,2 0 0-15,-2 0 4 16,0 0-4-16,0 0-9 16,0 0 1-16,0 0-9 15,0 0-7-15,0 0-44 16,0 0-23-16,0-2-12 16,0-18-44-16,0-11-254 15</inkml:trace>
  <inkml:trace contextRef="#ctx0" brushRef="#br0" timeOffset="1737.0029">14603 16202 526 0,'0'0'87'0,"0"0"-55"15,0 0 8-15,0 0 35 16,0 0-9-16,0 0-44 16,48-15 8-16,-16 7 4 15,7 0-8-15,9 4 18 0,4-3-20 16,5 4-11-16,1-4 25 15,0 5-21-15,-4 2-7 16,0 0-10-16,-9 0 4 16,-4 0-19-16,-5 0 8 15,-5 0 6-15,1 0-11 16,-7 0 7-16,-1 0 5 16,-3 0 0-16,-4-3 3 15,-2-1-10-15,-4 3 7 16,-2 1 0-16,1 0 10 15,1 0-3-15,-5 0 0 16,1 0-7-16,3 10 0 16,1 2 33-16,0 8-23 15,-4 7 4-15,-3 7 11 0,-2 6 7 16,-2 4 5-16,0 4-17 16,-2 5-4-16,-2 3 41 15,-3 0-32-15,7-1 91 16,-3-5-88-16,-1-10-27 15,4-6 6-15,-1-8 12 16,1-8-10-16,0-7 0 16,0-3-9-16,0-5 0 15,0-3 6-15,-2 0-6 16,2 0 10-16,0 0-10 16,0 0 1-16,0 0 15 15,0 0-13-15,0 0-3 16,-1 0 13-16,1 0-12 15,0 0 5-15,-2 0-6 0,0 0 0 16,-2 0-6-16,-4 0 4 16,-4 0-10-16,-2 0 12 15,-8 0-7-15,-5 0 2 16,-7 0-2-16,-5 6-9 16,-7 4 6-16,1-3-2 15,3 0 12-15,6-2 4 16,2-1-3-16,5-4-2 15,-1 0-2-15,6 3 3 16,-2-3 2-16,6 0 1 16,-2 0-3-16,2 0 2 15,-3 0 2-15,7 3-7 16,-5-3 3-16,3 2 0 0,7-2-2 16,3 3 2-1,5-3 0-15,-2 0 1 0,2 0 1 16,0 0 3-16,-3 0-5 15,2 0 0-15,-2 0-3 16,0 0 3-16,0 0 0 16,-1 0-1-16,-3 0 8 15,1 0-14-15,-2 0 4 16,2 2 3-16,0-2-2 16,1 3 2-16,4-3 0 15,2 0 1-15,2 0-1 16,0 0 0-16,0 0-52 0,0 1-62 15,3 2-67-15,11-3-197 16</inkml:trace>
  <inkml:trace contextRef="#ctx0" brushRef="#br0" timeOffset="3073.3062">20809 16171 586 0,'0'0'132'16,"0"0"-55"-16,0 0 25 15,0 0-9-15,0 0 36 16,0 0-67-16,0 0-38 15,-9-28 14-15,9 28-27 16,0 0-3-16,0 0-8 16,2 11 0-16,10 7 3 0,4 9-2 15,-4 0 11-15,0 3 6 16,-2 0-11-16,-2 0 8 16,-3 0-13-16,-2-1 3 15,-2-2 21-15,1-4-25 16,-2-3 2-16,0-4 9 15,0-7-9-15,0-2 5 16,0-3-8-16,0-4 3 16,0 0 2-16,0 0-4 15,0 0-1-15,0 0 10 0,0 0-9 16,0 0-1 0,0 0-54-16,0 0-66 0,0-4-30 15,0-20-118-15</inkml:trace>
  <inkml:trace contextRef="#ctx0" brushRef="#br0" timeOffset="3651.5661">20827 16078 512 0,'0'0'127'16,"0"0"-102"-16,0 0 11 15,0 0 52-15,0 0-1 16,0 0-87-16,15-13 30 16,10 9-13-16,7-1-10 15,-2 5 16-15,-4 0 16 16,-6 2-38-16,-4 10-1 15,-7 9-20-15,-4 6 20 16,-5 3 15-16,-5 1-8 16,-16 6-4-16,-7-4 12 15,-2-9-12-15,1-4 11 16,4-6-13-16,2-6 10 0,3-1 34 16,7-4-38-1,4-1 15-15,7-2 35 0,2 0-33 16,0 0 8-16,0 0-32 15,0 0 0-15,0 8-4 16,2 2 4-16,16 6 0 16,9 5 7-16,6-1 0 15,2-3-1-15,7-3-6 16,-2-2 0-16,-1 1 12 16,0-4-11-16,-6 1-1 15,-8-5 0-15,-7 0 2 16,-8-1-5-16,-8-4-21 15,-2 0 1-15,0 0-1 16,0 0-5-16,0 0 18 0,-15 0-50 16,-6-10-86-16,2-9-61 15,-4-10-272-15</inkml:trace>
  <inkml:trace contextRef="#ctx0" brushRef="#br0" timeOffset="4145.2559">20526 15972 507 0,'0'0'63'16,"0"0"-38"-16,0 0 14 16,0 0 80-16,0 0-56 15,0 0-41-15,-2-3 4 16,2 3-19-16,-1 0 1 16,1 0-8-16,0 23 4 15,0 16 13-15,0 17 61 16,0 11-10-16,0 2 9 15,4 1-38-15,5-8-9 0,4-6 0 16,1 0-23-16,1-6 44 16,-2-8-46-16,0-6 0 15,-2-8 4-15,-5-6-6 16,-1-9-1-16,-4-5-2 16,1-1 0-16,-2-7 3 15,0 0-3-15,0 0 0 16,0 0 9-16,0 0 1 15,0 0-1-15,0 0-9 16,0-17-19-16,0-12-22 16,0-10-187-16,-3-5-16 15,-3-7-340-15</inkml:trace>
  <inkml:trace contextRef="#ctx0" brushRef="#br0" timeOffset="4783.3849">20549 15949 558 0,'0'0'78'0,"0"0"-36"15,0 0-14-15,0 0 0 16,0 0 52-16,0 0-66 16,120-30 31-16,-59 27 2 0,8 0-10 15,-2 3-2-15,-1-2-26 16,-6-1-6-16,-4 3 21 16,-8 0-24-16,-7 0-2 15,-5 0 2-15,-7 3 0 16,-4 5 0-16,-7-2-1 15,0-3 1-15,-2 5 5 16,-1-6-5-16,-6 0 0 16,-3 0 16-16,-1 1-11 15,-3-3 19-15,1 4-4 16,-1-1-14-16,1 0 59 16,6 4-60-16,0 3 15 15,0 6 18-15,-2 3-11 16,2 10-8-16,-2 10-12 0,0 6-6 15,-6 5 46-15,-1 3-47 16,0-3 11-16,0-6 5 16,-3 0-16-16,-3-3 29 15,-1-10-23-15,2 1-5 16,2-6 31-16,-1-6-31 16,2-1-1-16,1-9 0 15,-1 1 9-15,2-3-4 16,0-3-5-16,0-3 4 15,0-2-1-15,0 0-3 16,0 0-2-16,0 0-11 0,-1 0-47 16,-8 0 11-16,-6 0-96 15,-4-10-169-15,-8-6-286 16</inkml:trace>
  <inkml:trace contextRef="#ctx0" brushRef="#br0" timeOffset="5292.0936">20666 16598 365 0,'0'0'115'0,"0"0"-106"16,0 0-3-16,0 0 45 16,0 0 7-16,0 0-30 15,-18 2-12-15,18 1-7 16,0-3 13-16,0 0 20 16,0 0-9-16,0 0 27 15,0 0-35-15,0 3 5 16,0-2 18-16,13 2-9 0,11-1 22 15,9 1-12-15,6-3-17 16,9 0 31 0,4 0-32-16,3-3-6 0,2-3-4 15,1-2-11-15,-3 3 2 16,-4-2-12-16,-3 0 3 16,-7 1-7-16,-6 3 4 15,-10-1-16-15,-7 4 14 16,-5-2-13-16,-8 2 13 15,-4 0-9-15,-1 0-2 16,0 0-1-16,0 0 9 16,0 0-5-16,0 0 8 15,0 0-36-15,-3-3-49 16,-5-2-137-16,-3-4-417 16</inkml:trace>
  <inkml:trace contextRef="#ctx0" brushRef="#br0" timeOffset="7715.7769">15689 16551 330 0,'0'0'22'0,"0"0"-22"16,0 0 0-16,0 0 43 15,0 0 38-15,0 0-39 16,-31 0-24-16,31 0-14 16,-5 0 16-16,2 0-14 15,-3 0 10-15,-2 0-2 16,-2 0-7-16,3 0 6 15,1 0 13-15,-1 0-4 16,6 3 30-16,-3-3-27 0,4 0 6 16,0 0 13-16,0 0-17 15,0 0 0-15,0 0 5 16,0 0-24-16,0 0 39 16,0 0-33-16,0 0 1 15,0 0 29-15,0 0-36 16,0 0 8-16,0 0 1 15,0 0-2-15,0 0 13 16,0 0-24-16,0 2 14 16,9-2 0-16,0 3 20 15,3-1-6-15,8 1-8 16,0-1-15-16,0-2 39 16,5 3-44-16,3-2-1 15,2 2 13-15,4 2 3 0,8 0 0 16,0-2-19-16,0 1 2 15,7 1 36-15,3-2-36 16,-4-3 3-16,-1 0 7 16,0 0-5-16,-4 0 16 15,-4 2-23-15,-7 1 9 16,1-3 0-16,2 3-9 16,1-2 0-16,3 2 7 15,6 2-5-15,6-5 0 16,3 2-2-16,-6-2 1 0,-2 0 0 15,-1 0 0 1,-6 0-1-16,0 0 4 0,-4 0-3 16,2 0 3-16,-2 0-4 15,0 0 1-15,2 0-1 16,0 0 0-16,4 0 0 16,1 0 8-16,1 0-5 15,2 0-2-15,3 0-1 16,-1-5 0-16,0 3 8 15,0-2-8-15,-3 1 0 16,2-2-2-16,-5 0 6 16,3 2-2-16,-3 0-2 15,3 2 0-15,7-2 3 16,-2-2-3-16,-1 0-4 16,1 1 2-16,-7 1 4 0,1-2-4 15,-3 3 1-15,1-3 1 16,4 0-2-16,4 3 2 15,-2-5 0-15,-1 7 1 16,-3-3 1-16,-2 0 1 16,0-1-3-16,-1 1 0 15,3 0-2-15,0-1 6 16,0 1-6-16,-1-2 2 16,0 4 0-16,-4-6-1 15,1 4 1-15,-2 2 0 0,2-2-13 16,-1-3 13-1,5 6 0-15,-6-4 0 0,0 4 9 16,-2 0-17-16,2-3 8 16,-1 3 0-16,-2-2-4 15,2 1 4-15,-5 0-2 16,-1-2-1-16,0 3 6 16,-2 0-3-16,-1-3 0 15,1 1 0-15,-3 0-1 16,0-1 1-16,0 1-1 15,-1-1-4-15,-2 2 10 16,3-2-4-16,-4 0-1 16,2 0 0-16,-1 1-5 15,-3 0 6-15,1 2-1 16,1-5 0-16,5 4 4 0,-1 0-3 16,1-2-1-1,3 3 0-15,-2-5-8 0,-7 5 8 16,3 0-2-16,-7-2 1 15,3 2 2-15,0 0-8 16,4-3 7-16,1 3 0 16,0-4-2-16,0 1 3 15,1 3-1-15,4-2 0 16,1-3 0-16,-4 5-11 16,0-3 11-16,-3 3 0 15,-1-3-7-15,-2 0 6 16,0 2-4-16,-5-1-6 15,1-1 22-15,-2 3-16 16,-1-4 5-16,0 3-6 0,2-2 6 16,3 0 4-16,3 0-2 15,0 3-2-15,-1-3 2 16,0-1-5-16,1 1 3 16,-3 3-3-16,4 0-6 15,-2-3 18-15,-1 0-7 16,0 0-2-16,-2 2 2 15,2-3-13-15,-1 1 11 16,-3 1-3-16,-3 1-3 16,-2 1 9-16,-2 0-3 15,-2 0 0-15,1-3 0 16,3 3 1-16,3-3-1 16,1 1 0-16,2 1-2 15,-2 0 11-15,-1 1-15 16,1 0 6-16,-5-4 0 0,-1 4-3 15,-1 0 3-15,-1-2 0 16,-2 2 5-16,-1 0-2 16,-1-2-3-16,-1 2 0 15,-1-1 0-15,0 1-12 16,0 0 12-16,0 0 0 16,0 0-6-16,0 0 6 15,0 0-9-15,0 0-40 16,-9 0-61-16,-11 0-145 15</inkml:trace>
  <inkml:trace contextRef="#ctx0" brushRef="#br0" timeOffset="8726.6337">15570 16603 156 0,'0'0'98'16,"0"0"-34"-16,0 0 15 0,0 0-16 15,0 0-24-15,0 0 8 16,0 0-11-16,-17 0-3 16,17 0 22-16,0 0-26 15,0 0 21-15,0 0 3 16,0 0-50-16,0 0 42 15,0 0-23-15,0 0 17 16,0 0 19-16,0 0-3 16,0 0-23-16,0 0 11 15,0 0-24-15,0 0 29 16,0 0-40-16,0 0 2 0,11 0 15 16,9 0 2-16,9 0-4 15,3 0-19-15,4 0-4 16,4 0-5-16,4-3-156 15,-5-4-210-15</inkml:trace>
  <inkml:trace contextRef="#ctx0" brushRef="#br0" timeOffset="13488.7357">15491 16551 210 0,'0'0'123'16,"0"0"-91"-16,0 0 40 0,0 0 25 15,0 0-27 1,0 0 3-16,0 0-28 0,2 0-27 16,-2 0 23-16,0 0-25 15,0 0-7-15,0 0 16 16,0 0-12-16,2 0-1 16,1 3-12-16,4-1 4 15,7 3 34-15,1 0-17 16,4-2-15-16,5 4-5 15,-3 0-1-15,6 0-70 16,-5-2-179-16</inkml:trace>
  <inkml:trace contextRef="#ctx0" brushRef="#br0" timeOffset="14893.3504">14645 16336 250 0,'0'0'71'0,"0"0"-34"16,0 0 5-16,0 0 12 15,0 0-14-15,0 0-39 16,-14 0 4-16,14 0-2 0,0 0 5 16,0 0-14-16,0 0 6 15,0 0-3-15,0 0 2 16,0 0 2-16,0 0 2 15,0 0-3-15,0 0 6 16,0 0 12-16,0 0-11 16,0 0 9-16,0 0 22 15,0-1-7-15,0-7 4 16,4 3-16-16,-2-1-15 16,3 2 20-16,-5-1-10 15,6 0-8-15,-3-2 21 16,0 2-16-16,0 1 0 0,-3-3-11 15,3 4 0-15,1 0-9 16,-1-1-15-16,0 4-20 16,3 0-58-16,-2 0-191 15</inkml:trace>
  <inkml:trace contextRef="#ctx0" brushRef="#br0" timeOffset="16069.7769">14645 16279 256 0,'0'0'94'15,"0"0"-34"-15,0 0-10 0,0 0 11 16,0 0-13-16,0 0-18 16,-7-13-9-16,6 10-21 15,1 0 0-15,-2-1 22 16,2 2-18-16,0-2 6 15,-4 3 19-15,4-2 12 16,-1 3 4-16,1 0-15 16,0 0-12-16,0 0 1 15,0 0-19-15,0-3-7 16,0 3-4-16,0-3 11 16,7 0 7-16,1 3-7 0,-2-4 0 15,-3 4 9 1,-3 0-9-16,3 0 0 0,0 0-3 15,1-3 10-15,0 2-7 16,-1-2 0-16,2 3 0 16,-4-3-1-16,2 0 4 15,-3 3-3-15,2-4 0 16,-1 1 5-16,-1 1-8 16,4 0 3-16,-4-1 0 15,3 1-10-15,-3 0 19 16,0-1-12-16,0 3 3 15,0-3 0-15,0 3-1 0,0 0 1 16,0 0 0-16,0 0 7 16,0-2-7-16,0 2 0 15,0-3-7-15,4 2 18 16,-4-2-14-16,6-2 3 16,1 5-18-16,7 0-65 15,1 0-289-15</inkml:trace>
  <inkml:trace contextRef="#ctx0" brushRef="#br0" timeOffset="60789.665">12333 7695 43 0,'0'0'98'16,"0"0"-45"-16,0 0-39 15,0 0 1-15,0 0 14 16,0 0 7-16,0 0 0 0,-66-24-14 16,56 24-22-16,-2 0-6 15,4 0-4-15,2 0-11 16,5 0 18-16,-1 0-16 16,2 0 19-16,0 0 14 15,0 0-10-15,0 0 14 16,0 0 5-16,0 0-1 15,-1 0 27-15,1 0-18 16,0 0 2-16,-2 0 4 16,2 0-28-16,0 0 4 15,-1 0 13-15,1 0 0 16,-3 0 26-16,0 0-26 16,0 0-11-16,-4 0 1 15,-5 0-15-15,1 0 5 0,-2 0-6 16,1 0 0-16,3 0 3 15,-2 0-3-15,7 0 0 16,2 0-3-16,2 0 3 16,0 0-1-16,0 0 1 15,0 3-1-15,0-3-4 16,0 0 5-16,0 0-17 16,0 4 10-16,17 0 14 15,1-1 10-15,5 3 22 16,7 1-33-16,5-2 29 15,1-1-31-15,4 0-2 16,3-4 40-16,0 4-40 16,3-4 24-16,2 0-22 0,2 0 0 15,2 0 22-15,3 0-25 16,0 0 3-16,3 0-1 16,5 0 3-16,1-4-6 15,5 1 0-15,-5-2 0 16,-2 1 4-16,3 0-4 15,-4-1 0-15,0 4 3 16,2 1 0-16,-6 0-2 16,0 0-1-16,-5 0 1 15,-1 0-1-15,-6 0 0 16,-2 0 0-16,0 0 4 16,-2 0 0-16,5 0 1 0,-3 1-5 15,3 0 0-15,1-1-4 16,2 2 4-16,0-2 0 15,2 0-2-15,-2 0 5 16,2 0-3-16,3 0 0 16,-2-4 0-16,0-2 5 15,-3-3-5-15,2 6 0 16,-2 1-3-16,-1 2 9 16,-1 0-6-16,0 0 0 15,0 0 2-15,1 2-3 16,0 5 1-16,2-2 0 15,0 2 2-15,1-2 0 16,0 0-2-16,1-2 0 0,-2-2 9 16,7 3-11-1,2-2 2-15,3-1-2 0,-7 3 2 16,-4-1 0-16,-2 0 0 16,3-3-2-16,-1 3 2 15,6-3-3-15,4 0 3 16,-2 0 0-16,6 0 7 15,-3 0-7-15,2 0 3 16,-2 0-3-16,-3 0 0 16,-2 0 6-16,-2 3-6 15,-3-1 0-15,2 1 2 16,-6 0 1-16,4 0-3 0,-2-1-4 16,3-1 4-1,0-1 0-15,-1 3 0 0,-2-3 0 16,-1 0 2-16,2 0-2 15,-3 0 0-15,4 0-2 16,-3 0 2-16,0 0-1 16,-2 0 1-16,0 0 0 15,-2 0 1-15,-2 0 3 16,-1 0-4-16,-5 0 0 16,-1-3 0-16,0 3 2 15,0 0-2-15,1 0 0 16,0 0 0-16,0 0 0 15,-1 0 5-15,-4 0-5 16,0 0 4-16,0 0-13 16,5 0 8-16,9 0 1 0,6 0 7 15,5 0-2-15,3 0-4 16,-1 0-1-16,4 0 0 16,0 0 3-16,-2 0-3 15,-3 0-6-15,-6 0 1 16,-3 0 10-16,-5 0-5 15,-1 0 0-15,-4 0 0 16,1 0 0-16,2 0 0 16,-2 0 0-16,5 0-3 15,0 0 9-15,4 0-4 16,-1 0-2-16,-1 0 0 16,0 0 7-16,-1 0-7 15,-7 0 0-15,-2 0-4 16,0 0 8-16,-4 0-6 0,1 0 2 15,2 0 0-15,0 0-5 16,0 0 5-16,4 0 0 16,-3 0 1-16,4 0 2 15,1 0-6-15,0 0 0 16,4 0 3-16,-1 0 0 16,1 0 0-16,2 0 0 15,-3 0-3-15,-3 0 8 16,-2 0-7-16,-3 0 2 15,-1 0 0-15,2 0 2 16,-4 0-1-16,2 0-1 0,4 0 0 16,-3 0 1-1,2 0-1-15,6 0 0 0,-5 0 0 16,3 0 5-16,-3 0-5 16,-4 0-4-16,0 0-1 15,-1 0 10-15,-4 0 5 16,2 0-10-16,1 0 0 15,0 0-3-15,-1 3 3 16,1-3-1-16,-1 5-3 16,0-5 4-16,0 0 0 15,0 0 0-15,1 0 0 16,0 0-7-16,6 0 16 0,-1 0-13 16,3 3 4-16,3-3 0 15,-2 0-1-15,5 0 1 16,-2 0 0-16,3 0-1 15,0 0 1-15,-1 0 0 16,3 0 0-16,-3 0 4 16,0 0-6-16,2 0 2 15,-5 0 0-15,1 0 11 16,0-3-11-16,0 3-4 16,-1-3 4-16,1 1 0 15,1-1-2-15,2 3 2 16,-3 0 0-16,3-1-4 15,-4 1 12-15,0-2-15 0,-3 2 7 16,2-1 0 0,1-1 3-16,1 2-3 0,1-3 0 15,-3-1-5-15,0 0 5 16,0 4 0-16,0-3 0 16,0 0 5-16,0 3-5 15,3-3 0-15,-3 3 0 16,3-4-1-16,0 4 1 15,-1-1 0-15,-3-1-3 16,-2 1 8-16,-3 1-6 16,-5 0 1-16,-2 0 0 15,-1 0 2-15,-2 0-2 16,0 0 0-16,2 0-5 16,0 0 17-16,-4 0-24 0,-2 0 12 15,-8 0 0-15,-7 0 5 16,-4 0-3-16,-5 0-2 15,0 0 0-15,0 0 4 16,0 0-27-16,-3 0-21 16,-24 0-46-16,-9 4 35 15,-9 6-52-15,0-2-76 16,11-8-272-16</inkml:trace>
  <inkml:trace contextRef="#ctx0" brushRef="#br0" timeOffset="63331.6035">9663 8778 92 0,'0'0'92'0,"0"0"-71"15,0 0-9-15,0 0 23 16,0 0 21-16,0 0 15 15,0 0-35-15,0 0-27 16,0 0 2-16,0 0 0 16,0 0 5-16,0 0-2 15,0 0-11-15,0 0 10 16,0 0-9-16,9 4 3 16,10-1 42-16,11-1 2 0,6-1-11 15,5-1-16 1,6 0-4-16,-3 3 11 0,6-3-13 15,-5 3 0-15,4 0-5 16,-4 1-3-16,-3 0 7 16,4 2-17-16,0-1 3 15,-1 0 6-15,1-1-7 16,6-1 6-16,2-3-8 16,8 0 10-16,9 0-15 15,1 0 5-15,3 0 0 16,-8 0 9-16,-1 0-5 15,-8 0-4-15,-6 0 8 0,-1 0-8 16,1 0 12-16,2-3-12 16,-3-1 1-16,3 1 23 15,-1 0-24-15,2 2 0 16,0 1 12-16,1 0-11 16,-1 0 12-16,0-3-13 15,-3 3 0-15,4-4 24 16,3-2-21-16,-5 4-3 15,1-3 0-15,0 2 3 16,-3-1 0-16,-3 2-3 16,0-1 0-16,-7-1 11 15,0 4-10-15,-2 0-1 16,-2 0 6-16,4 0-3 0,1 0 2 16,-1 0-5-1,1 0 0-15,-6 0 10 0,0 0-10 16,-2-3 0-16,2 2 5 15,2-2 0-15,-2 0-4 16,7 3-1-16,3 0 7 16,0 0-4-16,5 0-3 15,0 0-3-15,-1 0 2 16,5 0 2-16,2-3-6 16,2-1 4-16,1 0 1 15,-4-2 0-15,-1 4 0 16,-1 1 0-16,1-1-1 15,-1 2 3-15,-4 0 1 16,2 0-3-16,-4 0 0 0,-1 0 3 16,-2 0-3-16,-5 0 0 15,5 0-2-15,-6 0 16 16,6 0-22-16,-1 0 8 16,4 0 0-16,4 0 10 15,2 0-10-15,2 0 0 16,1 0 0-16,-6 0-1 15,-1 0-8-15,0 0 14 16,-1 0-5-16,0 0 0 16,0 0-1-16,1 0 1 15,-3 0-3-15,4 0 8 16,-3 0 2-16,-4 0-7 16,-6 0 0-16,-4 3 4 0,-5-1-4 15,-9 1 0 1,-3-3-1-16,-5 2 8 0,3-2 14 15,-1 0-21-15,5 0 0 16,7 0 30-16,1 0-22 16,8 0-4-16,0 0 2 15,0 0 2-15,-8 0 0 16,-6 0-8-16,-10 0-19 16,-10 0 3-16,-2 9-116 15,-24 13 2-15,-25-1-53 16,-17-4-344-16</inkml:trace>
  <inkml:trace contextRef="#ctx0" brushRef="#br0" timeOffset="72853.1272">6183 10069 20 0,'0'0'60'16,"0"0"1"-16,0 0 2 16,0 0 22-16,0 0-34 15,0 0-12-15,0 0-2 16,0 0-19-16,0 0 22 16,0 0-22-16,3 0 3 15,-3 0 20-15,1 0 0 16,7 0-6-16,-5 0 2 0,0-2-14 15,-3-1 35 1,3-1-56-16,3 1 2 0,0-1 18 16,7-2-21-16,1 2 2 15,2-3-3-15,5 2 7 16,6-6 12-16,3 5-19 16,1-1 0-16,-1 0 13 15,3 4-11-15,-5 0 1 16,-1-2-2-16,-5 2 0 15,2 0 8-15,-6 1-7 16,3 1-2-16,1-1 9 16,-2-3-9-16,5 2 7 15,2 2-3-15,1-4 4 16,5 1-2-16,3-3-4 16,0 4-2-16,0-3 10 0,-1 3-7 15,-5 1 0-15,-4-1-3 16,-1 3 0-16,-2-2 3 15,0 2-3-15,-1 0 0 16,5 0 4-16,-5-3 2 16,4 3-6-16,1-1 0 15,-2-1 3-15,-1 2-7 16,4 0 13-16,2 0-9 16,2 0 0-16,-3 0 2 15,-3-1-5-15,-1 1 3 16,-1-3 0-16,-1 3 7 15,3 0-7-15,-4 0 0 16,3-2 2-16,-2 2-1 0,1 0-1 16,3-3-3-16,-3 3 3 15,6 0 3-15,1 0-3 16,1 0-3-16,6 0 3 16,-8 0 4-16,3 0-4 15,-3 0-4-15,0 0 4 16,-4-2 8-16,1 2-8 15,-6 0-8-15,3 0 1 16,1 0 14-16,2 0 1 16,1 0-8-16,5 0 0 15,3 0-9-15,6 0 16 16,-2-3-9-16,2 3 2 0,-5 0 0 16,3 0-1-16,-1 0 1 15,-4 0 0-15,-1 0-1 16,-5 0 1-16,0 0 0 15,4 0 1-15,-5 0 5 16,5 0-1-16,0 0-5 16,1 3 0-16,3-1 0 15,-1-2 0-15,3 0-1 16,-7 0-2-16,2 0 6 16,0 0-1-16,-1 0-2 15,-4 0 0-15,3 0-6 16,-2 0 5-16,-4 0 1 15,3 0-2-15,-1 0 8 0,5 0-2 16,0 0-4-16,3 0 0 16,-3 0-10-16,2 0 10 15,-2 0 0-15,3 0 7 16,-4 0-6-16,-1 0-1 16,-1 0-5-16,-4 0 5 15,-2 0 0-15,2 0 0 16,2 0 0-16,6 0 1 15,-1 0 1-15,4 0-2 16,-4 0 0-16,-7 0 0 16,0 0 10-16,-8 0-10 15,2 0 0-15,-7 0-13 16,-5 0 26-16,0 0-13 16,0 0 0-16,-2 0 1 0,7 0-8 15,-4 0 13 1,6 0-9-16,-3 0 3 0,-4 0 0 15,3 0 6-15,-1 0-6 16,-1 0 0-16,2 0 5 16,-2 0-5-16,-2 0-1 15,2 0-3-15,2 0 8 16,-5 0-3-16,-3 0-1 16,0 0 0-16,-3 0 5 15,0 0 6-15,0 0-11 16,0 0 17-16,0 0-17 15,0 0-72-15,-29 0-811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9T05:36:36.814"/>
    </inkml:context>
    <inkml:brush xml:id="br0">
      <inkml:brushProperty name="width" value="0.05292" units="cm"/>
      <inkml:brushProperty name="height" value="0.05292" units="cm"/>
      <inkml:brushProperty name="color" value="#FF0000"/>
    </inkml:brush>
  </inkml:definitions>
  <inkml:trace contextRef="#ctx0" brushRef="#br0">4031 3050 26 0,'0'0'144'0,"0"0"-107"15,0 0 29-15,0 0-34 16,0 0 8-16,0 0 7 16,0 0-30-16,-15-15 17 15,13 14-21-15,2 1-10 16,0 0-6-16,0 0 2 16,0 0-30-16,0 0-15 15,0 0-4-15,0 0 23 16,0 0 6-16,0 0 21 0,0 0 1 15,0 0 1-15,0 0 14 16,0 0 3-16,0 0 0 16,0 0 1-16,0 0-2 15,0 0-8-15,0 0 2 16,0 0 1-16,0 0 5 16,0 0 0-16,0 0-5 15,0 0 19-15,0 0-12 16,0 0-4-16,0 0 4 15,0 0-19-15,0 0-2 16,0 0 0-16,0 0 1 16,0 0 5-16,0 0-4 0,0 0 14 15,0 0 13 1,0 0 5-16,0 0 4 0,0 0-9 16,0 0-7-16,0 0 4 15,0 0-24-15,0 0 6 16,0 0-7-16,0 0 2 15,0 0 7-15,0 0-6 16,0 0-2-16,2 0 26 16,5 0-14-16,1 0-1 15,-3 0 0-15,5 0-3 16,0 0 4-16,2 0-7 16,0 0-5-16,3 0 6 15,1 0 2-15,-2 0-3 0,2 0-6 16,-4 0 4-1,2 0 5-15,-1 0-9 0,0 0 0 16,4 0 4-16,2 0 1 16,2 0-4-16,0 0 14 15,1 0-10-15,-1 0-4 16,0 0-1-16,0 0 3 16,1 0 5-16,-5-1-7 15,2 1-1-15,-4 0 3 16,0 0-2-16,-6 0 1 15,4 0 1-15,2 0-3 16,0 0 0-16,0 0 0 16,4 0 0-16,-2 0 1 0,-4 0 1 15,4 0 2-15,-5 0-4 16,1 0 8-16,-1 0-18 16,0 0 10-16,0 0 0 15,1 0 10-15,2 1-7 16,-3 0-4-16,3 2 1 15,1-2-3-15,1 0-3 16,5-1 12-16,-1 0-1 16,3 0-3-16,-3 0-1 15,1 0 1-15,2 0-2 16,-3 0 0-16,3 0-2 16,-2 0 2-16,-2 0-5 0,8 0 5 15,-1 2 0 1,9-1 0-16,-1-1 3 0,1 0-3 15,0 0 2-15,-3 0-2 16,-2 0 0-16,-4 0 3 16,-2 0-1-16,2 0-2 15,-6 0 0-15,3 0 0 16,-2 0-7-16,5 0 2 16,0 0 5-16,1 0 0 15,2 0 2-15,-3 0-2 16,-3 0 0-16,0 0 0 15,1 0 0-15,-7 0 0 16,3 0 0-16,-5 0-1 16,-3 0 6-16,4 0-5 0,-2 0 0 15,3 0 0 1,-3 0-1-16,4 0 1 0,-2 0 0 16,-1 0 0-16,3 0 1 15,-5 0-1-15,4 0 6 16,-2 2-6-16,2-2 0 15,-3 2-6-15,3-2 6 16,-6 3 0-16,7-3 7 16,-7 3-13-16,6-1 11 15,-3-1-5-15,-2 0 0 16,1 1 3-16,-1 1 0 16,-1-2-3-16,-1 0-2 15,2 2 2-15,-1-3 1 16,1 0 4-16,-2 0-6 15,1 0 7-15,-2 0-4 0,-4 0-2 16,0 0 6-16,2 0-12 16,-4 0 6-16,-1 0 0 15,-3 0 10-15,3 0-10 16,-3 0 1-16,0 0-3 16,0 0 9-16,0 0-6 15,0 0 1-15,0 0 0 16,0 0-2-16,0 0-17 15,-3 7-68-15,-15-1-145 16,-7-5-290-16</inkml:trace>
  <inkml:trace contextRef="#ctx0" brushRef="#br0" timeOffset="2066.8511">8442 3087 59 0,'0'0'30'0,"0"0"12"16,0 0 5-16,0 0-6 0,0 0 25 15,0 0-25-15,0 0-18 16,-33-3 15-16,29 3-19 15,4 0-18-15,-2 0-1 16,2 0 3-16,0 0 1 16,0 0-4-16,0 0 9 15,0 0 5-15,0 0 18 16,0 0-5-16,0 0 1 16,0 0-12-16,0 0 37 15,0 0-45-15,0 0 1 16,0 0-9-16,0 0-22 15,0 0 22-15,10 0 7 16,5 0 13-16,1 0 27 16,11 0-8-16,-6 0-28 15,6 0 16-15,3-4-19 0,-2 1 18 16,2 0-12-16,3 2-13 16,-2 1 8-16,2 0-9 15,0 0 0-15,-4 0 0 16,3 0 0-16,-2 0 0 15,-3 0 0-15,3 0 12 16,0 1-16-16,-1-1 9 16,1 0-5-16,-2 0 1 15,5 0 4-15,0 0-5 16,0 2 0-16,1-2 3 16,3 0 0-16,-1 0-3 15,-3 1-9-15,-2-1 7 0,-4 0 4 16,-2 0-1-16,1 0 1 15,-4 0 1-15,2 0-3 16,-4 0-3-16,1 0 3 16,-4 0 1-16,0 0 0 15,2 0-1-15,-1 0 4 16,3 0 2-16,-2 0-3 16,1 0 0-16,-4 0-3 15,-2 0 21-15,-5 0-21 16,1 0-7-16,-4 0 7 15,4 0 0-15,0 2 14 16,7-2-14-16,-2 1 6 16,-2-1 5-16,4 0-7 0,-4 0 13 15,2 0-17-15,3 0 11 16,-3 0-2-16,2 0-1 16,-2 0-7-16,2 0-1 15,-4 0 10-15,1 0-9 16,-5 0-1-16,-3 0 3 15,0 0-9-15,-3 0 11 16,0 0-5-16,-3 0 0 16,0 0 0-16,0 0 3 15,0 0 5-15,0 0-1 16,0 0 1-16,0 0-8 16,0 0-106-16,-9 0-190 0</inkml:trace>
  <inkml:trace contextRef="#ctx0" brushRef="#br0" timeOffset="4356.0138">11945 3064 37 0,'0'0'86'0,"0"0"-29"15,0 0 4-15,0 0-10 16,0 0-10-16,0 0 1 15,0 0-7-15,0 0-19 16,0 0 1-16,0 0 28 16,0 0-30-16,0 0 29 15,0 0-40-15,0 0-4 16,2 3 11-16,8-3 10 16,8 3-19-16,4 0 38 15,8-2-26-15,3 1 42 16,4-1-40-16,5-1-4 0,2 0 1 15,1 0-10 1,-2 0 0-16,-1 0 5 0,-1 0 3 16,-1 0 1-16,-1 0-10 15,0 3-2-15,3-2 10 16,2-1-9-16,5 0 2 16,1 0 16-16,-1 0-18 15,0 0 15-15,-4 0-13 16,1 0-1-16,-1 0 5 15,1 0 0-15,2 0 1 16,1-2-8-16,-2-1 0 16,3 0 16-16,-1 1-4 15,-4 1-10-15,1-2 4 16,2 3-2-16,-2-3 1 0,1 3-5 16,0 0 0-16,-5 0 9 15,-2 0-9-15,-1 0 0 16,-2 0 0-16,2 0 1 15,-1 0 11-15,0 0-12 16,-6 0 0-16,4 0-7 16,2 0 7-16,2 0 0 15,5 0 12-15,2 0-12 16,0 0 0-16,-3 0-6 16,0-1 18-16,-5 0-13 15,3-2 1-15,-2 0-3 16,-5 2 3-16,0-1-5 15,5 1 5-15,-4 1 0 0,3-2 0 16,-1 2 4 0,2 0-4-16,-2 0 0 0,2-2 2 15,-1-1-2-15,0 0 3 16,-1 0-7-16,1 1 8 16,0-1 5-16,-3 0-9 15,-3 2-8-15,-2-1 8 16,-4 0 1-16,-2 1 0 15,1-1 3-15,2 2 5 16,-1 0-14-16,3-2 5 16,4 2 0-16,-6-1 2 15,5-1 0-15,0 1 1 0,-5 1-1 16,2-2 5 0,-10 1-7-16,5 1 0 0,-8-1 0 15,5 1 1 1,-3 0-1-16,2 0 0 0,0 0-7 15,-1 0 17-15,1 0-14 16,-7 0 4-16,4 0 0 16,-6 0 17-16,-6 0-16 15,1 0 3-15,-6 0-4 16,1 0 0-16,-2-1-2 16,0 1 3-16,0 0-1 15,0 0 19-15,0 0-19 16,-6 0-17-16,-20 0-141 15,-10 0-237-15</inkml:trace>
  <inkml:trace contextRef="#ctx0" brushRef="#br0" timeOffset="18572.2021">14546 4079 356 0,'0'0'52'0,"0"0"-44"15,0 0 21-15,0 0 45 16,0 0-42-16,0 0 10 16,0 0-26-16,5 3-12 15,-5-3 12-15,0 0-2 16,0 0-8-16,0 0 40 16,3 0-44-16,6 3 2 15,5 0 18-15,5 1 9 16,4 2 3-16,3-2-26 0,0 1 5 15,3 0 25-15,-1 0-35 16,0-1 12-16,7 2-1 16,-6 1 0-16,4-3-2 15,2 1-12-15,4-2 0 16,1-3 36-16,8 0-34 16,4 3-2-16,4-3 14 15,1 0-12-15,-3 0 16 16,-5 0-18-16,-7 0 1 15,-1 0-6-15,0 0 5 16,-1 0 0-16,3 0 4 16,-2 0 0-16,1 0 6 15,-2 0-10-15,1 0 0 0,2 0 0 16,1-3 0-16,2 3 0 16,-1 0 0-16,-3 0 14 15,-1 0-16-15,-5 0 2 16,-1 0 0-16,-3 0 5 15,1 0-5-15,-1 0 0 16,-2 0-1-16,2 0 9 16,0 0-1-16,1 0-7 15,3 0 0-15,0 0 25 16,0 0-25-16,2 0 0 16,-3 0-1-16,4-3 11 15,-4 3 1-15,3 0-11 16,0-2 0-16,2 1 18 15,-2-2-18-15,4 0-4 0,6-2-3 16,-3 2 14-16,2-2 0 16,-2 1-7-16,-3 0 0 15,-4 1 2-15,-1 2 1 16,-1-1-3-16,-5 1 0 16,3 1 6-16,-1 0-3 15,1-1-3-15,2 1 0 16,-2-2-1-16,-2 2 3 15,-7 0-2-15,-5 0 0 16,-10 0 16-16,-1 0-20 16,-5 0 4-16,-2 0 0 15,-2 0 11-15,0 0-6 16,0 0-2-16,0 0-3 0,0 0-6 16,-8 0 4-16,-25 0-231 15</inkml:trace>
  <inkml:trace contextRef="#ctx0" brushRef="#br0" timeOffset="20522.4636">3518 11860 381 0,'0'0'168'0,"0"0"-157"15,0 0-1-15,0 0 47 16,0 0 9-16,0 0-5 16,0 0 25-16,13 90-9 15,-10-51-1-15,0 3-56 0,3 2 11 16,-3-2 7-1,3 1-22-15,1-5 32 0,1-1 2 16,-5-6-47-16,3-1 26 16,-3-7-17-16,-3-6 1 15,0-7-4-15,0-8 1 16,0-2 0-16,0 0-2 16,0 0-1-16,0 0 61 15,0-4-12-15,-6-18-19 16,-5-7-37-16,1-12 7 15,1-7-19-15,6-13 8 16,3-7-18-16,0-11 15 16,0 1-21-16,0 6 21 15,3 6 1-15,0 23 6 16,3 11-8-16,-3 12 8 0,1 11 0 16,-4 6 0-16,0 3 2 15,0 0-4-15,0 0-9 16,5 8-24-16,7 16 30 15,6 15-8-15,7 8 13 16,3 5 5-16,2 1-4 16,0-5-1-16,-3-6 0 15,0-3 5-15,-3-10-7 16,1-8 4-16,-3-4-2 16,-11-8 5-16,-2-6-5 15,-6-3 0-15,-3 0 0 16,0 0 5-16,4-12 37 15,-1-19-40-15,0-19 0 0,6-9 3 16,6-4-5-16,-3 0-3 16,0 11 0-16,4 5 6 15,-5 10-3-15,-1 11 0 16,-4 8 0-16,-3 11-3 16,0 3 3-16,-3 4 0 15,0 0-2-15,3 0-15 16,0 9 5-16,9 12-5 15,0 15 17-15,3 7 21 16,-2 7-14-16,1 2-3 16,2 5 6-16,-4-4-2 15,3-4 16-15,-3-6-24 16,1-4-3-16,-4-9 2 0,-1-4 2 16,1-6 2-16,-2-4-3 15,-5-8 0-15,2-5-3 16,-1 0 3-16,-1-3-27 15,-2 0 16-15,0 0-47 16,4 0-14-16,11-13-41 16,3-17-36-16,15-16-241 15</inkml:trace>
  <inkml:trace contextRef="#ctx0" brushRef="#br0" timeOffset="20951.1677">4414 11846 496 0,'0'0'167'16,"0"0"-62"-16,0 0-59 15,0 0 11-15,-88 50 8 16,66-20-11-16,5 6-28 16,10-4-26-16,7-4 11 15,0-2-11-15,7-3 0 16,7-7-1-16,2 1-4 15,-1-7 6-15,3-3-10 16,-6-7 0-16,-3 0 6 16,-2 0-11-16,-1-4 28 0,-6-12-14 15,0-7 0 1,0-1 9-16,0-5-9 0,0 2 6 16,-3 5-6-16,0 8 52 15,3 7-23-15,0 4 22 16,0 3-15-16,0 0-36 15,0 0-14-15,0 10-20 16,14 9 34-16,2 1-6 16,-4 4 6-16,4-1 0 15,-5 0-3-15,-2-2 3 16,1 1-27-16,-4-2-39 16,-3-4-99-16,-3-6-41 15,0-10-313-15</inkml:trace>
  <inkml:trace contextRef="#ctx0" brushRef="#br0" timeOffset="21294.0894">4575 11869 574 0,'0'0'7'0,"0"0"18"16,0 0 7-16,23 97 70 15,-13-67-39-15,3-1-20 16,-6 1 4-16,0-3-35 16,-4-5 9-16,0-6 6 15,-3-6-10-15,0-6 14 0,0-4-14 16,0 0 25 0,0 0 88-16,-6 0-46 0,-7-3-30 15,2-14-24-15,5-5-17 16,6-6 13-16,0-8-26 15,16 4-1-15,11 2-14 16,-1 14 4-16,-2 8-23 16,4 8-37-16,-6 0-69 15,2 5-11-15,-7 7-129 16,0-2-414-16</inkml:trace>
  <inkml:trace contextRef="#ctx0" brushRef="#br0" timeOffset="21491.9691">4914 11906 767 0,'0'0'184'0,"0"0"-155"15,0 0 4-15,0 0 55 16,0 0 23-16,0 0-103 16,6 16-7-16,1 4 10 15,-4 4-10-15,0 6-1 16,-3-1-69-16,0 1-68 15,-6-7-57-15,-10-7-326 16</inkml:trace>
  <inkml:trace contextRef="#ctx0" brushRef="#br0" timeOffset="21632.8815">4848 11727 716 0,'0'0'131'0,"0"0"-18"0,0 0-5 15,0 0-108-15,0 0-9 16,0 0-140-16,0 27-148 16</inkml:trace>
  <inkml:trace contextRef="#ctx0" brushRef="#br0" timeOffset="25383.304">4781 12087 123 0,'0'0'56'0,"0"0"-48"15,0 0-7-15,0 0-2 16,0 0-8-16,0 0 9 15,0 0 4-15,52-39-4 16,-29 32-9-16,-4 1-164 16</inkml:trace>
  <inkml:trace contextRef="#ctx0" brushRef="#br0" timeOffset="26327.7506">5388 11860 122 0,'0'0'120'0,"0"0"-49"15,0 0 19-15,0 0-31 0,0 0 39 16,0 0-21-16,-25-43-11 16,20 37-17-16,-2-1 4 15,2 4-19-15,-8 2 23 16,-2 1-51-16,-6 0-6 16,2 1 24-16,-1 9-14 15,3 0 7-15,0 5-4 16,-1 2-11-16,-1 2 25 15,2 2-27-15,1 2 0 16,1-3 13-16,9 0-7 16,6-4-6-16,0 1 0 15,0-5 0-15,3 1 3 0,6-5-3 16,3-5 0-16,1 0 7 16,1-3-6-16,2 0 9 15,-1 0 0-15,3-6-9 16,-1-11 41-16,0-4-42 15,-3-1 0-15,-1-4 7 16,-7 6-6-16,0-3 31 16,-3-1-29-16,-1 8 15 15,-2 3 8-15,3 9-24 16,-3 1 13-16,0 3 30 16,4 0-34-16,-4 0-11 15,3 0-7-15,3 6 7 16,0 8 4-16,7 2 5 15,-4 4 19-15,5 4 6 0,-4-4-10 16,-1-1 19-16,3 1-43 16,-3-1 0-16,0 1 32 15,0-3-32-15,-3 0 0 16,1-1-7-16,-1 1-18 16,-6 5-72-16,0-8-132 15,-6-14-300-15</inkml:trace>
  <inkml:trace contextRef="#ctx0" brushRef="#br0" timeOffset="29451.051">18222 11721 558 0,'0'0'85'0,"0"0"-19"16,0 0-36-16,0 0 3 0,4-75 60 16,-3 64-21-16,1 5-28 15,-1 2-12-15,-1-3-23 16,0 7 40-16,0 0-14 15,0 0-6-15,0 0-3 16,0 0-26-16,-6 17-8 16,-17 16 8-16,-7 14 37 15,-5 6 50-15,-1 2-66 16,4 1-13-16,3-5 21 16,6-5-26-16,0 0 13 15,7-10-16-15,-1-2 12 0,7-9-3 16,0-5-9-16,5-6 0 15,2-11 4-15,3 0-4 16,-2-3 0-16,2 0 16 16,0 0-14-16,0 0 71 15,0-23-35-15,8-14-25 16,13-15 5-16,7-14-18 16,13-13-2-16,9-7-1 15,10-7-36-15,3 1 34 16,-12 16-23-16,-11 20 28 15,-17 23-3-15,-12 16 4 16,-7 14-1-16,0 3 0 16,-4 0-22-16,7 12 14 15,-3 21-22-15,3 18 30 16,1 7 7-16,1 8-6 0,-2 0 5 16,3-2-6-16,-1-3 7 15,4-7-2-15,-1-4-5 16,1-8 0-16,-2-8 4 15,-3-7-4-15,1-7 2 16,-4-8-12-16,-2-5 20 16,-2-4-31-16,-1 0 16 15,0-3-3-15,0 0 0 16,0 0-7-16,-4 0-53 16,-15 0-130-16,-7-6-120 15,0-8-259-15</inkml:trace>
  <inkml:trace contextRef="#ctx0" brushRef="#br0" timeOffset="29648.2558">18020 11933 617 0,'0'0'154'15,"0"0"-140"-15,99-24 17 16,-43 18 49-16,4 1-50 15,1 3-5-15,0 2-25 16,-6 0-13-16,-4 0-18 16,-8 0-199-16,-11 0-247 15</inkml:trace>
  <inkml:trace contextRef="#ctx0" brushRef="#br0" timeOffset="30387.8057">18688 11886 561 0,'0'0'110'0,"0"0"-88"15,0 0-21-15,0 0 76 16,0 0-27-16,65 83-2 0,-52-63-8 15,-5 2-31-15,0-5 22 16,-3 0-26-16,-2-7-5 16,-1 0 6-16,-2-7-3 15,0 1-4-15,0-4 1 16,0 0 0-16,0 0 32 16,0 0 12-16,0 0 12 15,0 0 18-15,0-7-45 16,0-3-18-16,0 0-11 15,0 4 0-15,0 2 6 16,0 0-6-16,0 4-5 16,0 0 3-16,0 0-11 0,0 0 1 15,0 0-3-15,0 0-5 16,0 0-1-16,0 0 20 16,0 0 1-16,0 0 3 15,0 0-1-15,0 0-4 16,0-3 0-16,0-3 2 15,0-5 30-15,0-2-30 16,0-4 0-16,0 0 2 16,7-5-2-16,5-1 0 15,1 0 0-15,-1-1 3 16,-1 7-1-16,0 2-2 16,-2 4 0-16,-2 3 1 15,2 1 1-15,-2 7 4 16,0 0-6-16,2 0-1 0,3 0-21 15,0 15 19-15,-1 6 1 16,0 8-3-16,-3 0 10 16,-2-1-6-16,0 2 1 15,-3-2 0-15,3-4 3 16,-3-3-3-16,-2-6 0 16,2-5 6-16,-3-2-3 15,2-5 0-15,-2 0-3 16,0-3 0-16,0 0-14 15,0 0 14-15,0 0-27 16,0 0-66-16,0 0-85 16,0 0-140-16</inkml:trace>
  <inkml:trace contextRef="#ctx0" brushRef="#br0" timeOffset="30898.4897">19242 11850 700 0,'0'0'97'16,"0"0"-97"-16,0 0 1 16,0 0 5-16,0 0 49 15,0 92-17-15,0-65-26 0,0 0 37 16,0-8-48-1,0 1 0-15,0-7 12 0,0-3-13 16,0-4 8-16,0-5-8 16,0-1 0-16,0 0 35 15,0 0 14-15,-5-3 39 16,-1-11-55-16,0-6-27 16,5-7 17-16,1 1-23 15,0-10 0-15,10 0 7 16,12-4-7-16,7 3-7 15,-2 8 3-15,-4 6 6 16,0 13-8-16,-5 10-6 16,2 0 9-16,-4 16-14 15,-2 11-5-15,2 9 22 16,-7 1-3-16,1 2 7 0,0-6 3 16,-1-4-7-16,3-5 4 15,-4-7-5-15,-2-4 1 16,-2-3 0-16,-2-4 2 15,-1-2 3-15,-1-4-10 16,0 0 5-16,0 3-45 16,-1-3-51-16,-14 0-266 15</inkml:trace>
  <inkml:trace contextRef="#ctx0" brushRef="#br0" timeOffset="38747.237">3203 11307 257 0,'0'0'133'16,"0"0"-97"-16,0 0 43 16,0 0 2-16,0 0-23 15,0 0 39-15,0 0-40 16,0 0-22-16,-21-32 22 16,21 32-23-16,-3 0 8 15,3 0-18-15,0 0-5 0,0 0 13 16,0 0-32-1,0 0-16-15,0 0 12 0,0 0-48 16,10 0 33-16,7 4 19 16,2 4 18-16,1-1 23 15,5 0-34-15,2 0 6 16,9 3 33-16,2-7-23 16,7 4 9-16,3 0-5 15,4-1-24-15,8 4 30 16,4 0-20-16,9 0-4 15,8-1 18-15,5 4-16 16,-1-3-7-16,-4-3-4 16,-2-3 7-16,1 1-14 15,-5-5 7-15,4 3 0 0,-9-3 4 16,3 0-3-16,-7 3-1 16,4-3 0-16,-6 0 5 15,3 0 5-15,-10 0-10 16,-5 0 0-16,-6 0 0 15,-4 0 0-15,-3 0 0 16,-2 0 0-16,-3 0 3 16,-4 0 4-16,3 0-7 15,-2 0 0-15,5 0-5 16,-1-6 12-16,9 1-12 16,-2-2 5-16,-3 0 0 15,-2 1-5-15,-3 0 5 16,-4 1 0-16,-3 0 0 0,3 0 2 15,-3 0-2-15,-8 1 0 16,-4 1 2-16,-6 0-2 16,-6 0 0-16,0 3 0 15,-3-1 4-15,2-2-4 16,2 3 0-16,-1-4-1 16,-3 4 1-16,3 0 7 15,-3 0-7-15,0 0 0 16,0 0-10-16,0 0 8 15,0 0 1-15,0 0 1 16,0 0-7-16,0 0-10 16,0 0 15-16,0 4 2 0,3 9-9 15,4 6 16-15,-1 5-7 16,1 5 0-16,7 8 0 16,-5 0 23-16,0 3-21 15,4 2-2-15,-5 1 20 16,1-2-10-16,0 4 8 15,1-2-10-15,-1 7-6 16,2-4 42-16,-1 3-32 16,2 1-10-16,1-4 16 15,-2-3-12-15,0 1 7 16,-1-5-13-16,0 1 1 16,-4-1 4-16,-2 1-4 15,4 3-1-15,-6-4 14 0,5-3-11 16,-4 1 0-16,0-4-3 15,3-4 2-15,-3-2-1 16,4-5-1-16,-4-2 0 16,2-6 2-16,-2 0 3 15,0-8-6-15,-3-3 1 16,3 0 0-16,-3-3 8 16,0 0-8-16,0 0 0 15,0 0-4-15,0 0-10 16,0 0-17-16,0-12-37 15,-6-15-166-15,-18-9-35 16,-9-14-460-16</inkml:trace>
  <inkml:trace contextRef="#ctx0" brushRef="#br0" timeOffset="40329.7339">3355 11292 281 0,'0'0'129'16,"0"0"-71"-16,0 0 2 16,0 0 6-16,0 0 9 15,0 0-2-15,-22-46-50 16,22 43 15-16,-5-2 11 16,5 2-7-16,0 3 12 15,-3 0-40-15,3 0-6 16,-3 0-9-16,0 0 1 0,-10 17-8 15,-2 10 8-15,-6 5 13 16,3 8 16-16,-1-1-29 16,8 10 2-16,-2 2 35 15,-3 2-32-15,-1 2 37 16,2-5-8-16,2 3-31 16,-2 0 18-16,0 0-2 15,3 3 8-15,4-1 18 16,-2-1-39-16,4-4 6 15,3-4 2-15,0 0-3 16,3-3-2-16,0-2-9 0,-3 1 0 16,3 0 11-16,-3-5-11 15,-1-1 0-15,0 0 3 16,2-5 3-16,-1-2-6 16,3 1 0-16,0-5 0 15,0-1-3-15,0-1 3 16,0-6 0-16,0-1-2 15,0-9 14-15,0 0-18 16,0-4 6-16,0-3 0 16,0 2 2-16,0-2 2 15,0 0-4-15,0 0 0 16,0 0 9-16,0 0-4 16,0 0-5-16,0 2 0 15,5 0-11-15,6 1 11 16,1 0 0-16,4-1-6 0,1-2 13 15,2 3 1-15,-2-3-8 16,2 5 0-16,5-4 0 16,7 2 1-16,4 0-1 15,8-1 0-15,6 1 5 16,3-3-7-16,5 0 2 16,7 0 0-16,-3 0 1 15,5-5-1-15,-6 5 0 16,2 0-2-16,-4 0 9 15,-1 0-3-15,-4 0-4 16,3 0 0-16,-4 0-1 16,0 0 1-16,8 0 0 0,4 0-10 15,6 0 20-15,-2 0-19 16,-3 0 11-16,-5 0-2 16,-11 0 0-16,-3 0-2 15,-1 5 2-15,-3 0-2 16,7-1 7-16,-3 1 1 15,4 0-6-15,0 1 0 16,1-5-1-16,1 2 1 16,0-1 0-16,0 1 0 15,0-1 13-15,-2 1-14 16,-1-3 1-16,-9 0-5 16,-1 0 5-16,4 0 0 15,2 0 1-15,-2 0-8 0,-1 0 14 16,-3 0-17-1,-6 0 10-15,-5 0 0 0,-1 0-2 16,-5 0 8-16,-1 0-8 16,-3 0 2-16,0 0 0 15,-3 0 11-15,1 0-11 16,4 0 0-16,-1 0 0 16,1 0 0-16,-2 0 0 15,-4 0-2-15,-5 0 6 16,-6 0-14-16,-3 0 10 15,0 0-1-15,0 0-2 16,0 0 3-16,0 0 0 0,0 0-1 16,0 0 11-1,0 0-12-15,0 0 2 0,0 0-5 16,0 0 2-16,0 0-34 16,-6 0-74-16,-14 0-141 15,-1 0-218-15</inkml:trace>
  <inkml:trace contextRef="#ctx0" brushRef="#br0" timeOffset="41155.399">5943 12642 106 0,'0'0'81'16,"0"0"66"-16,0 0-32 0,0 0-18 16,0 0 12-16,0 0-37 15,-9-10 5-15,6 4-15 16,-4 0 0-16,1-5 4 16,1 2-15-16,2-1-7 15,0 0 3-15,-1 0-30 16,2 0 36-16,-1 3-40 15,3-3-7-15,-4 4 3 16,4 2-9-16,0 1-2 16,0 1-15-16,0-3-120 15,-6 0-146-15</inkml:trace>
  <inkml:trace contextRef="#ctx0" brushRef="#br0" timeOffset="42387.6833">3804 13607 333 0,'0'0'142'0,"0"0"-48"0,0 0-22 16,0 0 65-16,0 0-37 15,0 0-53-15,-46-49 1 16,32 49-42-16,-8 0 57 16,0 3-58-16,-8 9 5 15,0 8 37-15,-1 7-30 16,4-1 4-16,4-1 2 15,4-3-23-15,10-2 27 16,6-4-27-16,3-2-1 0,0 2-3 16,0 1 4-16,3-4 0 15,9 0 8-15,4 1 1 16,1 2 0-16,-1-4-7 16,7 5 3-16,2 2-3 15,2 6-2-15,-2 0 0 16,-2 0-1-16,0 0 8 15,-9 1-13-15,-11 1 6 16,-3-1 0-16,-11 11-8 16,-23-1 8-16,-9-2-4 15,-5-5-4-15,5-9 8 16,1-6 2-16,6-12-2 0,6-2 0 16,5 0 26-1,5-10-13-15,7-7 15 0,3-5-28 16,3-1-6-16,7 3 5 15,7 1-100-15,20 2-36 16,4 7-58-16,-1 3-67 16</inkml:trace>
  <inkml:trace contextRef="#ctx0" brushRef="#br0" timeOffset="42721.4893">3825 13947 575 0,'0'0'94'15,"0"0"-85"-15,0 0 6 0,0 0-11 16,0 0 74-16,0 0-7 16,30 99-19-16,-23-59 10 15,-1-1-28-15,0 1-19 16,0-4 36-16,-3 1-50 15,-1-5-1-15,2-1 20 16,-1-2-15-16,3-5 13 16,-3-7-18-16,0-2 5 15,0-4 1-15,0-3-6 16,0 0-15-16,-3-5-2 16,0-3-47-16,0 0-9 15,0 0-8-15,0 0-23 16,0-23-39-16,-9-11-391 0</inkml:trace>
  <inkml:trace contextRef="#ctx0" brushRef="#br0" timeOffset="43014.3784">3825 13950 475 0,'0'0'77'0,"0"0"5"15,0 0-10-15,0 0-55 16,0 0-16-16,64-79 12 15,-30 76-1-15,-1 3-1 16,-3 3-10-16,-5 17-1 16,-8 10 0-16,-4-4 14 0,-8 4-11 15,-5-3 2 1,0-5 14-16,-2 2-8 0,-17-5 29 16,-8-2-11-16,-3-3-15 15,5-2 22-15,-3-4-28 16,11-3-8-16,-1-5 13 15,9 0-13-15,3 0 0 16,6 0-37-16,0 0-92 16,18-5-132-16</inkml:trace>
  <inkml:trace contextRef="#ctx0" brushRef="#br0" timeOffset="43457.1148">4259 13911 582 0,'0'0'66'0,"0"0"10"16,0 0-8-16,0 0 5 15,0 0-25-15,0 0-45 16,-63 30-3-16,53-1 0 16,4 1 0-16,3 0 3 15,3-1-3-15,0-2 0 16,6-6 3-16,7-3 0 15,-4-4-6-15,2-4-10 16,-4-8-24-16,-1 1 28 0,0-3-11 16,-4 0 4-16,2-9 16 15,-4-14 23-15,0-3-14 16,0-4-7-16,0-3-2 16,0 0 36-16,-4 3-34 15,4 4-2-15,0 15 14 16,0 5 45-16,0 6-23 15,0 0-36-15,4 7-19 16,14 14 9-16,0 1 10 16,4 5-2-16,-4-1 2 15,0-3 10-15,-3 0-10 16,0-3-5-16,-2-1-6 16,-1-2 9-16,-5-7-112 15,1-3-60-15,-8-7-148 16</inkml:trace>
  <inkml:trace contextRef="#ctx0" brushRef="#br0" timeOffset="43883.8497">4450 13894 528 0,'0'0'49'15,"0"0"-49"-15,0 0 2 16,0 0 37-16,28 73 37 15,-17-49-36-15,-2-1 3 16,1-1-42-16,-4-5 13 16,0-8-13-16,-6 2-1 0,3-8 15 15,-3-3-15-15,0 0 3 16,0 0 11-16,0 0 42 16,-3 0 26-16,-6-17-70 15,3-3 21-15,6-13-3 16,0-6-30-16,12-1-17 15,9 4 15-15,-2 9 4 16,-4 12 4-16,-4 10-6 16,4 5-10-16,-2 0 1 15,4 20-6-15,-1-1 15 16,0 6 5-16,2-3 0 16,-7-2 1-16,-2-3 4 15,2 0 10-15,-1-1-18 0,-3-2-2 16,-1-2-7-1,-3-2-34-15,-3 0-82 0,0-3 3 16,0-7-98-16,0 0-185 16</inkml:trace>
  <inkml:trace contextRef="#ctx0" brushRef="#br0" timeOffset="44058.7397">4833 13911 562 0,'0'0'21'15,"0"0"39"-15,0 0 6 16,0 0-13-16,0 0-36 0,0 0 26 16,9 76-39-1,-9-63 0-15,0 1-4 0,0-2-28 16,-3-2-105-16,-6-7-88 16</inkml:trace>
  <inkml:trace contextRef="#ctx0" brushRef="#br0" timeOffset="44222.6388">4817 13673 611 0,'0'0'103'0,"0"0"-67"15,0 0-36-15,0 0-39 16,0 0-153-16,0 0-111 0</inkml:trace>
  <inkml:trace contextRef="#ctx0" brushRef="#br0" timeOffset="44650.3829">5124 13748 629 0,'0'0'105'15,"0"0"-58"-15,0 0-14 16,0 0 45-16,0 0-57 16,-86-8-16-16,72 27 4 0,-2 7-6 15,7 1 10-15,-1 0-11 16,6-2 6-16,4-4 12 16,0-1-20-16,0-4 0 15,0-3 5-15,11 0 4 16,5-2-9-16,-1-5 0 15,0 0 2-15,0-1 2 16,-3 0-4-16,1-1 0 16,-5 1 0-16,-2 6 1 15,-3-2-2-15,-3 3-6 16,0 0 7-16,-3 1 16 16,-11-3-16-16,-2-4 0 15,0 1 23-15,2-6-19 0,2-1 21 16,6 0 3-16,0 0 2 15,-1 0 15-15,1-1-45 16,3-9-13-16,0 4-65 16,3-1-109-16,0-3-258 15</inkml:trace>
  <inkml:trace contextRef="#ctx0" brushRef="#br0" timeOffset="45131.0926">5294 13612 435 0,'0'0'277'16,"0"0"-258"-16,0 0-19 15,0 0 0-15,0 0 29 16,0 0 36-16,39 104 27 15,-36-58-78-15,0 0-2 16,-3 0 16-16,0-6-17 16,7-7-3-16,-4-2-3 15,6-5-5-15,-4-6 36 16,1-5-36-16,-4-11 0 16,-2-1 3-16,5-3 1 0,-5 0 6 15,0 0-6 1,0 0-2-16,0-3 34 0,3-20-36 15,9-10-26-15,6-9-11 16,0 5 19-16,-3 7 14 16,0 13 1-16,-5 10-18 15,-1 7 21-15,3 0-38 16,2 17 34-16,2 6 4 16,-3 0 13-16,-3 4-6 15,3-7-6-15,-3 0 1 16,-2 0 16-16,2-4-17 15,2 0-2-15,-6 1-9 0,-6-4-167 16,0-6-586 0</inkml:trace>
  <inkml:trace contextRef="#ctx0" brushRef="#br0" timeOffset="49270.5966">17700 12412 423 0,'0'0'247'0,"0"0"-139"16,0 0-70-16,0 0 36 15,0 0-27-15,0 0 9 16,0 0 3-16,-12 0-41 15,12 0 5-15,0 0-13 16,0 0-9-16,0 0 43 16,0 0-43-16,0 0-1 15,0 0 8-15,9 0 1 16,17 0-2-16,16 0 18 16,3 0-23-16,5 0 41 15,-3 0-43-15,2 0 0 0,4 0 11 16,9-7-6-16,6-1 4 15,10 6 6 1,3-1-8-16,7 3 21 0,3 0-27 16,0 0 1-16,0 0 6 15,-7 3-3-15,-6 4 1 16,-3-1-6-16,-4 0 0 16,-9-3 1-16,-3 2-1 15,-4-2 0-15,-4-3 3 16,0 3 8-16,2-3-17 15,0 0 6-15,-3 0 0 16,-5 0 0-16,-5 0 1 16,-7 0-1-16,0 0 8 15,0 0-5-15,-5 0-1 16,3 0-2-16,2 0 0 0,-2 0 3 16,2 0-3-16,-1 0-1 15,-1 0-2-15,2 0 6 16,0 2-9-16,0 2 3 15,-5 3 3-15,-1-7-2 16,-8 3 2-16,-4 0-11 16,-6-3 8-16,-3 0 3 15,-5 0 0-15,-1 0-6 16,0 0 6-16,0 0 4 16,0 0 8-16,0 0-12 15,0 0 29-15,0-6-14 16,0-10-11-16,0 2-4 15,-5-5 0-15,-1-5 7 0,-1 0-7 16,3-5 0-16,-1-7-2 16,2 0 5-16,2-6 5 15,-2-5-8-15,3 0 0 16,0-2-2-16,0-4 2 16,0 0 0-16,0-6 0 15,0 2 10-15,0 1-12 16,0 10 2-16,0 2 0 15,0 9 3-15,-7 6-3 16,-2-2 0-16,-2 4 0 16,-2 2 7-16,2 1-7 15,1 5 0-15,3 2 0 0,-1-2-6 16,3 6 6 0,-1 1 0-16,1 0 0 0,0 2 12 15,1 0-9-15,-2 0-3 16,1 1 0-16,1-1-3 15,-4 5 3-15,4 0 0 16,1 1-4-16,-2-2 13 16,-1 3-17-16,0-1 8 15,-5-3-7-15,-6 4-3 16,-4 0 10-16,-9 0-2 16,-6-4 0-16,-2 4 4 15,-8-1-15-15,-5-2 13 16,4-1 0-16,-6 3 3 0,3-3-3 15,3 2-1-15,1-2-1 16,2 1 2-16,5 2-2 16,3-2 2-16,-3-1 0 15,6 0-1-15,-5 1 3 16,2 3-2-16,-3-4 0 16,-5 3 10-16,0-2-24 15,-1-1 14-15,0 4-4 16,-2-1-13-16,3 1 12 15,1 1 2-15,2 2-1 16,3-4 8-16,3 4-12 16,3-4 8-16,0 2 0 0,1-2-2 15,0 4 2-15,-1-3 0 16,-1 3-2-16,1 0 5 16,-6 0-11-16,1 0 8 15,3 0 0-15,-2 0-2 16,2 0 9-16,2 0-6 15,1 3-1-15,3-3 1 16,-4 4-8-16,2-4 7 16,1 0 0-16,2 2-1 15,2 2 1-15,5-4 0 16,-1 4-1-16,0-2 2 16,2 1-7-16,-5 1 6 15,2 3 0-15,6-4 4 16,2-3-4-16,8 3-6 15,1-3 4-15,1 3 4 0,2-3-9 16,1 0 7-16,1 0-3 16,0 0 0-16,0 0 1 15,0 0 2-15,0 0-4 16,0 3 8-16,0-3-16 16,0 5 12-16,0 1-5 15,-2 10-4-15,-3 8 14 16,-3 8-5-16,-3 8 0 15,0 6 9-15,-4 3 4 16,-3-2-13-16,0 3 0 16,-2-2 14-16,5 2-11 15,1-3 4-15,2 2-7 0,1-2 7 16,4 2 3 0,-4-3-7-16,3 0-3 0,1-2 10 15,0-5-6-15,4-2 2 16,1-2-6-16,2-2 4 15,-1 1-12-15,1-2 10 16,-2 0-2-16,2-3 6 16,0-3-4-16,0-3 0 15,0-3-2-15,0-3 5 16,0-5-12-16,0 1 7 16,0-2 0-16,0 0 3 15,0 1-1-15,0 1 0 16,0 4-4-16,0 2 6 0,3-2-3 15,-1-1-1-15,2-2-1 16,2-4 1-16,-2 0 1 16,-1-5 3-16,-1 0-4 15,0-5 0-15,-1 0 4 16,-1 0-4-16,2 0 0 16,-2 0 5-16,6 0-5 15,6 0 0-15,9 0-7 16,2-5-10-16,2 3 16 15,-8 2-133-15,-4 0-54 16,-3 0-26-16,-4 7-9 16,0 0 23-16,-3-5-236 0</inkml:trace>
  <inkml:trace contextRef="#ctx0" brushRef="#br0" timeOffset="50399.0542">18180 12857 694 0,'0'0'186'0,"0"0"-124"16,0 0-29-16,0 0 8 15,0 0-15-15,0 0 27 16,0 0-46-16,-24 93 68 16,17-40-18-16,-4 2-32 15,4 2 13-15,3-8-20 16,3 0 7-16,1-5 59 15,0-4-83-15,0-4 5 0,4-6 5 16,2-7-1 0,-1-10 1-16,-5-7-11 0,3-3 0 15,-3-3 0-15,0 0 0 16,0 0 0-16,0 0 0 16,0 0 3-16,0 0 0 15,0 0-3-15,0 1-7 16,0-1-6-16,0 0-50 15,0 4-34-15,1-4-17 16,-1 0-35-16,0 0 32 16,0-5 0-16,0-20-202 15</inkml:trace>
  <inkml:trace contextRef="#ctx0" brushRef="#br0" timeOffset="50717.7932">18094 13039 13 0,'0'0'29'0,"0"0"-29"16,0 0-42-16,0 0 42 15,0 0 24-15,0 0-9 16,6-63 45-16,-6 59 51 16,0 1 47-16,0 0 47 15,0 3-93-15,0 0-2 16,0 0-36-16,0 0 7 15,0 0 3-15,0 0-31 0,0-2 3 16,11 1-44-16,11-3-11 16,10-1 45-16,11 4-43 15,5-2 19-15,4 3-10 16,-1 0-12-16,-1 0 0 16,-5 0-3-16,-8 3-66 15,-13 8-64-15,-13 1-107 16,-11 4-135-16</inkml:trace>
  <inkml:trace contextRef="#ctx0" brushRef="#br0" timeOffset="50899.69">18111 13263 110 0,'0'0'255'0,"0"0"-138"15,0 0-23-15,0 0-53 0,0 0 78 16,0 0-25-16,48 44-21 15,-19-44-18-15,5 0-55 16,0 0-8-16,-6 2-61 16,-7-2-153-16,-9 3-204 15</inkml:trace>
  <inkml:trace contextRef="#ctx0" brushRef="#br0" timeOffset="51064.6069">18130 13489 419 0,'0'0'48'16,"0"0"87"-16,0 0-38 16,0 0-15-16,0 0-23 15,91 16-43-15,-56-13-4 16,1 3-12-16,-2-2-129 16,-6 3-190-16</inkml:trace>
  <inkml:trace contextRef="#ctx0" brushRef="#br0" timeOffset="51490.3646">18447 13336 717 0,'0'0'86'15,"0"0"-86"-15,0 0 13 0,0 0-2 16,0 0 51-16,89 56-55 15,-70-26-4-15,-3 0 7 16,-10-5-10-16,-2-4 0 16,-4-1-3-16,0-7 3 15,0-7-15-15,-6 1 15 16,-9-7-3-16,-3 0-1 16,2-3 8-16,2-13 28 15,5-8 23-15,6-5-24 16,3-10 14-16,5-2-45 15,16 4 11-15,4 8-11 16,1 7 0-16,0 11-3 0,3 8 3 16,-2 3 0-16,-4 10-17 15,-1 14 12-15,-9 5 5 16,-4 4 3-16,-1-3-1 16,-5-1 1-16,0-5-3 15,-1-2 0-15,-1-2-8 16,1 0-1-16,-2-7-118 15,0-6-114-15,0-7-276 16</inkml:trace>
  <inkml:trace contextRef="#ctx0" brushRef="#br0" timeOffset="52226.0402">18931 13307 580 0,'0'0'176'0,"0"0"-132"15,0 0-38-15,0 0 6 16,0 0 52-16,-25 76-58 16,25-51 33-16,0 0-38 15,15-6 1-15,3-4 27 16,4-3-26-16,-2-7 9 16,-1 0-12-16,-4-3 0 15,-1-2 3-15,-4 0-2 16,-6 0-1-16,-2-12 25 15,-2-3-21-15,0-2 7 16,-2-2-11-16,-12 0 7 0,0 2-11 16,2 0 4-16,2 5 0 15,1 2 18-15,0 0-10 16,4 3-7-16,2 3 18 16,2-2-18-16,1 4 43 15,0 0-40-15,-2-1 7 16,2 0 22-16,0 3-18 15,0-2 17-15,0-3-3 16,0 3-26-16,0 2 58 16,0-3-49-16,0 3-4 15,0 0 15-15,0 0-18 16,0 0 6-16,0 0-11 16,0 0-1-16,0 10-24 0,8 12 25 15,10 14 0-15,2 14 21 16,0 12-10-16,-1 12 9 15,2 8-16-15,-6 1 11 16,0 2-8-16,-6-2-7 16,-5-10 0-16,-4-7 4 15,0-10 3-15,0-13-14 16,-12-13-8-16,-4-10 7 16,-2-7-7-16,-6-10 15 15,-4-3 0-15,-3 0 17 16,-11-13-16-16,4-15 6 15,3-14-7-15,2-11 4 0,3-12-2 16,3-15-2-16,8 0-2 16,9 1-3-16,5 14 10 15,5 21-4-15,0 22-1 16,0 15-18-16,19 4 16 16,9 3-70-16,8 0 13 15,2 10-7-15,-2 9-96 16,1-3-10-16,-1-2-81 15</inkml:trace>
  <inkml:trace contextRef="#ctx0" brushRef="#br0" timeOffset="52903.6349">19264 13121 320 0,'0'0'208'16,"0"0"-54"-16,0 0-50 16,0 0-16-16,0 0 20 15,0 0-12-15,0-17-6 16,0 17-44-16,1 0-25 15,-1 0 25-15,0 0-44 0,0 0 1 16,0 0-3-16,0 0-2 16,0 11-2-16,2 6-5 15,0 5 9-15,-1 3 17 16,2 3-13-16,-1-1-4 16,3 10 14-16,-2-4-1 15,2 6 9-15,1-2-22 16,-2 1 6-16,3-6 10 15,-3-7-13-15,-1-6-3 16,0-5 3-16,-2-8 7 16,-1-3-14-16,0-3 4 15,0 0 0-15,0 0 23 16,0 0-19-16,0 0 8 16,0 0-10-16,0 0 3 0,0 0-10 15,0 0-55-15,6-9-41 16,6-2-43-16,8-7-59 15,6 1-12-15,3-3 71 16,-3 0-118-16,0 0 84 16,-8 4 150-16,-2 2 28 15,-5 4 64-15,-5 3 134 16,-5 5-7-16,-1 2-43 16,0 0-81-16,0 0-19 15,0 0-42-15,0 9 34 16,3 1 52-16,3 4-49 15,-2-1-34-15,1 1 1 16,0 1-5-16,-2 2-10 0,-3 0-9 16,0-4-166-16,0-7-109 15</inkml:trace>
  <inkml:trace contextRef="#ctx0" brushRef="#br0" timeOffset="53075.526">19504 13204 238 0,'0'0'443'0,"0"0"-336"15,0 0-42-15,0 0-20 16,0 0-16-16,0 0-29 16,15-28-88-16,11 31-98 0,3 2-115 15</inkml:trace>
  <inkml:trace contextRef="#ctx0" brushRef="#br0" timeOffset="53479.2808">19798 13188 666 0,'0'0'70'15,"0"0"-11"-15,0 0 8 16,0 0 4-16,0 0-54 15,0 0-9-15,-77 25 2 0,61-1-10 16,5 2 0-16,2 1-4 16,3-3 4-16,3-5 0 15,0 1-2-15,3-4 9 16,0-5-12-16,0-2 5 16,12 1-7-16,3-4 6 15,6 2 1-15,1-5 0 16,2 0 0-16,-8 3 5 15,-3 2 15-15,-4 1-20 16,-6-1 0-16,-3 1-10 16,0 4 16-16,0-4-6 15,-16 1 0-15,-3 0 3 16,-7-3 25-16,3-4-28 0,3 0 0 16,3 0-1-16,7-3 1 15,0 1-30-15,5-1-77 16,2 0-61-16,3-4-21 15</inkml:trace>
  <inkml:trace contextRef="#ctx0" brushRef="#br0" timeOffset="53923.0255">20043 12989 641 0,'0'0'65'0,"0"0"-50"0,-21 93 50 16,10-47-5-16,3-3 23 16,5-1-28-16,3-1-30 15,0-2 34-15,0-8-51 16,0-3-3-16,0-8 13 16,3-3-16-16,1-10 2 15,-3-3-4-15,0-2 1 16,-1-2 7-16,0 0-7 15,0 0-1-15,2-3 22 16,3-17-14-16,5-7-8 16,8-9-5-16,2 3-6 15,-1 7-6-15,-4 6 17 0,-8 13 0 16,-4 7 15 0,2 0-15-16,1 10-11 0,4 21-7 15,2 7 18 1,-4 2 22-16,-2 0-22 0,4-4 0 15,2-2 7-15,3-9 19 16,-2-1-9-16,2-7-17 16,-4-5 3-16,-8-1-14 15,-3-5-48-15,-17-6-198 16,-14 0-434-16</inkml:trace>
  <inkml:trace contextRef="#ctx0" brushRef="#br0" timeOffset="60458.4833">5903 12516 66 0,'0'0'98'0,"0"0"-62"15,0 0-7-15,0 0 18 16,0 0 15-16,0 0-23 16,0 0-8-16,8-32-4 15,-8 32 23-15,0 0-19 16,0 0-21-16,0 0 18 16,0 0-17-16,0 0 17 15,0 0-28-15,0 0 0 0,0 0-6 16,0 3 5-16,0 7 1 15,0-1 4-15,0 1-4 16,0 4 5-16,-1-4-5 16,-2 0 0-16,-1 0 21 15,2-3-7-15,-1 2-3 16,-1 1-1-16,2-3 5 16,2 3 1-16,-4-4-2 15,4 2-14-15,0-5 20 16,0-1-19-16,0 1-1 15,0-2 12-15,0 2-9 16,-3 5 10-16,0 0-3 16,0 1-5-16,-3 0 37 0,-1 1-41 15,6 0 10-15,-6-1-5 16,7-5-5-16,0-2 3 16,0-2-4-16,0 0 0 15,0 0 11-15,0 0-8 16,0 0-3-16,0 0 38 15,0 0-15-15,0 0 18 16,0 0-19-16,0 0-2 16,-3 0 6-16,3 0-22 15,-3 0-3-15,-3 0 2 16,-3 0 0-16,-5 0 2 16,1 0-5-16,-4 0-38 15,-5 11-84-15,0-11-161 16</inkml:trace>
  <inkml:trace contextRef="#ctx0" brushRef="#br0" timeOffset="62155.735">17717 12366 62 0,'0'0'48'16,"0"0"-28"-16,0 0 30 15,0 0-8-15,0 0-36 16,0 0-4-16,0 0-1 15,-33 0-1-15,33 0 12 16,-1 0 22-16,-1 0 10 16,1 0 7-16,-1 0-14 15,-1 0 1-15,-2 0-9 16,-1 0-25-16,-2 0 1 16,1 0-5-16,-3 0 0 15,5 0-2-15,3 2 19 16,1-2-16-16,-1 0-1 15,2 0 0-15,0 0-5 0,0 0 11 16,0 0 4-16,0 0-4 16,0 0-2-16,0 0 30 15,0 0-30-15,0 0 2 16,0 0 17-16,0 0-18 16,0 0 5-16,0 3-8 15,0-3 1-15,0 1 3 16,5 5 0-16,14-1 33 15,9 0 0-15,7 2-15 16,7 0-16-16,-1 2-8 16,0 2-19-16,-8-5-87 15,-8-6-295-15</inkml:trace>
  <inkml:trace contextRef="#ctx0" brushRef="#br0" timeOffset="75313.3474">16382 5187 50 0,'0'0'42'0,"0"0"25"16,0 0-15-16,0 0 37 16,0 0-13-16,0 0-9 15,0 0 10-15,0 0-25 16,-20-25-18-16,17 18 34 16,0 4-43-16,0 0 17 15,3 2-3-15,0 1-17 16,0 0 11-16,-3 0-33 15,3 0 0-15,0 0-18 0,0 0 14 16,0 0 1-16,0 0-3 16,0 0 12-16,0 0-22 15,0 0 16-15,0 0 0 16,0 0-7-16,0 0 7 16,0 0-4-16,0 0-6 15,0 0-13-15,0 1 23 16,6 3 8-16,2 1 6 15,1 2 11-15,2-2-13 16,0-1-12-16,3 1 18 16,-3 0-17-16,3-4 23 15,2 2-21-15,-1 0-3 16,2 0 31-16,6-1-31 16,-3 1 0-16,4-3 3 0,-3 2 10 15,2-2 15-15,2 0-23 16,-1 0-3-16,-1 0 18 15,2 0-17-15,-3 0-3 16,2-2 0-16,1-1 9 16,1 3 0-16,1 0-9 15,1 0 0-15,2 0-3 16,3 0 6-16,3 0-3 16,2 0 0-16,-1 0 8 15,1 0-13-15,2 0 5 16,-2 3 0-16,3 1 4 15,2 0 0-15,-3 0-4 16,2 1 0-16,0-1 2 0,-4-1 1 16,2-1-3-16,-10 1 0 15,4-1 4-15,-1 0-1 16,4 1-3-16,0 0-5 16,6 0 5-16,3-1 9 15,-1 1-9-15,1 0 0 16,-5-2 1-16,3-1-1 15,0 4-5-15,-5-4 5 16,1 0 0-16,2 0-3 16,4 0 3-16,-1 0 0 15,1 0 4-15,-1 0-1 16,1 3-2-16,-1-3-1 16,-3 2 2-16,-1-1-3 15,2-1 1-15,0 4 0 0,1-2 0 16,-2-1 6-16,-2 3-4 15,-4-4-2-15,0 3 1 16,-2-1 1-16,0 1-1 16,5-2-1-16,-1-1 1 15,2 4 6-15,-3-2-4 16,1 0-3-16,1 1 1 16,0-3 3-16,4 0-4 15,-4 2 0-15,-3-2-7 16,1 0 16-16,-1 0-11 0,0 0 2 15,0 0 0-15,-2 0 6 16,2 0-6-16,1-2 0 16,2 2 3-16,0-3-1 15,-2 3-1-15,0 0-1 16,3 0 0-16,-2 0 3 16,1 0-3-16,1 0 0 15,-5 0-3-15,1 0 10 16,-1 0-5-16,-1 0-2 15,-4 0 0-15,-2 0 4 16,-4 0-4-16,-3 0 0 16,-2 0-1-16,1 0 4 15,3 3-3-15,3-3 0 0,1 0 2 16,4 0-7-16,-1 0 7 16,1 0-2-16,3 0 3 15,-2 0 5-15,-4 0-6 16,5 0-2-16,-6 0 0 15,3 0 0-15,0 0 0 16,-1 0-2-16,4-3-4 16,0-2 12-16,-2 2-2 15,0-1-4-15,-1 2 0 16,-1-1-6-16,0-1 6 16,1 0 0-16,-1 1 1 15,-2 0 3-15,1-4-3 0,0 2-1 16,2-2 0-16,3 1 0 15,0 1 0-15,-2 1 0 16,-1-1 2-16,-2 0 4 16,1 0-6-16,2 1 0 15,2-1 0-15,1 0-2 16,-7 1 2-16,-2 1 0 16,-1 1 4-16,1 1-3 15,1-4 7-15,-1 3-8 16,-4 0 0-16,-2 0-2 15,-2-1 2-15,-2-1 0 16,1 1-8-16,4 0 17 16,0 0-8-16,3 0-1 15,-2-1 0-15,-2 3-12 16,-2-3 19-16,-4 4-7 0,-4-2 0 16,-3 0 4-1,0 2-3-15,-3 0-1 0,-2 0 0 16,-1 0 5-16,0 0-4 15,0 0-1-15,0 0 0 16,0 0 4-16,0 0-21 16,0 0 17-16,0 0 0 15,0 0-1-15,0 0-60 16,-15 19-131-16,-16 0-8 16,-6-13-56-16</inkml:trace>
  <inkml:trace contextRef="#ctx0" brushRef="#br0" timeOffset="84384.6045">5910 12114 26 0,'0'0'60'16,"0"0"5"-16,0 0 2 16,0 0 20-16,0 0-28 15,0 0-31-15,0 0-6 16,0 0 23-16,-25-2-23 15,25 2 19-15,0 0 12 16,-3 0-12-16,0 0 27 16,3 0-35-16,-3 0-10 15,3 0 46-15,-3 0-56 16,3 0 15-16,-3 0 5 16,-1 0-19-16,3-2 15 0,1 2-25 15,0-3 1 1,0 3 24-16,0 0-29 0,0 0 0 15,0 0 0-15,0 0 5 16,0 0-14-16,0 0 9 16,0 0 0-16,0 0 8 15,0 0 1-15,0 0-7 16,11 0 26-16,11 0-25 16,4 0 71-16,9 5-62 15,7-3 3-15,7-2 34 16,1 3-34-16,4 0-3 15,2-2 6-15,5-1-9 0,2 0 7 16,1 0-10 0,1 0-6-16,1 0 11 0,1 0-11 15,-1 0 0-15,7-4-1 16,3 1 17-16,-1 1-4 16,2 0-12-16,-5-1 0 15,-5 3 15-15,-3 0-6 16,-3 0 2-16,0 0-11 15,-1 0 8-15,4 0 11 16,1 0-19-16,6 0 0 16,5 0 6-16,-3 0 6 15,3 0-11-15,-2-3-1 16,4 0 0-16,3-1 7 16,4 1-7-16,-4-4 0 15,2 5-2-15,2-1 16 0,0-1-17 16,0 1 3-16,-6 3 0 15,3-3 4-15,-3 3-4 16,2 0 0-16,0-1 11 16,3-2-5-16,4 0-12 15,0 0 5-15,0-1 1 16,-2 0 5-16,-3 1-5 16,-2 0 0-16,-1 3 10 15,-4 0-6-15,-2 0 1 16,4 0-5-16,-9 0 0 15,1 0-7-15,0 0 11 16,0 0-4-16,2 0 4 16,0 0 3-16,-1 0-7 15,-7-3 0-15,-5-3 0 0,3-2-3 16,-1 2 3-16,0-1-1 16,2 0 1-16,-5 1 1 15,-3-1-1-15,0 5-3 16,-2-3 3-16,-4 3 8 15,2-1-8-15,5 3 0 16,-5-2-3-16,3-1 10 16,2 1-12-16,1-1 5 15,-2 2 0-15,4-2 8 16,1 3-8-16,0-3 0 16,1 0-6-16,-5 1 16 0,6 0-25 15,-6-4 15 1,1 5 0-16,3-4-4 0,0 2 4 15,-6 0 0-15,3 1-1 16,-3 2 9-16,2 0-10 16,-2 0 2-16,5 0 0 15,-6 0-1-15,1 0 1 16,-6 0 0-16,-1 0 1 16,-5 0 10-16,1 0-17 15,-2 0 6-15,4 0 0 16,1 0 2-16,3 0-1 15,-4 0-2-15,5 0 1 0,-3 0 0 16,-1-3 3-16,-1 0-3 16,2 0 0-16,1 0-9 15,3-1 15-15,1-3-7 16,4 6 1-16,0-4 0 16,-2 1-2-16,1 4 2 15,-2-1 0-15,2 1-3 16,4 0 3-16,-5 0 0 15,-2 0 0-15,0 0 14 16,0 0-13-16,-2 0-1 16,5 0 0-16,3 0-7 15,0 0 11-15,4 0-6 16,-3 0 2-16,-4 0 0 16,-4 0-7-16,2 0 7 15,2 0 0-15,4 0-4 0,-4 0 4 16,-3 0 0-16,3 0-1 15,1 0 6-15,5 0-5 16,-2 0 0-16,4 0 0 16,0 0 9-16,-7 0-9 15,-1 0 0-15,-5 0-5 16,-3 1 12-16,2-1-12 16,2 4 5-16,-2-4 0 15,4 3 5-15,-6-1-5 16,3-1-4-16,-2 2 2 15,-2-3 2-15,3 4 4 16,-1-4-4-16,2 4 0 0,-2-4-11 16,1 0 12-16,-1 0-1 15,0 0 0-15,2 3 12 16,1-3-22-16,0 2 10 16,-1-1 0-16,2 2-2 15,0-3 8-15,-3 3-2 16,-5 2-4-16,0-2 2 15,-2-3-8-15,-1 2 6 16,5 2 0-16,-1-1 6 16,5 0-5-16,-1 1 3 15,-4-1-4-15,1 0 0 16,-5 0-16-16,-5-2 16 16,0-1 0-16,0 0-3 0,-4 0 9 15,4 0-9-15,2 0 3 16,1 3 0-16,-1-3 6 15,0 0-6-15,-6 0 0 16,4 2-11-16,-1 1 18 16,1-1-7-16,-7-2 0 15,1 3 0-15,-2-3-3 16,1 2 3-16,1 1 0 16,-4-1 0-16,0-2 13 15,-3 0-19-15,-1 2 6 16,0-2 0-16,0 3-2 15,0-3 2-15,-3 4 0 0,1-4-5 16,0 0 17 0,-5 0-17-16,1 3 5 0,1-3 0 15,-6 0-2-15,0 3 2 16,-2-3 0-16,3 0 1 16,0 0 5-16,3 3-6 15,-2-2 0-15,4 2 0 16,-6-3-4-16,-5 0 4 15,3 0 0-15,-4 0 2 16,4 0 0-16,-6 0 4 16,-3 0-6-16,0 0 0 15,0 0 2-15,0 0-2 16,0 0 0-16,0 0-2 0,0 0 14 16,0 0-21-1,0 0 9-15,0 0 0 0,0 0-4 16,0 0 4-16,0 0-22 15,-14 4-42-15,-34-1-102 16,-27-3-57-16,-32-20-615 16</inkml:trace>
  <inkml:trace contextRef="#ctx0" brushRef="#br0" timeOffset="90040.0577">6154 10977 546 0,'0'0'63'0,"0"0"-15"15,0 0 48 1,0 0-30-16,-96-52-6 0,69 52 52 15,-6 0-94-15,-1 22-5 16,1 6 29-16,5 5-31 16,10 3 30-16,6-4-41 15,12 2 0-15,0-2 3 16,9-2-3-16,19-2 0 16,8-6 3-16,4 2 7 15,2-10-8-15,-6-2-2 16,-6-5 0-16,-5 1 24 15,-6-3-18-15,-8 1-6 16,-6 4 7-16,-1 0 0 0,-4 10 1 16,0 3-8-1,-16 1 0-15,-7-2 7 0,-2 1-5 16,5-9-2-16,0-4 11 16,10-8-10-16,3 2 31 15,4-4-19-15,3 0 17 16,0-21 41-16,3-11-71 15,21-7-13-15,1 1 13 16,-1 9 4-16,-6 13 2 16,-5 6-6-16,-2 4 0 15,2 2 5-15,2 4-5 16,9 0 0-16,4 0 4 0,-1 0-4 16,3 0 11-16,-2 4-11 15,-2 2 0-15,-4 1-1 16,-7-2 1-16,-3 0 0 15,-3-3-5-15,-6 1-3 16,1-2-1-16,-4 2-42 16,0-3 49-16,0 0-19 15,0 0 35-15,0 0-14 16,0-14 13-16,0-13-6 16,0-11-3-16,0-8-4 15,9 4 0-15,-1 8-7 16,-2 10 7-16,-3 15 0 15,-3 6 16-15,0 3-8 16,0 0 18-16,0 0-26 16,0 0 0-16,0 0 8 0,0 0-8 15,4 0 0-15,-4 0-2 16,0 0 6-16,0 0-7 16,0 0 3-16,0 0 0 15,0 0 6-15,0 0-6 16,0 0 0-16,0 0-2 15,0 0 14-15,0 0-12 16,0 0 0-16,0 0 0 16,0 0-15-16,0 0 15 15,3 6-25-15,6 11 13 16,0 0 12-16,3 2-3 16,0 0 3-16,-3-5 0 0,1-2-1 15,-3-1 5 1,3-5-4-16,-4 5 0 0,1-5 7 15,-4 1-19-15,3-4 12 16,-3 7-46-16,-1-3 12 16,-2 3-155-16,0-3-23 15,0-4 11-15,-5-3-381 16</inkml:trace>
  <inkml:trace contextRef="#ctx0" brushRef="#br0" timeOffset="90238.2174">6389 10908 641 0,'0'0'101'0,"0"0"-10"0,0 0 44 16,0 0-66-16,0 0 3 16,0 0-7-16,-27-36-65 15,27 36-2-15,0 0-186 16,12 19-165-16,9-1 201 15,2-5-327-15</inkml:trace>
  <inkml:trace contextRef="#ctx0" brushRef="#br0" timeOffset="91442.5535">6756 10902 566 0,'0'0'77'0,"0"0"25"0,0 0-17 16,0 0-25-16,0 0-23 16,0 0-37-16,-18 0 0 15,3 23 9-15,-2 7-9 16,5-7 0-16,11-3 17 16,1-4-13-16,0-7-1 15,0-2-3-15,0 0 0 16,3-1-3-16,7-2 3 15,7-4 0-15,-2 0 21 16,3 0-16-16,-2-4 17 16,-1-11-22-16,0-5 11 0,-6 1 14 15,-6-3-20-15,-3-1-5 16,0-2 37-16,0 0-36 16,-3 3 12-16,-3 3-13 15,-1 9 10-15,4 3 69 16,3 4-74-16,-4 3 15 15,4 0-2-15,0 0-11 16,0 0-7-16,0 0-8 16,0 20 4-16,0 9-16 15,7 11 20-15,2 2 0 16,-2 5-1-16,2-4 9 16,2 10-12-16,2-1 5 0,6-1-1 15,-4-1 79 1,6-2-71-16,-6-1-8 0,-4-5 33 15,-2 0-28-15,1-9 6 16,-3-8-11-16,-4-12 0 16,-3-3 5-16,3-7-5 15,-3-3 0-15,0 3 12 16,0-3-10-16,0 0 28 16,0 0-30-16,0 0 14 15,0 0-4-15,0 0-10 16,0 0 0-16,0 0 1 15,0 0 6-15,0 0-5 16,0 0-2-16,0 0 0 0,0 0-6 16,0 0 6-1,0 0 0-15,0 0 2 0,0 0 13 16,0 0-29-16,0 0 14 16,0 0 0-16,0 0-5 15,0 0 5-15,0 0 0 16,0 0-1-16,0 0 2 15,0 0-2-15,0 0-3 16,0 0 4-16,0 0-8 16,0 0 8-16,0 0-7 15,0 0 4-15,0 0 6 16,0 0-6-16,0 0-8 16,0 0 11-16,0 0-10 15,0 0 10-15,0 0 0 16,0 0-8-16,0 0 23 0,0 0-26 15,0 0 11-15,0 3-16 16,0 1-11-16,0 3 28 16,3-1-1-16,-3-2 0 15,0-1-1-15,0-1-4 16,0 3-13-16,0-3 18 16,0 5-23-16,-9 6-7 15,-18 3 10-15,-4-2 13 16,-2 0 14-16,0-5-17 15,1-5 10-15,-1-4 0 16,0 0-1-16,-5 0 4 16,9 0-3-16,2-10 14 0,2-7-5 15,8-3 27-15,1-10-25 16,7-6-2-16,6-7 19 16,3-1-28-16,0 2 0 15,8 6 17-15,18 5 0 16,7 2-30-16,8 5 13 15,3 2 0-15,-2 2-9 16,-6 4 9-16,-8 7-13 16,-7 1 4-16,-12 6-54 15,-2 0 39-15,-7 2-93 16,0 0-28-16,0 0 33 16,-4 14-128-16,-11 6-74 0</inkml:trace>
  <inkml:trace contextRef="#ctx0" brushRef="#br0" timeOffset="92632.9075">6950 10975 54 0,'0'0'75'0,"0"0"45"15,0 0-46-15,0 0 58 16,0 0-52-16,0 0-1 16,-13-18 9-16,13 18-43 15,0 0 6-15,0 0-18 16,0 0-28-16,0 0 9 16,0 0-14-16,0 15-14 15,0 5 14-15,7 9 4 16,3-3 25-16,-1-3-29 15,-3 0 11-15,2-6-14 16,-5-8 8-16,-3-2-5 16,4-1 0-16,-4-4 16 15,0-2-5-15,0 0-2 0,0 0 43 16,0 0 82-16,0-12-67 16,-4-10-27-16,1-14-30 15,3 0-5-15,0-3 5 16,0-2-10-16,13 12 0 15,2 4-27-15,-2 11 22 16,1 9-3-16,2 5 4 16,-4 0-6-16,9 16 4 15,-4 7-1-15,5 7 7 16,-3 3 5-16,-7-4-5 16,-1-5 0-16,-1 0 14 15,-4-2-12-15,0 2-1 0,-3-5-1 16,0 2-58-16,-3-1-1 15,0 0-117-15,0-4 28 16,-3-10-71-16,-3-6-217 16</inkml:trace>
  <inkml:trace contextRef="#ctx0" brushRef="#br0" timeOffset="93331.5932">7448 10727 602 0,'0'0'147'0,"0"0"-52"16,0 0 7-16,0 0 8 16,0 0-8-16,0 0-3 15,-24-60-99-15,24 60 14 16,0 4-37-16,0 19 8 15,7 15 15-15,7 9 3 16,-5 7 0-16,3-5 13 16,-5-3-16-16,2-2 0 15,2-10 3-15,-1-3 0 16,-1-8-3-16,-3-3 0 16,1-7 8-16,1-6-9 0,-5-4 1 15,3-3 0 1,6 0-28-16,8-13 67 0,12-13-39 15,1-10 27-15,0-6-24 16,-5-2 5-16,-4-4-8 16,-9 7 0-16,-5 7-2 15,-8 8 6-15,-2 16-4 16,0 6 0-16,0 4 4 16,-2 0-30-16,-14 23 10 15,-8 8 16-15,6 8-19 16,7-2 19-16,11-4-9 15,0-8 7-15,11-6 2 16,4-4-22-16,0-5 20 0,-3-4-8 16,-6-5-20-1,1-1-3-15,-4 0 33 0,-1-4 1 16,3-15 4-16,-2-4 25 16,1-7-30-16,-4-1 0 15,0 2 5-15,0 5-2 16,0 9-3-16,0 8 35 15,0 7-16-15,0 0-19 16,0 0 0-16,3 7-18 16,16 8-4-16,11 5 24 15,1-4-4-15,-1-1-3 16,-3-5-32-16,-5-1-2 0,-7 2-102 16,-4-3-52-1,-4 0 13-15,-7-8-117 0</inkml:trace>
  <inkml:trace contextRef="#ctx0" brushRef="#br0" timeOffset="94254.0232">7895 10793 194 0,'0'0'170'15,"0"0"-29"-15,0 0-81 16,0 0 30-16,0 0-64 16,0 0-13-16,53-24 37 15,-31 41-46-15,-2 2 2 16,1-2-6-16,-4 3 10 15,-4-9 13-15,-2-1-23 16,-8-4 0-16,0-4-10 16,-3-2 10-16,0 0 0 0,0 0 29 15,-9-10 58-15,-5-8-22 16,4-6-33-16,7-6-19 16,3 1 41-16,0-4-47 15,6 7 0-15,5 6-7 16,-1 13 0-16,2 7-31 15,0 0 15-15,3 10 8 16,7 10-3-16,-6 6 10 16,4-2-1-16,-2-4-2 15,0-5 3-15,-2-1-36 16,-2-5 22-16,2-5-64 16,-4-4 30-16,3 0 8 0,3-4 41 15,-6-15 17-15,-2-5-17 16,-2-2 37-16,-4-4-32 15,-3 1 2-15,-1 2 12 16,0 10 0-16,0 11 17 16,0 6-36-16,-5 0-22 15,0 9-8-15,-1 12 14 16,6 2 14-16,0 0-1 16,0-6 6-16,15-7-6 15,6 0-4-15,1-8 7 16,1-2-10-16,-1 0 10 15,-4 0 0-15,-6-12 22 16,-9-5-11-16,0 0 20 16,-3-5-21-16,0 1-1 15,0 4 38-15,-3 5-47 0,-6 2 0 16,6 7 49-16,0 2-37 16,3-2 13-16,0 3-25 15,0 0 13-15,0 0-7 16,0 0-6-16,0 0 0 15,0 0 12-15,0 0-10 16,0 0 9-16,0 0-11 16,0 0 19-16,0 7-48 15,-4 15 29-15,-2 11 0 16,5 5 13-16,0 8-2 16,1-1-8-16,0 10 20 15,1-1-16-15,16 4 59 16,1-2-56-16,0-8 1 0,-2 2 11 15,-7-8-12-15,-6-8-10 16,-3-7 0-16,0-8 1 16,-16-7-2-16,-10-7 2 15,-6-5-1-15,-4 0 32 16,-4-10-31-16,2-16 25 16,-2-7-26-16,2-4 9 15,6-8 19-15,5 4-28 16,9-2-14-16,10 7-1 15,8 0-92-15,14 3-78 0,28 2-90 16,16 0-9 0</inkml:trace>
  <inkml:trace contextRef="#ctx0" brushRef="#br0" timeOffset="96114.1798">8532 10637 397 0,'0'0'78'0,"0"0"34"16,0 0-36-16,0 0 19 15,0 0-9-15,0 0-52 16,-28-19-28-16,28 19-6 16,0 0 5-16,0 0-17 0,0 0 12 15,0 0 0-15,0 13 16 16,3 4-13-16,6 6 41 15,3 4-44-15,2-1 3 16,-1-3 25-16,3-1-28 16,-6-5 0-16,-1-7-4 15,2-3-6-15,-8-5-6 16,3-2-35-16,-3 0 51 16,3-16 88-16,4-9-80 15,-3-4 8-15,0-2 7 16,-4 1-21-16,0 4 13 15,-3 6-15-15,0 10 2 16,0 6 71-16,0 4-61 0,0 0-12 16,0 0-10-1,7 0-26-15,-1 10 17 0,6 6 1 16,6 1-18-16,-6-3 16 16,2-1-86-16,-3-7 7 15,-3-2 24-15,-1-4-26 16,-1 0 80-16,-1-4 21 15,-1-12 23-15,-1-7 56 16,-1-4-40-16,-2 3-6 16,0 2 22-16,0 5-11 15,0 7 53-15,0 10-43 16,0 0-22-16,0 0-12 0,0 0-20 16,0 0-26-1,0 17 20-15,0 0 6 0,5-1-3 16,6 1 3-16,1-1 0 15,1-7 6-15,-3-1-6 16,3-2 0-16,0-6-1 16,-1 0 5-16,-3 0 3 15,3-3-7-15,-1-11 0 16,0-2 16-16,-2 1-6 16,-2-2-10-16,0 5 8 15,-4 4-8-15,0 1 8 16,-3 4-8-16,0 2 0 15,0 1 0-15,0 0 4 16,0 0-4-16,0 0 2 16,0 0 3-16,0 0-9 15,0 0 4-15,0 0 0 16,0 0-3-16,0 0 3 0,0 0 0 16,0 0-11-16,0 0 21 15,0 0-20-15,0 0 10 16,0 0 0-16,0 0-13 15,0 0 13-15,0 0-11 16,0 0 3-16,0 0-15 16,0 0 13-16,0 0 2 15,-10 0 8-15,-2 0 38 16,-2 0-35-16,2 0-3 16,-2 0 2-16,4 0 9 0,1 0-1 15,3 0-10-15,2 0 0 16,4 0 15-16,-3 0-2 15,3 0-5-15,0 0 30 16,0 0-30-16,0 0 42 16,0 0-50-16,0 0 0 15,0-2 6-15,0 2-6 16,0 0-3-16,0 0 3 16,0 0-36-16,0 0 30 15,0 0-19-15,0 0 25 16,0 0-11-16,0-4 11 15,0 0 0-15,0-2 1 16,0 3 18-16,0-4-16 0,0 7-3 16,0 0 0-16,0 0-15 15,7 0-22-15,8 0 2 16,9 10 18-16,2 4 34 16,3-3-21-16,0-1 4 15,-5-1 0-15,4-4-25 16,-9-2 25-16,-2-1-20 15,-1-2 19-15,-7 0-15 16,1 0 16-16,-6-12 0 16,-2-3 8-16,-1 1 4 15,-1-2-6-15,0 3-6 16,0 6 19-16,0 4-19 16,0 3 46-16,0 0-46 0,0 0-33 15,0 0 22-15,-1 12 6 16,-1-1 5-16,2 2 0 15,0-3 6-15,0-3-2 16,3 0-4-16,10-4 0 16,6-3-16-16,-2 0 19 15,5 0-3-15,-6-3 0 16,-3-8 4-16,1-2 23 16,-8-3-27-16,-3-4 0 15,-1 3 0-15,-2 1 2 16,0 3-4-16,-2 6-4 15,-7 5 4-15,-8 2-13 16,4 0 15-16,-3 2 0 16,0 13-3-16,6-1 3 0,6 2 0 15,4-5 0 1,0-1 1-16,0 0-2 0,0-3 1 16,3-1 0-16,0-3-2 15,2 0-8-15,0-3 6 16,-4 0-1-16,3 0 10 15,-1 0 55-15,-3 0-37 16,3 0-3-16,-3-3 22 16,0 3-26-16,3 0-6 15,0 0-10-15,4 12-16 16,2 17-4-16,-1 9 20 16,4 2 0-16,-2 7 0 0,-2-2 1 15,6-1-1-15,2-2 34 16,4-5-18-16,-7-7 30 15,-3-8-46-15,-3-8 0 16,-7-5 5-16,0-8-5 16,-15-1 0-16,-20 0 20 15,-9-7-18-15,-12-15 59 16,1-8-61-16,5-4 0 16,5 2 19-16,4 1-15 15,18 8-8-15,3 10 2 16,13 10-99-16,7 3 14 15,0 0-156-15,17 0-160 16</inkml:trace>
  <inkml:trace contextRef="#ctx0" brushRef="#br0" timeOffset="96527.4463">9325 10575 465 0,'0'0'291'15,"0"0"-211"-15,0 0-47 16,0 0-27-16,0 0 19 16,0 0-9-16,0 0-15 15,120-24-2-15,-81 21-6 16,-6-3-24-16,-8-5 31 0,-10-1 0 16,0-5 4-1,-6-2 3-15,-9-3 0 0,0 3 30 16,-9 0-17-16,-15 6 10 15,-1 6 12-15,-5 7 8 16,-3 2 2-16,5 18-52 16,8 7 4-16,10 4 36 15,10-2-40-15,5 1 2 16,33-2 18-16,16-8-5 16,22-10 52-16,6-10-54 15,1 0-1-15,-5-10 18 16,-19-8-30-16,-12 1 0 15,-14 4 7-15,-17 0 0 16,-16 6-14-16,-6 7-26 16,-36 0-117-16,-9 17-108 0,-5 2-16 15</inkml:trace>
  <inkml:trace contextRef="#ctx0" brushRef="#br0" timeOffset="100279.721">4989 8250 119 0,'0'0'136'0,"0"0"-85"16,0 0-49-16,0 0 79 15,0 0-30-15,0 0 7 16,0 0 0-16,0 0-52 0,0 0 34 15,0 0-29-15,0 0 20 16,0 0 35-16,0 0-54 16,0 0 0-16,0 0 12 15,0 0-14-15,0 0 19 16,0 0-17-16,0 0-8 16,0 0 11-16,0 0-15 15,10 0 0-15,3 0 0 16,8 0 1-16,3 0 4 15,1 0-5-15,8 0 0 16,2 0 6-16,9 0-6 16,1 0 0-16,1 0-3 0,-1 0 6 15,-6 0 4-15,-5-1-7 16,0-2 0-16,-4 3 6 16,-1-1-3-16,3-1-3 15,4 2 9-15,2 0-5 16,5 0 9-16,6 0-13 15,6 0 0-15,-1 0 26 16,1 0-26-16,-2 0 0 16,-7 0 13-16,-5 0-10 15,-5 0-1-15,-6 3-2 0,0 4 0 16,-2 0 4 0,2-4-2-16,-2 3-2 15,2-3 6-15,9-1-6 16,1 0 14-16,5-2-14 15,4 0 0-15,-7 0 5 0,-4 0-5 16,-6 0 0-16,-5 0 1 16,1 0 4-16,-4 3-10 15,1-2 0-15,2-1 5 16,3 0 13-16,1 0-13 16,5 0 0-16,3 0 0 15,4 0 12-15,2-1-22 16,1-4 10-16,-5 3 0 15,-1 2 2-15,-1 0-2 16,-1 0 0-16,-5 0 2 16,3 0 6-16,-5 0-10 15,-1 0 2-15,3 2 0 0,-4 0 3 16,6 1-3-16,2 0 0 16,-1-2 0-16,-2 1 5 15,-1-2 0-15,0 0-5 16,-4 0 0-16,3 0 3 15,1 0-2-15,3 0-1 16,7 0 0-16,-5 0 13 16,6 0-23-16,2 0 10 15,-1 0 0-15,2-5 0 16,2 1 0-16,3 2 0 16,-3-3-1-16,3 1 11 15,-4 1-7-15,4-2-3 0,2 1 0 16,-2 3-3-16,1-1 5 15,-1 2-2-15,1 0 0 16,-5 0 5-16,1 0-7 16,-4 0 2-16,-2 0 0 15,-7 0 0-15,4 3 2 16,-4 1-2-16,1 1 0 16,-1-2 3-16,2 1-3 15,3-1 0-15,6-1 0 16,-1 0 7-16,2 1-7 15,0 0-5-15,-5-2 5 16,-1-1 0-16,0 3-2 16,-4-3 2-16,2 0 0 0,0 0-2 15,-1 0 2-15,1 0 0 16,2 0-1-16,2 0 7 16,-1 0-4-16,1 0-2 15,-2 0 0-15,1 0-1 16,-1 0 1-16,1 0 0 15,2 0-2-15,-3 0 10 16,4 0-7-16,-4 3-1 16,-2-2 0-16,-4 0 3 15,4 1-3-15,6-2 0 16,2 3 0-16,4-3 3 16,2 0-4-16,-3 0 1 15,1 0 0-15,-6 0-9 0,-1 0 14 16,-2 0-5-16,-5 0 0 15,4 0 9-15,1 0-18 16,0 0 9-16,4-3 0 16,-1 3 2-16,2-3-2 15,0-1 0-15,-4 3-2 16,-6-1 6-16,1 1 1 16,-3-1-5-16,0-2 0 15,2 4-5-15,2-2 5 16,2 2 0-16,0-2 0 15,-4 0 8-15,3 2-7 16,-2 0-1-16,-2 0 0 16,0 0-4-16,2 0 10 15,-1 0-6-15,5 0 0 0,3 0 4 16,2 0-9-16,1 0 5 16,0 0 0-16,-7 2 11 15,0 0-9-15,-5-2 1 16,-6 0-3-16,-8 0 9 15,-11 0 6-15,-10 0-15 16,-2 0 0-16,0 0-1 16,-17 2 0-16,-25 11-142 15,-10-9-80-15</inkml:trace>
  <inkml:trace contextRef="#ctx0" brushRef="#br0" timeOffset="104673.3309">10478 13118 792 0,'0'0'132'15,"0"0"-132"-15,0 0 0 16,0 0 43-16,-3 100 28 15,3-61-25-15,0 4 47 16,2-7-83-16,4-3-10 16,2-3 28-16,-2-7-21 15,-3-6 14-15,0-4-21 0,1-6 2 16,-1-2-4-16,-3-5 2 16,0 0 0-16,0 0 5 15,0 0 1-15,0 0 7 16,0 0-13-16,0 0 0 15,0 0-24-15,2 0 7 16,-2 0-70-16,0 0-5 16,0 0-35-16,0 5 21 15,0 1-90-15,-5-2 65 16,-8-4-172-16</inkml:trace>
  <inkml:trace contextRef="#ctx0" brushRef="#br0" timeOffset="105276.9687">10335 13098 376 0,'0'0'136'0,"0"0"-28"15,0 0-29-15,0 0-5 16,0 0 61-16,0 0-98 15,-46-23 48-15,46 23-19 0,0 0-22 16,0 0-29-16,0 0-15 16,29-3 0-16,17-1 28 15,13-6-17-15,12-5 7 16,-4 3 3-16,-4-3-15 16,-11 5 8-16,-6-3-14 15,-9 3 0-15,-7 3-2 16,-6 3 2-16,-12 1-22 15,-9 0-34-15,-3 3-71 16,0 0 28-16,0 0-77 16,0 17-22-16,-12 0 116 15,-8 2-378-15</inkml:trace>
  <inkml:trace contextRef="#ctx0" brushRef="#br0" timeOffset="105608.7621">10708 13168 702 0,'0'0'157'0,"0"0"-148"16,0 0 62-16,0 0-43 15,0 0 26-15,0 0-45 16,14 50 8-16,4-17 32 16,1-1-49-16,-2-1 0 15,-4-2 2-15,-7-3-2 16,-2-6-1-16,-4-7-7 15,0-6 16-15,0-3-6 16,0-4-2-16,0 0 0 0,0 0 69 16,-1-5-6-16,-5-14-27 15,0-7-1-15,6-8-26 16,0 2 43-16,0-2-52 16,12 1 0-16,9 11-20 15,-1 2 7-15,5 11-88 16,4 4-82-16,3 5-124 15,-5 0-32-15</inkml:trace>
  <inkml:trace contextRef="#ctx0" brushRef="#br0" timeOffset="106026.5025">11127 13198 603 0,'0'0'114'0,"0"0"-3"15,0 0-82-15,0 0 15 16,0 0 2-16,0 0-46 16,-43 0 0-16,24 20-1 15,0 2 12-15,3-2-21 16,9 0 10-16,3 0 0 16,1-4 11-16,3 0-11 15,0-5 0-15,0-1-4 16,3-1 9-16,7-5-16 15,-3-4 11-15,3 0-27 0,-3 0 27 16,5-8 12-16,-2-11 9 16,4-6-21-16,-2-6 12 15,-6-1-9-15,1 4 5 16,-7 9-8-16,3 6 45 16,-3 10 11-16,1 3-20 15,-1 0-36-15,3 0 6 16,3 5-29-16,7 10 17 15,3 4 6-15,-3 1 9 16,4-3-9-16,2-1-11 16,-7 1-57-16,2 0-91 15,-4-9-95-15</inkml:trace>
  <inkml:trace contextRef="#ctx0" brushRef="#br0" timeOffset="106433.2657">11220 13154 684 0,'0'0'77'0,"0"0"32"15,0 0-70-15,0 0-12 16,0 0 5-16,0 0-26 16,60 13-12-16,-41 4 5 15,-4 3 1-15,0 3-5 16,-6 1 5-16,-6-4 0 0,-3-1 7 15,0-5-6 1,0-2-2-16,-3-4-8 0,-3-3 9 16,3-1-4-16,-1-4 15 15,4 0-11-15,0 0 50 16,0-7 7-16,0-12-33 16,4-5-24-16,9-2 3 15,3 6-3-15,0 6 0 16,-3 9-8-16,-1 5-3 15,6 0 11-15,0 5-1 16,6 9-8-16,-5 3 9 16,0-3 4-16,1 1-4 15,-4-1-20-15,1-2-26 16,-2-2-56-16,-2 0-17 0,-4-7-142 16</inkml:trace>
  <inkml:trace contextRef="#ctx0" brushRef="#br0" timeOffset="106734.0788">11711 13171 372 0,'0'0'159'0,"0"0"-52"16,0 0 34-16,0 0-65 16,0 0-33-16,0 0 6 15,-30-9-43-15,12 21-6 16,5 2 15-16,4 2-11 15,4 1-1-15,5 2-3 0,0-2 0 16,0 3-2 0,14-3 2-16,-4-2 0 0,0-2 7 15,-2-3-2-15,-4-3-3 16,0-3-2-16,-4-4 0 16,0 6-15-16,0-2 15 15,-11 1-12-15,-4 3 6 16,-1-2-41-16,0-6-68 15,6 0-171-15</inkml:trace>
  <inkml:trace contextRef="#ctx0" brushRef="#br0" timeOffset="107010.9067">11810 12888 586 0,'0'0'190'0,"0"0"-162"0,0 0 11 16,0 0 37-16,0 0-34 15,0 0-2-15,39 34 10 16,-22 0-48-16,-2 3 45 16,-3 3-45-16,-6 2-2 15,1-2 12-15,-1-7-8 16,-1 0 10-16,1-4-14 15,0-5-49-15,-2-4 45 16,2-3-162-16,-3-5-6 0,2-5-102 16</inkml:trace>
  <inkml:trace contextRef="#ctx0" brushRef="#br0" timeOffset="107400.6642">12124 13072 596 0,'0'0'33'16,"0"0"-21"-16,0 0 102 16,-87 53-64-16,74-33 14 15,6-1-64-15,4 1 0 0,3-3 1 16,0 0-1-16,0-5-23 16,13-5 3-16,2-4-35 15,3-3 28-15,-3 0-22 16,1-10 49-16,-2-7 1 15,-4-5 16-15,-1-5-17 16,-6 0 18-16,-2 2 2 16,-1 8 45-16,0 6-18 15,0 5 0-15,0 6 60 16,0 0-107-16,0 0-1 16,0 11-4-16,5 9 5 15,6 3 2-15,5-1-2 16,4 0 0-16,6-5-9 15,-2-2 9-15,3-2-31 0,-2 0-34 16,-1-7-27-16,-6-3-39 16,-6-3-108-16,-12 0-201 15</inkml:trace>
  <inkml:trace contextRef="#ctx0" brushRef="#br0" timeOffset="107672.5069">12318 12850 274 0,'0'0'182'16,"0"0"-34"-16,0 0 41 16,0 0-98-16,0 0-69 15,0 0 13-15,0 0-34 0,0 33-1 16,0 14 75-16,3 6-64 16,2-3 22-16,2-5-33 15,2-5 0-15,-3-4 26 16,0-6-26-16,1-10 0 15,-3-3-5-15,-2-4 23 16,-2-7-37-16,0-3-20 16,0-3-56-16,0 0 41 15,-16 0-45-15,-2 0-9 16,0-13-157-16</inkml:trace>
  <inkml:trace contextRef="#ctx0" brushRef="#br0" timeOffset="107964.326">12178 13078 398 0,'0'0'11'0,"0"0"-6"16,0 0 106-16,0 0-18 15,99 0-40-15,-54 0-9 16,-2 0-41-16,-5-3 60 16,-8 0-52-16,-10 3 17 15,-1 0 48-15,-3 0-40 16,-6 10 26-16,2 3 20 15,-4-4-58-15,1-1 96 16,-7-2-88-16,2 1-3 16,-1-3 25-16,1 4-54 0,2 0 13 15,0 4-13 1,0-1 5-16,6 5-40 0,-3 1-26 16,-2 3-46-16,2-1-58 15,-2-2-142-15,-7-11-53 16</inkml:trace>
  <inkml:trace contextRef="#ctx0" brushRef="#br0" timeOffset="108133.2245">12485 12927 595 0,'0'0'100'0,"0"0"1"16,0 0-101-16,0 0-10 15,0 0-20-15,0 0-84 0,70-10-29 16,-43 20-311-16</inkml:trace>
  <inkml:trace contextRef="#ctx0" brushRef="#br0" timeOffset="108443.0286">12777 13033 551 0,'0'0'229'0,"0"0"-178"16,0 0-11-16,0 0-20 16,0 0 6-16,0 0-5 15,-7 76-10-15,7-48 31 0,0-3-42 16,4-6 0-16,8-4-4 16,-1-4 4-16,-2-5-6 15,-2-6-26-15,-3 0 11 16,-1 0 21-16,0-5 2 15,0-16 3-15,-1-7 11 16,-2-3-3-16,0-2-7 16,-12 6-6-16,-4 5 0 15,2 7-19-15,-2 7 19 16,6 7-36-16,1 1-27 16,2 1-143-16,7 9-113 15</inkml:trace>
  <inkml:trace contextRef="#ctx0" brushRef="#br0" timeOffset="108834.7886">12940 13026 753 0,'0'0'136'0,"0"0"-136"16,0 0-11-16,0 0 11 15,0 0 18-15,0 0 38 16,65 89-56-16,-53-67 0 15,-1-5 4-15,-5 0 3 16,-6-7-14-16,0 0-12 16,0-8-35-16,-3 1 40 15,-11-3-5-15,1 0 19 16,0-8 18-16,7-6-6 0,2-9 51 16,4-3-55-16,0-4 4 15,17-7 42-15,10 2-52 16,5 4 12-16,3 8-9 15,1 17 4-15,-10 6-18 16,0 9 0-16,-8 19 9 16,0 8 11-16,-9 0-7 15,-2-4-4-15,-1-2 54 16,0-5-40-16,-2-3 2 16,0-5-16-16,-2-2-17 15,-2-10-51-15,0-5-376 16</inkml:trace>
  <inkml:trace contextRef="#ctx0" brushRef="#br0" timeOffset="111758.9196">6380 12883 334 0,'0'0'132'0,"0"0"-3"15,0 0-125-15,0 0 11 16,0 0 59-16,0 0-38 16,0 0-8-16,-9 5-23 15,9-5 7-15,4 3 37 0,10-1-24 16,8 5-4 0,5 3 1-16,0 0-15 15,7 3 6-15,-4-4-13 0,1 2-34 16,2-1 31-16,-3-1-64 15,-2-1-45-15,2 1-5 16,0-5-99-16,-3 0-30 16</inkml:trace>
  <inkml:trace contextRef="#ctx0" brushRef="#br0" timeOffset="111920.8177">7011 13019 156 0,'0'0'89'16,"0"0"36"-16,0 0-36 15,0 0-3-15,0 0 5 16,0 0-33-16,43 24-18 0,-30-14-40 16,10-1 11-1,10 4-24-15,2-4-24 0,6-1-158 16</inkml:trace>
  <inkml:trace contextRef="#ctx0" brushRef="#br0" timeOffset="112069.7252">7606 13137 379 0,'0'0'76'0,"0"0"-76"0,0 0-61 16,82-19-176-1</inkml:trace>
  <inkml:trace contextRef="#ctx0" brushRef="#br0" timeOffset="112363.074">8489 13193 212 0,'0'0'115'15,"0"0"-7"-15,85 17-16 16,-58-9-11-16,2-5-38 16,3 3-22-16,0-3-42 15,4 4 14-15,-2-1-56 16,3 2-64-16,-4-5-89 15,-4 3-3-15</inkml:trace>
  <inkml:trace contextRef="#ctx0" brushRef="#br0" timeOffset="112483.998">9000 13287 38 0,'0'0'138'0,"0"0"-16"16,0 0-5-16,96 10-43 16,-69-10-14-16,0 0 36 0,2 0-96 15,6 0 0-15,4 0-3 16,4 0-120-16,-4 0-167 15</inkml:trace>
  <inkml:trace contextRef="#ctx0" brushRef="#br0" timeOffset="112601.9264">9678 13379 166 0,'0'0'78'15,"0"0"14"-15,0 0-21 16,0 0-71-16,0 0-169 15</inkml:trace>
  <inkml:trace contextRef="#ctx0" brushRef="#br0" timeOffset="112757.8279">10094 13375 540 0,'0'0'97'16,"0"0"-3"-16,0 0-47 15,0 0-47-15,0 0 0 16,0 0-120-16,24-20-479 16</inkml:trace>
  <inkml:trace contextRef="#ctx0" brushRef="#br0" timeOffset="113442.4013">13550 13176 515 0,'0'0'173'0,"0"0"-153"16,0 0-18-16,0 0 24 15,88-12-17-15,-43 10-18 16,8-1-61-16,7 1-94 16,3-1-80-16</inkml:trace>
  <inkml:trace contextRef="#ctx0" brushRef="#br0" timeOffset="113582.3494">14199 13151 276 0,'0'0'186'0,"0"0"-122"15,0 0-17-15,94 0 29 16,-48-4 4-16,10-1-72 0,9 5 18 16,2 0-26-16,12 0-115 15,-2 0-116-15</inkml:trace>
  <inkml:trace contextRef="#ctx0" brushRef="#br0" timeOffset="113844.1893">15440 13134 318 0,'0'0'150'16,"0"0"-71"-16,0 0-77 15,105-36 76-15,-59 30-78 16,10 3-9-16,9 3-20 0,-2 0-71 15,4 0 30-15,-5 0-30 16,-1 0 90-16,-1 0 10 16,-8 0 2-16,0 0 78 15,-8 0 14-15,-3 0-51 16,-3-5 77-16,1 3-79 16,7-2-29-16,7 1-12 15,7 0-1-15,-1-1-106 16,-4-6-232-16</inkml:trace>
  <inkml:trace contextRef="#ctx0" brushRef="#br0" timeOffset="113996.0906">16785 13033 469 0,'0'0'210'16,"0"0"-89"-16,0 0-94 16,0 0 35-16,95-27 29 0,-60 23-40 15,7-1-27-15,0 1-24 16,1 4-78-16,-8 0-30 15,-6 0-171-15,-16 0-137 16</inkml:trace>
  <inkml:trace contextRef="#ctx0" brushRef="#br0" timeOffset="114481.8192">16704 12811 336 0,'0'0'157'16,"0"0"-15"-16,0 0-37 15,0 0 72-15,0 0-135 16,0 0-11-16,9-17-19 16,-2 27 12-16,7 16-23 15,10 11 17-15,7 4-18 0,8 1 45 16,5-9-37-16,1 0-8 15,-2-10 14-15,-7-4-11 16,-11-5 1-16,-9-4-4 16,-6-3 0-16,-10-7 4 15,0 3 22-15,0 0-19 16,-12 3 64-16,-24 11-57 16,-12 3 110-16,-12 6-107 15,0-2 1-15,5 6-32 16,-1 3 14-16,-4-4-214 15,5-9-409-15</inkml:trace>
  <inkml:trace contextRef="#ctx0" brushRef="#br0" timeOffset="115697.0881">6557 12777 313 0,'0'0'141'0,"0"0"-21"16,0 0-53-16,0 0 17 15,0 0-56-15,0 0-17 16,0 0 77-16,-25-45-81 15,25 45 33-15,0 0 3 16,0 0-29-16,0 0 12 16,0 0-26-16,0 0 0 15,-3 0 27-15,-4 6-19 0,-7 8 18 16,-2 9 53-16,-5-1-18 16,-4-1-4-16,4-5-51 15,-3 0 5-15,3-2 41 16,3-4-42-16,9-4-10 15,-1-3 13-15,4 2-8 16,3-2 6-16,0-3-11 16,3 0 0-16,-4 0 25 15,4 0-6-15,0 0-19 16,-2 0 29-16,2 0-28 16,0 0 35-16,0 0-36 15,0 0 0-15,0 0 34 16,0 0-29-16,0 0-5 15,0 0 18-15,0 0-17 0,0 0 30 16,-1 0-31-16,1 0 0 16,-1 0 11-16,1 0-11 15,0 0 0-15,0 0-1 16,0 0-15-16,0 2 7 16,0 2-33-16,1 9 20 15,9 4-13-15,3 3 41 16,2 2-6-16,-3 1 0 15,6 1 11-15,-6-1-3 16,1 0-8-16,-5-3 0 16,-2-3-6-16,1 2 10 15,1-3-4-15,1 1 0 16,1-1-37-16,5 1-28 0,-3 3-137 16,1-11-148-16,-2-9-324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9T05:39:05.064"/>
    </inkml:context>
    <inkml:brush xml:id="br0">
      <inkml:brushProperty name="width" value="0.05292" units="cm"/>
      <inkml:brushProperty name="height" value="0.05292" units="cm"/>
      <inkml:brushProperty name="color" value="#FF0000"/>
    </inkml:brush>
  </inkml:definitions>
  <inkml:trace contextRef="#ctx0" brushRef="#br0">13104 7691 82 0,'0'0'131'0,"0"0"-67"16,0 0-11-16,0 0 4 16,0 0-14-16,0 0 19 15,0 0-28-15,0 0-21 16,0-23 55-16,0 20-45 15,0 2 11-15,0-1 2 16,0 0-15-16,0-4 7 0,0 3-10 16,0-3-10-16,0 1 50 15,-5-3-49-15,-2 0-5 16,1-2 15-16,-1 0-1 16,1 1 19-16,-2 0-26 15,-1-1 3-15,-1-1 28 16,-2-1-38-16,3-2 8 15,-3 4 3-15,3 1 8 16,0-3 8-16,-5 1-31 16,1 1 0-16,-2 1 18 15,2-2-10-15,-1 2-8 16,1 1 8-16,-3-1 2 16,0-1 1-16,-1-1-11 15,2 2 0-15,-2 1 6 0,2-1-6 16,1 4 0-16,0-4 2 15,-2 3 1-15,1-4 4 16,-5 3-7-16,4-1 0 16,-7-1-1-16,1 2 1 15,2-1 0-15,-7-2 1 16,2 3 1-16,5 1 4 16,-2-2-6-16,3 2 0 15,2 0-14-15,0-1 14 16,4 3 0-16,1 0 5 15,2 2 1-15,-4 0-5 16,2-3-1-16,2 4 0 16,-2 0 2-16,0-2 0 0,-2 3-2 15,1-1 7-15,-7-2-4 16,3 3-5-16,2 0 2 16,-8 0 0-16,7 0 10 15,-5 0-10-15,2-3 0 16,-1 2 0-16,1-3 2 15,-3 1 15-15,-2 3-17 16,3-2 0-16,-6 1-1 16,5 1 1-16,-1 0 0 15,7 0 0-15,-5 0 2 16,3 0 5-16,-6 0-7 16,1 0 0-16,1 0-7 15,6 3 7-15,-3 0 0 16,0 2-2-16,-1 1 10 0,-3 0-5 15,3 3-3-15,1-2 0 16,3-3-2-16,0 3 2 16,-1 2 0-16,1 1-3 15,0-3 13-15,0 3-9 16,5-3-1-16,-1 0 0 16,3 1-9-16,-3-1 9 15,0 3 0-15,1 0-4 16,0 0 13-16,-2 0-6 15,3 0-3-15,0-2 0 16,4-2 3-16,0 4-3 0,-3-1 0 16,1 2-8-1,1 1 16-15,1 2-4 0,-1-1-4 16,0 3 0-16,2-1-4 16,-3 0 10-16,-1 2-6 15,1 2 0-15,3-2 8 16,-1 0-17-16,0-1 9 15,-1 0 0-15,0 1-1 16,1 0 7-16,3 0-6 16,0 0 0-16,2-1 7 15,-2-2-7-15,-1 1 0 16,4 2 0-16,0 3-3 16,0-1 8-16,0 1-5 15,0 0 0-15,0 0 3 16,0 2-5-16,0 1 2 0,0-3 0 15,0 5 2-15,0-1-1 16,0-3-1-16,7 2 0 16,-3-4 3-16,1-2-3 15,0 0 0-15,1 0 0 16,1-1-2-16,-1 1 5 16,0-2-6-16,-1 2 2 15,2 0 1-15,0-1 8 16,-1-3-8-16,2 4-3 15,1-2 3-15,1 0 1 0,-3-1-1 16,2 0 0 0,2 1 0-16,1 2 2 0,-2-2-2 15,5 2 0-15,-1 0 4 16,2 0 2-16,-4-1-1 16,6-2-5-16,-3 3 0 15,0-5 3-15,5 5-3 16,4-4 0-16,5 1 1 15,-2-2-1-15,1 4 3 16,2-3-7-16,-2-1 15 16,2-3-9-16,0 4-2 15,-4-3 0-15,6 0 1 16,-5-1 5-16,1 1-12 16,2 2 6-16,3-1 0 15,-4-1 0-15,6 0 0 0,-2 1 0 16,-2 2 0-16,1-4 16 15,-1 4-17-15,-2-3 1 16,0-2 0-16,1 1-6 16,-4-2 6-16,3 0 0 15,-4 0 5-15,8-4 2 16,3 3-5-16,0-2-2 16,-1-2 3-16,3 1-3 15,2 1 0-15,-5-3 0 16,-1 1 0-16,-2 1 11 15,0-3-14-15,-6 0 3 16,3 0 0-16,-2 0 4 0,-6 0-4 16,6 0 0-16,-1-5 21 15,3 2-18-15,-4-4 14 16,-1 0-17-16,3 1 0 16,-8-1 18-16,7-2-17 15,-3 1-1-15,2 1 18 16,2-6-17-16,-2 4 15 15,3-4-16-15,2-1 0 16,-3 0 14-16,-1-3-11 16,-3 5-3-16,-7 1 28 15,3-2-18-15,1-1 8 16,-5 2-18-16,-1-4 0 16,2 2 23-16,-7-2-23 0,1-1 0 15,0 0 8 1,4-3-3-16,-5 0 14 0,1-3-19 15,2 1 0 1,-1-5 13-16,-2 1-13 0,-6 1 0 16,1-2 13-16,-4 1-13 15,0-5 6-15,0 2-6 16,0 0 0-16,-1 0-7 16,-5 1 8-16,-3 2-1 15,-1-2 0-15,0 2 4 16,0-2 3-16,1-1-7 15,-5 0 0-15,2 7-4 0,-3-2 4 16,4 4 0 0,-8 1 1-16,5-1 5 0,-2-1-5 15,-4 1-1-15,4-1 0 16,-1 0-3-16,1-1 3 16,1 5 0-16,0-1 1 15,3 1 8-15,-1-1-12 16,-2 2 3-16,-5-1 0 15,0 0-9-15,-2 1 9 16,-1 2 0-16,-1-1-3 16,-1-2 11-16,-1 3-12 15,-4-3 4-15,-3 2 0 16,-2-2-14-16,-1 0 14 16,-3-2 0-16,5 1 5 15,-6-1-2-15,-6-1-6 0,-5-3 0 16,-12 1-50-16,-7 2 40 15,-15 7-119-15,-18 12-59 16,-22-6-229-16</inkml:trace>
  <inkml:trace contextRef="#ctx0" brushRef="#br0" timeOffset="3054.6147">8303 6257 78 0,'0'0'140'0,"0"0"-13"16,0 0-48-16,0 0-15 15,0 0 9-15,0 0-28 16,0 0 48-16,0-47-50 16,0 44-13-16,0 3 62 15,0 0-86-15,0 0 16 16,0 0-22-16,0 0-9 16,0 14 7-16,0 11-9 15,0 7 11-15,0 10 23 16,0 5-17-16,0 3-2 15,0 4 20-15,-5 1-4 16,-8-3 19-16,1 2-19 0,-2-4-20 16,1-3 50-16,0-2-45 15,0-6-5-15,5-3 21 16,-1-3-19-16,4-11 7 16,1-7-9-16,1-9 0 15,3-4 3-15,0-1 5 16,0-1-8-16,0 0 16 15,0 0-16-15,-3 0 16 16,0 0-16-16,0-9-35 16,-5-7 8-16,5-9-87 15,3-4 26-15,0-7-38 16,0 0-107-16,0-8-158 16</inkml:trace>
  <inkml:trace contextRef="#ctx0" brushRef="#br0" timeOffset="3748.7158">8270 6191 170 0,'0'0'119'16,"0"0"-103"-16,87-5-12 15,-28 4 38-15,5-2 9 0,5 0-40 16,-8 2 12 0,-9 1-14-16,-20 0-8 0,-8 0 15 15,-8 0-12-15,-10 1 0 16,-2 2-4-16,-4 3 0 16,3 1 39-16,-3 0-34 15,3 3 10-15,0 7 29 16,-1 5-24-16,2 5 74 15,-1 6-66-15,-1 3-18 16,3 4 54-16,-2 3-45 16,0-1 8-16,-3 1 7 15,0 1-3-15,0-2 8 16,0-5-37-16,-3 1 0 16,-3-7 35-16,2-5-35 15,1-2-2-15,-1-4 0 0,2-1 16 16,-4-3-7-16,3-1-9 15,-1 0 0-15,-2 1 6 16,-1-2-3-16,1 0-3 16,2-3 0-16,1-2 11 15,-1-4 10-15,1-4-21 16,3-1 0-16,0 0 6 16,0 0 0-16,0 0 18 15,-3 0-2-15,-3 0-15 16,-7-8 42-16,-4-4-49 15,-11 2-17-15,-5 0 10 16,-10 4-14-16,-2-1 0 0,-3 4 16 16,-1-4 5-16,7 2-20 15,2-7 20-15,3 2 0 16,10 1 8-16,3-1-7 16,3 3-1-16,4-3 0 15,6 4-10-15,2 0-20 16,6 2-30-16,-3 3-78 15,3-5 34-15,3-3-120 16,0-5-290-16</inkml:trace>
  <inkml:trace contextRef="#ctx0" brushRef="#br0" timeOffset="4312.363">8659 6408 245 0,'0'0'123'15,"0"0"-24"-15,0 0-35 16,0 0 32-16,0 0-35 16,0 0-60-16,0 0 33 15,13 0-31-15,13 0-3 0,5 0 16 16,2 0-13-16,3 0 10 15,-3 0-13-15,-9 0 10 16,1 0-6-16,-9 1-4 16,-7-1-15-16,-2 2 12 15,-4-2-22-15,-3 0-12 16,0 2-76-16,-19 2-154 16,-6 1 87-16</inkml:trace>
  <inkml:trace contextRef="#ctx0" brushRef="#br0" timeOffset="4552.7297">8544 6520 20 0,'0'0'96'16,"0"0"14"-16,0 0 6 15,0 0-37-15,0 0-39 16,0 0 0-16,11 2-3 15,2 2-35-15,6-1 35 16,7 0-37-16,-5 1-1 16,4 2 1-16,-10-2 0 15,5 1-8-15,-7 2-38 16,-6-2-66-16,-4-1-36 16</inkml:trace>
  <inkml:trace contextRef="#ctx0" brushRef="#br0" timeOffset="4839.0691">8564 6636 74 0,'0'0'99'0,"0"0"-85"15,0 0 91-15,0 0 58 16,0 0-129-16,0 0-21 16,46 2-4-16,-27-2-9 15,-2 0-9-15,-1 0-156 16</inkml:trace>
  <inkml:trace contextRef="#ctx0" brushRef="#br0" timeOffset="6419.8623">16902 5822 394 0,'0'0'29'16,"0"0"100"-16,0 0-67 0,0 0-32 15,0 0 12-15,0 0-3 16,-8-23 29-16,8 23-63 16,-3 0 6-16,-3 17 26 15,-6 12-36-15,-1 17 53 16,-11 12 20-16,5 10-11 16,-2 7-10-16,6-5-53 15,6 0 0-15,3-6 22 16,1-3-22-16,2-5 0 15,0 1 15-15,3-7-10 0,0-9 2 16,0-5-7 0,0-12 0-16,0-4 3 0,0-7-3 15,0-5 0-15,0-5-1 16,0-3 9-16,0 0 10 16,0 0-18-16,0 0 0 15,0 0 19-15,0 0-18 16,0 0-1-16,0 0 0 15,0 0-17-15,0 0 14 16,0 2-98-16,0-2 1 16,4 0 53-16,3-2-48 15,5-15-67-15,5-7-38 16,5-12-179-16</inkml:trace>
  <inkml:trace contextRef="#ctx0" brushRef="#br0" timeOffset="7048.1288">16840 5828 154 0,'0'0'103'0,"0"0"29"15,0 0-129-15,0 0 21 16,0 0 12-16,0 0-33 15,6-3 33-15,14 13-7 16,8 0 20-16,0-1 14 0,4-2-63 16,0-1 14-16,6-4 6 15,3 0-17-15,0-2 38 16,-2 0-41-16,-7 0 0 16,-3 0 22-16,-5 0-21 15,-4 0 13-15,2 0 6 16,4 0-16-16,4 0 45 15,3 0-49-15,-2 6 0 16,-5 1 15-16,-3 3-13 16,0 1 9-16,-5 4 9 15,3-1 9-15,-7 2 2 16,-3 1-31-16,-5 8 0 16,-5 4 29-16,-1 6-13 15,0 8 31-15,0 3-16 16,-7 5-13-16,-2 2 55 0,-2-5-73 15,2-1 0-15,5-5 15 16,1-3-6-16,3 2 8 16,0-4-17-16,0-3 2 15,0-3 19-15,1-2-21 16,4-8 0-16,0-1-8 16,-2-5 17-16,-3-1-9 15,2-4 0-15,-2 1 0 16,4-5-1-16,-4-1 1 15,0-2 0-15,0-2 0 16,0-1 2-16,0 0-4 16,0 0-7-16,0 0-11 0,0-4 3 15,-4-11-97-15,-15-6-126 16,-12-7-70-16</inkml:trace>
  <inkml:trace contextRef="#ctx0" brushRef="#br0" timeOffset="7408.9055">16706 6532 273 0,'0'0'220'0,"0"0"-145"15,0 0-19-15,0 0 84 0,0 0-101 16,0 0 23-16,3 0-18 15,4 0-31-15,13 0-8 16,19 0-5-16,14 0 3 16,17 0 26-16,9 0-29 15,4 0 0-15,0 0 15 16,1-3-10-16,-8-4 2 16,-6 0-7-16,-17 1 9 15,-12 2-13-15,-15 2 4 16,-11 2 0-16,-10 0 6 15,-3-3 4-15,-2 3-15 16,0 0 5-16,0 0-53 0,0 0 26 16,-9 0-177-16,-10 0-2 15,-4 0-83-15</inkml:trace>
  <inkml:trace contextRef="#ctx0" brushRef="#br0" timeOffset="7798.7044">16795 6017 5 0,'0'0'36'0,"0"0"72"15,0 0 61-15,0 0-52 16,0 0-12-16,0 0-48 16,-8 3 18-16,6-3 8 15,1 0-35-15,1 0 13 16,0 0-16-16,0 0-30 16,0 0 66-16,0 0-74 15,0 0 10-15,0 0-4 16,0 0-12-16,22-8 11 15,18 3-12-15,16-2 0 16,-1 4-12-16,-2 3 12 16,-8 0-25-16,-6 0-50 0,-16 10-56 15,-4 4-11-15,-16-1-115 16,-3-5-84-16</inkml:trace>
  <inkml:trace contextRef="#ctx0" brushRef="#br0" timeOffset="8018.5691">16685 6196 105 0,'0'0'8'0,"0"0"101"16,0 0 16-16,0 0 15 15,0 0-7-15,0 0-47 0,55 8 12 16,-26-8-69-16,2 0-19 15,5 0 0-15,3 0-10 16,-1 11-52-16,-5-5-136 16,-10-2-203-16</inkml:trace>
  <inkml:trace contextRef="#ctx0" brushRef="#br0" timeOffset="8171.4316">16755 6381 49 0,'0'0'439'15,"0"0"-438"-15,0 0 17 16,0 0-18-16,0 0 106 0,0 0-61 16,88 10 43-16,-9-5-88 15,15-4-90-15,2-1-340 16</inkml:trace>
  <inkml:trace contextRef="#ctx0" brushRef="#br0" timeOffset="17873.0228">21709 8794 68 0,'0'0'87'16,"0"0"13"-16,0 0-13 16,0 0-31-16,0 0 15 15,0 0-61-15,0 0 23 0,-39-36 14 16,39 36-29-16,0 0 1 15,0 0-13-15,0 0-4 16,-1 0 23-16,1 0-20 16,-2 0 3-16,2 0 27 15,0 0-15-15,0 0 7 16,0 0 1-16,-2 0-26 16,2 0 45-16,-1 0-47 15,0 0 0-15,-1 0 3 16,1 0 5-16,1 0-14 15,0 0 6-15,0 0 0 16,0 0-9-16,0 0 9 16,0 0-3-16,0 0-5 0,0 0 3 15,0 0 1 1,0 0-4-16,0 0 8 0,4 3 12 16,5 4-6-16,6-4-1 15,7 4 23-15,6 0-17 16,11-4 20-16,5 3-31 15,3 1 3-15,0-1 9 16,-3-2-9-16,0 1-3 16,-4 0 4-16,-3-2-2 15,-1-1-2-15,-3 0-2 16,1 3 2-16,-2-2 2 16,-1 1-2-16,2 0 0 15,2-2 10-15,-2-1-5 16,3 4-5-16,-3-4-1 0,-2 1 1 15,0 0 10 1,-2-2-10-16,-3 3 0 0,0 0 3 16,-2-2 3-16,1 2-5 15,1 2-1-15,-1-3 0 16,5 1 0-16,-4-3 0 16,3 3 0-16,1 0 0 15,-5-2 1-15,2 1 6 16,-2 2-7-16,-2-1 0 15,-1-2-3-15,-1 2 3 16,1-3 0-16,4 4-1 16,-3-2 2-16,-1-2 6 15,0 0-7-15,-1 0 0 16,-4 0-5-16,0 0 5 16,-6 0 0-16,-3 0-1 0,-3 0 8 15,-1 0-10 1,1 0 3-16,1 3 0 0,-2-3 9 15,2 0-9-15,-3 0-7 16,-1 0 7-16,-2 0 3 16,0 0 4-16,0 0-7 15,0 0 0-15,0 0-1 16,0 0 1-16,0 0 0 16,0 0 0-16,0 0 8 15,0 0-19-15,0 0 6 16,0 0-42-16,0 4 18 15,-5 0-104-15,-16-1-139 0,-7-3-74 16</inkml:trace>
  <inkml:trace contextRef="#ctx0" brushRef="#br0" timeOffset="19611.9428">21621 8857 50 0,'0'0'1'16,"0"0"40"-16,0 0 14 0,0 0 42 16,0 0-3-16,0 0-68 15,0 0-6-15,0 0 12 16,10 0-19-16,12-4 41 16,7-2-19-16,4 5-15 15,6-1 27-15,10 2-36 16,10 0 14-16,7 0-15 15,6 0 2-15,1 0 19 16,-2 0-31-16,0 0 0 16,-2 2 16-16,-1-1-12 15,-3-1 4-15,1 3-8 0,-1 2 2 16,0-3 11-16,1 4-13 16,-4-3 0-16,-7-2 2 15,-7-1 8-15,-8 2-10 16,-5 1 0-16,-3-3 1 15,-2 0 2-15,-6 0-3 16,-2 0 0-16,-1 0 0 16,-4 0 1-16,-1 0-1 15,3-5 0-15,1 2 11 16,-1-1-12-16,-4 1 1 16,-2 1 0-16,1 0-3 15,4 2 8-15,1 0-10 0,4 0 4 16,-3 0 1-1,-4 0-1-15,-3 0 1 0,-4 2-3 16,-2 0-2-16,-2 4-2 16,4-3 1-16,-7-2-19 15,0-1-8-15,-2 2 21 16,0-2-19-16,0 0-14 16,0 0 31-16,-6 0-2 15,-7 0 12-15,-2 0 4 16,-1 0 0-16,-3 0-4 15,-3 0 4-15,-3 0 0 16,-5 0 5-16,-7 0-2 16,-9-2 6-16,-4 2-5 0,-5 0 4 15,0 0 22 1,-5 0-27-16,-1 0-3 0,-4 0 11 16,3 0-3-1,-2 2-16-15,0 1 2 0,-1-1 6 16,-1-2 16-16,2 3-16 15,1 0 0-15,2-2 20 16,4 1-15-16,2-2-5 16,6 0 6-16,6 0-6 15,8 0 47-15,7 0-43 16,1 0-4-16,4 0 11 16,0 0-6-16,-1 0 14 0,10 0-19 15,1 0 7 1,6-2 32-16,0 1-39 0,1-2 0 15,-1 3 6-15,0-3-3 16,-2 3 1-16,1 0-4 16,-5 0 0-16,1 0-10 15,-3 0 10-15,1 0 0 16,1 0-5-16,1 0 14 16,-1 0-18-16,2 0 9 15,4 0 0-15,2 0 3 16,2 0-3-16,3 0-14 15,0 0-4-15,0 0-5 16,0 0 22-16,0 0-21 16,0 0 22-16,2 0-8 15,10 0 8-15,4 0 0 0,4 0 20 16,4 0-19 0,4 0 7-16,2 0-8 0,6 0 0 15,7 0 25-15,8 0-22 16,10 0-1-16,7 0 13 15,-2-2-13-15,-2-1 12 16,-4 1-14-16,-5 2 1 16,-4 0-4-16,-1 0 12 15,1 0-9-15,-3 0 1 16,-1 0 0-16,3 0-2 16,2 0-4-16,2 0 5 15,-3 0 7-15,-2 2-7 16,-6-2 0-16,-8 0-4 15,-3 0 14-15,-7 0-13 0,-4 0 3 16,2 0 0-16,2 0 3 16,0 0 6-16,-3 0-9 15,0 0 16-15,-8 0-14 16,-5 0 18-16,-1 0-20 16,-4 3 0-16,5-1 14 15,-1-2-14-15,4 6 0 16,5-2-5-16,0 3 13 15,4-1-9-15,3-2 1 16,-1-2 0-16,0 1-3 16,-3 2 13-16,1-2-10 15,-5-3 0-15,-3 0 8 16,-6 0-4-16,-2 0-4 0,-3 0 0 16,-2 0 5-16,0 0-2 15,0 0-3-15,0 0 0 16,0 0-18-16,-17 0-36 15,-20 0-172-15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9T05:39:33.419"/>
    </inkml:context>
    <inkml:brush xml:id="br0">
      <inkml:brushProperty name="width" value="0.05292" units="cm"/>
      <inkml:brushProperty name="height" value="0.05292" units="cm"/>
      <inkml:brushProperty name="color" value="#FF0000"/>
    </inkml:brush>
  </inkml:definitions>
  <inkml:trace contextRef="#ctx0" brushRef="#br0">7308 3093 34 0,'0'0'16'0,"0"0"14"16,0 0 25-16,0 0-22 15,0 0 30-15,0 0 7 16,0 0-25-16,0 0 23 15,0-16-42-15,0 16-3 16,0 0 26-16,0 0-9 16,0 0-5-16,0 0 22 15,0 0-38-15,0 0 45 16,0 0-52-16,0 0-7 16,0 0 9-16,0 0-14 0,3 0-5 15,15 0-2-15,10 0 14 16,3 3 15-16,2 1-22 15,5-4 0-15,6 0 20 16,-2 0-17-16,7 0 0 16,-1 0 15-16,4 3-13 15,3-1 22-15,-7-1-27 16,-2 2 0-16,-1-2 24 16,4 1-21-16,-3-2 2 15,5 0-5-15,6 0 3 16,-2 0 23-16,0 0-26 15,3-2 0-15,-3 1 26 16,1-1-22-16,-4 1 2 0,-3 1-6 16,-7 0 0-16,-6 0 9 15,-5 0-9-15,-7 0 0 16,-2 0-3-16,-5 0 7 16,-1 0-4-16,-4 0 0 15,-5 0 3-15,0 0-4 16,-3 0 1-16,-1 0-2 15,-1 0-3-15,5 0 10 16,-1 0-5-16,1 0 0 16,-3-1 0-16,-1 1 2 0,-3 0-2 15,0 0 0 1,0 0-3-16,0 0-13 0,0 0-6 16,0 0-42-16,0 0-6 15,0 0 49-15,0 0-149 16,-4 0-92-16,-19 0 9 15</inkml:trace>
  <inkml:trace contextRef="#ctx0" brushRef="#br0" timeOffset="2451.8561">7383 3047 16 0,'0'0'62'0,"0"0"3"15,0 0-30-15,0 0 20 0,0 0-24 16,0 0 13-16,0 0 4 16,-24 0-38-16,24 0 5 15,0 0-15-15,0 0 0 16,0 0 21-16,0 0-21 15,0 0 27-15,0 0-16 16,0 0 1-16,0 0 4 16,0 0-16-16,0 0 0 15,0 0 1-15,0 0-1 16,0 0-11-16,0 1 11 16,16 4 2-16,5 1 25 15,4-2-3-15,5 2-23 16,-5-4 25-16,5 3-11 15,0-2-10-15,2-2 2 16,3 0 0-16,4 2 22 0,-1-3-29 16,6 0 0-16,-5 0 19 15,2 0-10-15,-1 0-3 16,4 0-5-16,2-7 21 16,1 1 2-16,6 2-24 15,-3-1 0-15,-5 0 8 16,-2 1-8-16,-5 3 0 15,-2-1 0-15,-3 0 6 16,-2 1 9-16,-1-1-15 16,0-1 0-16,1 1 4 15,1 1 3-15,2-1 0 16,-5 0-7-16,3 2 0 0,-5-1-8 16,-1 1 14-16,0 0-6 15,-6 0 4-15,2 0-3 16,0 0-1-16,-1 1 0 15,-6 2 4-15,2-1-6 16,-1 1 2-16,-3-1 0 16,-2 1-7-16,5-1 7 15,-7-2 0-15,0 0-5 16,1 0 14-16,-7 0-7 16,3 0-2-16,-2 0 0 15,3 0 14-15,-4 0-12 16,4 0 9-16,-1 0-11 15,-3 0 11-15,0 0 7 16,0 0-18-16,-1 0 0 16,-2 0 7-16,0 0 0 0,0 0 0 15,0 0 8-15,0 0-14 16,0 0 69-16,0 0-70 16,-5 0 1-16,-7-3 4 15,-8 1-5-15,-3 2-8 16,-4 0-5-16,-4 0 13 15,-5 0-34-15,-6 5 31 16,-4 5-35-16,-9 0 17 16,1-1 0-16,-6-1 3 15,2-2-7-15,-3-3-3 16,-2 1 8-16,-1-3 11 16,-6 1 7-16,3-2 2 0,3 1 1 15,1 2 0-15,8-1-1 16,6-1 0-16,4-1 5 15,3 0-5-15,8 0 0 16,10 0 19-16,4 0-15 16,10 0-1-16,3 0-3 15,-2 0 14-15,6 0-5 16,-3 0-9-16,3-1 0 16,0-1 9-16,-3-1-9 15,3 2 9-15,0-1-9 16,3 1 2-16,-3-1-13 0,-3 0 11 15,3 2 0 1,0-3-1-16,-5 1 17 0,6 1-29 16,-5 0 13-16,-3-1 0 15,4-1-7-15,-8 3 7 16,3-4 0-16,-4 3 1 16,0-2 2-16,-5 1-3 15,4 2-8-15,-3-1 8 16,2-1 0-16,4 1 0 15,1 0 0-15,-4-1 6 16,3-1-5-16,-1 3-2 16,2-1 1-16,3 0 0 0,0 1 0 15,9 0 0 1,0 0 0-16,0 0 0 0,0 0 0 16,0 0-6-16,0 0-4 15,0 0 10-15,0 0-15 16,15 0 15-16,0 2-12 15,9 1 10-15,7-1 2 16,8-2 24-16,13 0-1 16,3 0-22-16,11 0 47 15,-2 0-48-15,2 0 0 16,-5 0 9-16,-3 0-9 16,1 0 10-16,3-2-10 15,-1-1 0-15,1 1 22 16,-3 0-20-16,-7 2-2 15,-7 0 3-15,-5-1 3 0,-8 1-2 16,-3 0-4-16,-10 0 0 16,-2 0-1-16,-6 0 1 15,-2 4-10-15,-4 7-110 16,-5-1-61-16,0-5-237 16</inkml:trace>
  <inkml:trace contextRef="#ctx0" brushRef="#br0" timeOffset="7876.6372">1975 4160 16 0,'0'0'54'0,"0"0"-13"16,0 0 18-16,0 0-12 0,0 0-33 16,0 0 18-16,0 0-28 15,-30-10 10-15,26 10 14 16,1 0-12-16,-3-1 10 16,2 1 17-16,2-3-14 15,-4 3 21-15,3 0-30 16,3-3 19-16,-3 3 26 15,3 0-17-15,0 0-22 16,0 0-26-16,0 0 0 16,0 0-13-16,0 0 8 15,0 0 5-15,6 0-9 16,2 0 18-16,11 0-9 0,-1 0 0 16,4 3 2-16,11-3 64 15,0 0-62-15,6 0 11 16,7 0 8-16,2 3-9 15,4-3-3-15,3 0-8 16,-3 0 2-16,-1 0 12 16,1 0-9-16,2 0-8 15,1-3 9-15,-2-2-5 16,6 1-1-16,-10 1-3 16,-3-1 0-16,-4 1-4 15,-3 0 4-15,-3 0 0 16,-6-1 2-16,-2 1 5 15,-9 1-5-15,-5 0-2 0,-4 1 0 16,-7-1-2-16,3 1 3 16,0 1-1-16,-1 0 0 15,5 0 4-15,-7 0-8 16,0 0 3-16,-3 0 1 16,0 0-5-16,0 0 5 15,0 0 0-15,6 0 0 16,6 0 7-16,6 0-7 15,1 0 0-15,-1 0 0 16,3-1 2-16,-9 1-2 16,-3 0 0-16,-2 0 5 15,-4 0-4-15,-3 0-1 0,0 0-4 16,0 0 4-16,0 0-6 16,0-2 12-16,0 1-6 15,-10-3 6-15,-8-1 1 16,-9 0-14-16,-7 4 7 15,-8-2 0-15,-9 3-7 16,-7 0 7-16,-13 0-13 16,-7 0 10-16,-7 4-1 15,1 1-4-15,13 1 8 16,20-3 0-16,11 1-11 16,13-1 17-16,6 0-6 15,0 2 0-15,-1-2 5 16,-5 1-6-16,-1 2 1 15,2-2 0-15,2 2-2 16,5-3 3-16,10-3-1 0,-1 3 0 16,4-3 8-16,1 0-14 15,-4 0 6-15,-1 0 0 16,4 3-7-16,3-3 13 16,0 1-6-16,0-1 0 15,0 1 8-15,-2 1-17 16,-4-1 9-16,-4 2 0 15,1-2 4-15,2 1-4 16,2-2 0-16,2 0-2 16,3 0 9-16,-3 0-7 15,3 0 0-15,-5 0 0 16,6 0-5-16,-4 0 5 0,0 0 0 16,1 3-2-16,2-3 10 15,3 0-8-15,-4 0 0 16,4 0 0-16,0 0-1 15,-4 0 1-15,2 0 0 16,-1 0-4-16,-3 0 12 16,0 0-3-16,0 0-5 15,-1 0 0-15,1-3-1 16,-2 1 1-16,2 0 0 16,-4 0-3-16,0-1 17 15,3 2-15-15,-3-3 1 16,1 1 0-16,0 0-4 15,3 1 4-15,3 1 0 0,-1 1 0 16,4 0 5-16,0 0 0 16,0 0-5-16,0 0 0 15,0 0-11-15,0 0 11 16,0 0-4-16,10 0-12 16,15 0 16-16,5 0-2 15,9 1 2-15,0 2 0 16,0-3-3-16,1 0 5 15,0 0-2-15,6 0 0 16,-1 0 9-16,4 0 1 16,1-4-10-16,-4 1 0 15,-6 3 4-15,3-5 4 0,2 2-7 16,-1 1-1-16,6-1 7 16,-1 0-18-16,-4 3 11 15,-2-1 0-15,-1 1 0 16,-3 0 2-16,-3-3-2 15,-1 2 0-15,-2-2 1 16,3 2 5-16,-3-3-6 16,0 2 0-16,-5-1-10 15,-4-1 22-15,-9 3-11 16,-3-1-1-16,-5 2 0 16,-4 0 4-16,0-1-4 15,-3 1 0-15,2 0 6 16,-2 0-2-16,0 0-5 15,0 0 1-15,0 0 0 0,0 0 2 16,0 0-2-16,0 0 0 16,0 0 13-16,0 0-8 15,0 0 9-15,0 0-14 16,0 0 13-16,0-1 14 16,0-2-27-16,-11 0 0 15,-2 0 7-15,-5-1-5 16,-9 1-4-16,-6 2 0 15,-6-2 2-15,-10 3-3 16,-3 0 3-16,-6 0-5 16,-3 4 5-16,1 2 0 15,2-2 0-15,7-1-3 16,2 0 3-16,4-1 4 0,-1 0-4 16,4-1 0-16,2 1-6 15,1-2 14-15,5 0-15 16,0 0 7-16,8 0 0 15,1 0-3-15,1 0 3 16,6 0 0-16,5 0 3 16,-1 0 0-16,4 0-6 15,-2 0 2-15,6 0 1 16,-2 0 6-16,2 0-6 16,-1 0 0-16,1 0 1 15,0 0 6-15,-3 0-10 0,-2 0 3 16,1 0 0-1,-6 0-1-15,1 0 1 0,-4 0 0 16,5 0-2 0,-4 0 6-16,0-2-8 0,2-1 2 15,2 2 2-15,4 1 2 16,4-1-2-16,6 1 0 16,0 0-5-16,0-3 15 15,0 3-12-15,0 0 2 16,0 0 0-16,0 0-5 15,0 0 5-15,0 0-1 16,0 0-7-16,0 0 15 16,0 0-9-16,0-1 2 15,0 1 0-15,0 0-6 0,0 0 6 16,0 0 0-16,0 0-1 16,0 0 4-16,0 0-6 15,0 0-24-15,0 4-54 16,0 14-24-16,0-4-61 15</inkml:trace>
  <inkml:trace contextRef="#ctx0" brushRef="#br0" timeOffset="21189.6284">3328 4838 3 0,'0'0'13'0,"0"0"26"16,0 0-28-16,0 0-9 16,0 0 22-16,0 0-24 15,0 0-16-15,0 0-3 16</inkml:trace>
  <inkml:trace contextRef="#ctx0" brushRef="#br0" timeOffset="22903.0208">3010 5124 300 0,'0'0'92'16,"0"0"-76"-16,0 0-16 15,0 0 11-15,0 0-9 0,0 0 25 16,-3-6 4-16,3 6 35 16,0 0-62-16,0 0 6 15,0 0 14-15,0 0-8 16,0 0 9-16,0 0-25 15,8 0 1-15,9-3 29 16,11-1-21-16,6-3 15 16,5 4-9-16,4-3 1 15,3 1 10-15,2 0-26 16,1 4 1-16,3 1 22 16,-7 0-23-16,0 0 0 15,-5 3 3-15,-4 5 0 0,-3-1-3 16,1 2 0-1,5-2 0-15,7-1 10 0,-1-2-10 16,10-3 0-16,1-1-4 16,0 0 11-16,-7 0-1 15,-7 0-6-15,-9 0 0 16,-5 0-16-16,-4 0 18 16,-9 0-2-16,-2 0 0 15,-7 0 8-15,-1 0-8 16,-5 0 0-16,3 0 0 15,-3 0-1-15,0 0 6 16,0 0-5-16,0 0 0 16,0 0 2-16,0 0-2 15,0 0 0-15,0 0 0 0,0 0-11 16,0 0 14-16,0 0-3 16,0 0 0-16,0 0 7 15,0 0-4-15,0 0-3 16,0 0-3-16,0 0-9 15,3 0-8-15,7 0 4 16,-1 0 10-16,6 0 12 16,3 0-6-16,-3-1 0 15,1-3 0-15,-2 1-3 16,-1 3 3-16,-4 0 0 16,0 0-2-16,8-2 12 15,6-2-16-15,4 3 6 16,3-4 0-16,-2 0 2 0,-11 5-1 15,-4 0-2 1,-7 0-3-16,-3 0 1 0,0 0-19 16,-3 0 8-16,0 0-11 15,0 0 19-15,0 0-2 16,0 0 8-16,0 0 0 16,0 0 6-16,0 0 9 15,-9 0-15-15,-7 0 0 16,-5 0 4-16,-5 0 2 15,-5 0-5-15,-3 0-1 16,-9 0 8-16,-5 0-17 16,-6 5 9-16,-10 1 0 0,0 3 0 15,-3-2 8 1,4-3-8-16,5 2 0 0,0-4 5 16,7 3-5-16,5-1 0 15,-3-1 0-15,4 0-9 16,0 1 20-16,2-1-11 15,7-2 0-15,3 0 0 16,-1 0 1-16,4 1-1 16,3-1 0-16,2-1 4 15,4 0-1-15,6 0-6 16,6 0 3-16,-1 0 0 16,8 0 2-16,1 0-2 15,-1 0 0-15,2 0 1 16,0 0 2-16,0 0-3 15,0 0 0-15,0 0 2 0,-4 0-8 16,2 0 6-16,-4 0 0 16,-1 0 0-16,1 0 6 15,3 0-7-15,-3 0 1 16,0 0 0-16,-2 0 4 16,1 0-4-16,-2 0 0 15,-3-3 4-15,2-2 2 16,2-1-5-16,-2 1-1 15,1-2 4-15,0 3 15 16,0-2-19-16,1 2 0 16,4 1 9-16,1 0-7 15,0 3 14-15,3 0-16 0,0 0 7 16,0 0-26-16,6 0 13 16,9 7 1-16,9 2-1 15,4-2 1-15,4-1 5 16,6 0 0-16,4 0 4 15,7 1-8-15,6 2 4 16,2 0-93-16,0-4-93 16</inkml:trace>
  <inkml:trace contextRef="#ctx0" brushRef="#br0" timeOffset="25723.5701">12371 5187 50 0,'0'0'56'0,"0"0"-8"15,0 0-18-15,0 0 30 16,0 0 19-16,0 0-52 16,0 0 53-16,-3 0-38 15,3 0-11-15,0 0-5 16,0 0-24-16,0 0-4 16,0 0-32-16,8 0 34 15,7 0 10-15,0 0 3 16,6-3-13-16,-3 1 13 15,4-1-9-15,9-1 21 16,7 0-18-16,8 3-7 16,4-1 27-16,3 1-21 15,0 1 0-15,-1 0-6 16,1 0 4-16,-5 0 6 0,1-1-10 16,-4-2 0-16,1 0 14 15,-1 1-6-15,1-1-8 16,-4 2 4-16,4-1 0 15,-2 0 24-15,-2 2-28 16,-3-1 0-16,-6 1 4 16,-14 0-4-16,-5 0 0 15,-12 0-3-15,-2 0-9 16,0 0 9-16,0 0 3 16,-2 0 0-16,-21 0 1 15,-3 0 3-15,-4 0-4 16,-3 0 0-16,2 0 9 0,-5 0-32 15,-6 0 19-15,-7 0-26 16,-3 0 17-16,-2 0-12 16,-3 0 22-16,-1 1-3 15,-3 1 6-15,-11-1-11 16,1 1 11-16,-5 0 0 16,9-2 2-16,5 1 7 15,16-1-9-15,10 0 0 16,14 0 7-16,6 0 6 15,6 0-5-15,7 0 13 16,2 0 23-16,1 0-38 16,-2 0-5-16,2 0 0 15,0 0 18-15,0 0-4 0,0 0-15 16,0 0-17-16,0 0 13 16,16 0-2-16,12 0 2 15,12-4 4-15,5-1 0 16,5 1 12-16,3 0-12 15,3-2 0-15,3 5 5 16,-4-2 8-16,4 0-13 16,-2 0 0-16,3 2 4 15,1 1-6-15,0 0 2 16,5 0 0-16,-5 0 9 16,5 0-7-16,-5 1-1 15,-2 3-1-15,-5 2 0 16,-5 0-3-16,-7-2 3 0,-12 0-8 15,-9-1-1 1,-9-1 18-16,-6-1-9 0,-6 1 0 16,0-1 0-16,0 1 16 15,0 1-16-15,0-3 0 16,0 2 26-16,0-2-15 16,0 0 6-16,0 0-17 15,0 0 0-15,0 0-9 16,3 0 9-16,1 0-3 15,-1 0 3-15,-1 0 0 16,0 0 0-16,-2 0-5 16,0 0 5-16,0 0-7 0,0 0 7 15,0 0 0-15,0 0 14 16,-2 0-10-16,-10 0-2 16,-7-7-2-16,-7 2 0 15,-9 0-14-15,-8 0 14 16,-10 3 0-16,-8-1-2 15,-13 0-4-15,3-1 5 16,4-2-4-16,10 0 5 16,14 2-7-16,5 0 15 15,8 2-8-15,4-3 0 16,-2 5 7-16,7 0-4 16,1-2-3-16,4 2 0 0,7 0-7 15,3 0 7 1,3 0 0-16,3 0 1 0,0 0-1 15,0 0-5-15,12 0-18 16,21 0 23-16,19 0-7 16,6 0 9-16,7 0-2 15,0 0 0-15,-10 2-5 16,-3 3 3-16,-4 0-30 16,-1 2-56-16,-8-3 15 15,-8-1-276-15</inkml:trace>
  <inkml:trace contextRef="#ctx0" brushRef="#br0" timeOffset="29546.3969">14361 5095 75 0,'0'0'76'0,"0"0"-67"16,0 0-2-16,0 0 18 15,0 0-13-15,0 0 39 16,-3-29 18-16,1 29-34 16,2 0 43-16,0 0-52 0,-1 0-16 15,1 0 25-15,-1 0-28 16,1 0 26-16,0 0-9 15,0 0-21-15,0 0 40 16,0 0-43-16,0 0 0 16,0 0 35-16,2 0-23 15,8 0 13-15,-1 0-1 16,-2 2-22-16,6 3 45 16,3-3-43-16,-3 1 9 15,2 0 10-15,-1 0-20 16,2 0 1-16,-3 2-4 15,-1-2 0-15,1 0 30 16,2-2-30-16,0 2 0 16,5-1 25-16,-3-2-22 15,0 5 19-15,0-3-22 0,-1 1 4 16,-2-2 9-16,2 3-13 16,-6-2 0-16,0 1 11 15,3-2-11-15,0 2 20 16,0-2-19-16,7 1 6 15,-2-1 31-15,4 1-36 16,3-1-2-16,7-1 23 16,-4 3-18-16,8 0 9 15,0-3-14-15,1 0 6 16,-5 2 3-16,1 0-9 16,2 1-4-16,-4-1 4 15,3 2 1-15,3-1 6 0,4 2-7 16,-5-1 0-1,2-3-13-15,-2 2 13 0,3-3 0 16,1 0 0-16,2 0 5 16,4 0-5-16,-2 0 0 15,-2 0 0-15,-2-5 0 16,-6 0 7-16,0 0-7 16,1 3 0-16,0-1 5 15,5 1-6-15,5-1 1 16,2-1 0-16,0 1 8 15,-2 3-8-15,-11-3 0 16,-4 3-1-16,-8-1 9 16,0 1-15-16,-6-2 7 15,0 1 0-15,-1-1 4 0,-4 1-4 16,-1-2 0-16,-7 3 10 16,1-1-4-16,-2 1 9 15,-1-3-15-15,-1 3 6 16,0 0 29-16,0 0-32 15,4 0-3-15,-1 0 0 16,2-2 10-16,6-2-15 16,8-2 5-16,8 1 0 15,2-4-7-15,-4 6 8 16,-1-1-1-16,-12 4 0 16,-3-1 2-16,-4 1-11 0,0 0 0 15,-5 0 9-15,1 0-31 16,-1 0 30-16,0 0-6 15,0 0 4-15,0 0 6 16,0 0-3-16,0 0 0 16,0 0 0-16,0 0 3 15,0 0-3-15,0 0 0 16,0 0-12-16,0 0 30 16,0 0-41-16,0 0 23 15,0 0 0-15,0 0 8 16,0 0-8-16,0 0 0 15,-7-2-2-15,-5 1 9 16,-1-1-19-16,-11 2 10 16,-1 0 2-16,-11 0-8 15,-10 0 8-15,-5 0 0 0,-14 0-6 16,-4 0 14-16,-3 0-24 16,-2 0 16-16,0 0 0 15,12 0-7-15,10-3 12 16,13-1-5-16,7 2 0 15,5-1 9-15,-2 1-12 16,-3 2 3-16,-2 0 0 16,0 0-8-16,-2 0 10 15,0 0-2-15,5 0 0 16,0 0 8-16,-2 0-11 16,4 0 3-16,4 0 0 15,2-2-3-15,1-3 10 0,-2 3-7 16,-2-4 0-1,-6 3 4-15,-2 1-15 0,-3 2 11 16,-6 0 0-16,1 0 0 16,0 0 0-16,3 0 0 15,3 1 0-15,7 3 6 16,0-1-13-16,5 1 7 16,3-1 0-16,1 0-4 15,4-1 7-15,2-2-6 16,5 2-2-16,-2-2 5 15,1 0-3-15,2 1 3 16,1-1-9-16,-2 0-1 16,-2 2 10-16,1 0-11 15,-3-2 8-15,-2 3 2 16,-5-2-28-16,-2 2 19 0,-1-1 2 16,3-1 3-16,8-1 1 15,0 0 3-15,7 0 1 16,2 0 0-16,2 0 1 15,-1 0-1-15,1 0 0 16,1 0 12-16,0 0-12 16,0 0 13-16,0 0-13 15,0 0 1-15,0 0 15 16,0 0-16-16,0 0 0 16,0-3 11-16,12 0-1 15,6 2-4-15,1-2-6 0,4 3 4 16,2 0-9-16,11 0 5 15,11 6 0-15,17 3 1 16,14 0 9-16,14-4-4 16,8 2-6-16,11-6 1 15,4-1 0-15,0 0-1 16,-5 0-3-16,-9-8 3 16,-7 2 0-16,-6-4 0 15,-10 1 0-15,-11 3 2 16,-14 0-10-16,-12 2 8 15,-11 2 0-15,-10 1-3 16,-7 1-33-16,0 0-35 16,6 0-24-16,11 0-74 15,11 0-75-15</inkml:trace>
  <inkml:trace contextRef="#ctx0" brushRef="#br0" timeOffset="32044.6988">5685 6191 111 0,'0'0'61'0,"0"0"-29"16,0 0 20-16,0 0 20 15,0 0-24-15,0 0-14 16,0 0 16-16,-33-13-38 16,30 11-4-16,3 2-8 0,0 0 9 15,-4 0 11 1,4-2-15-16,0 2 2 0,-3-3 37 15,3 3-24-15,0 0 17 16,0 0-22-16,-3 0-9 16,3 0 16-16,0 0-22 15,0 0 0-15,0 0 14 16,0 0-11-16,0 0 5 16,0 0-8-16,13 0 9 15,7 0 23-15,10 7-13 16,11-3-11-16,1 5 29 15,4-5-22-15,5 0 27 16,1-1-26-16,3-1-16 16,4-2 61-16,9 0-43 15,2 0-7-15,9 0 23 0,9 0-17 16,0 0-1-16,6-2-16 16,-6-2 0-16,3 2 8 15,-3 1-8-15,-8-3 0 16,1 4 9-16,-9 0-4 15,-9 0-6-15,-3 0 1 16,-1 0 0-16,-7 0 16 16,0 0-16-16,-1 0 0 15,-2 0 7-15,0 0 0 16,-7 0-7-16,-6 0 0 16,-6 0 12-16,-11 0-17 15,-7 0 5-15,-9 0 0 0,-2 0 0 16,-1 0 6-1,0 0-8-15,0 0 2 0,0 0-11 16,-1 0 2-16,-8 0-78 16,3 0-124-16,6 0-428 15</inkml:trace>
  <inkml:trace contextRef="#ctx0" brushRef="#br0" timeOffset="33990.539">17282 6171 247 0,'0'0'87'16,"0"0"-87"-16,0 0 13 0,0 0 55 16,95 0-10-16,-67-9-22 15,2 4 32-15,2 0-36 16,0 1 8-16,6 1-3 15,9 0-24-15,12 3 30 16,5 0-25-16,11 0-14 16,6 0 37-16,6 0-33 15,2 0 10-15,1 0-18 16,-1 0 17-16,-6 0-3 16,-2 0-14-16,-3 4 0 15,-5 2 7-15,-3-1-7 16,1 0 0-16,-3-2-6 15,1 0 18-15,-1 0 3 0,1 0-12 16,-2 1-3-16,-3 0 15 16,-6 0-12-16,0-2-3 15,3 1 0-15,1-3 7 16,2 0 1-16,-1 0-7 16,-2 0-1-16,0 0 10 15,2 0-10-15,-6 0 5 16,2 0-5-16,-7 0 0 15,-3 0 18-15,-8 0-18 16,-4 0 0-16,-7 0 17 16,-8 0-16-16,-7 0 6 15,-4 0-7-15,-3 0 0 0,0 0 1 16,-5 0-1 0,-2 0 0-16,-1 0-12 0,0 0-8 15,-4 4-21-15,-18 0-191 16,-14-4-270-16</inkml:trace>
  <inkml:trace contextRef="#ctx0" brushRef="#br0" timeOffset="57442.5808">17321 6162 162 0,'0'0'146'16,"0"0"-90"-16,0 0 29 16,0 0-46-16,0 0-19 15,0 0 11-15,0 0-10 16,-13-16 5-16,12 12-12 15,-1 4-4-15,0 0 35 0,2 0-31 16,-2 0-8-16,2 0 8 16,0 0-6-16,0 0-5 15,0 0-3-15,0 0 0 16,0 0 2-16,0 0-2 16,0 0-6-16,0 0 6 15,6 0 28-15,5 0 2 16,1 0-24-16,1 0-6 15,0 4 36-15,5 1-34 16,4-2-2-16,0 2 28 16,6-2-14-16,-1 1 1 15,-1 1-7-15,3-5-3 0,2 0 15 16,-1 3-17 0,3-3 0-16,-3 2-3 0,-1 0 13 15,0-1-12-15,-2 1-1 16,-6-1 0-16,3-1-7 15,-6 4 12-15,6-2-6 16,5-2 1-16,1 3 0 16,1-3 2-16,-1 0-2 15,1 4 0-15,0-3 5 16,1 1-5-16,1-1 0 16,3 0-3-16,-5-1 6 15,0 0-2-15,1 0-1 16,0 0 0-16,4 0-4 15,4 0 12-15,-1 0-8 0,2 0 0 16,-6 2 0-16,-3-2-1 16,-2 5 1-16,-4 0 0 15,3-1 0-15,1 1 1 16,1 3-2-16,2-3 2 16,-2-1-1-16,0 0 0 15,2 0-1-15,3-1 1 16,-3-3 8-16,1 0-8 15,-1 0-4-15,-2 2 3 16,-1-2 2-16,0 0 0 16,-2 0-1-16,-1 0 0 15,-4 0 0-15,0 0 0 16,1 0-4-16,-2 0 4 0,1 0 0 16,-2 0 0-16,1 0-4 15,-1 0 4-15,-1 0 3 16,-6 0-3-16,4 0 0 15,2 0 1-15,2 0 2 16,2 0 1-16,0-2-4 16,3-1 0-16,-2-1 2 15,-1 2-2-15,-1-1 0 16,-3 0-5-16,1 1 10 16,-2-1-4-16,-2 3-1 15,0-2 0-15,-1-1 3 16,-1 1-3-16,4 0 0 15,2-1-2-15,4 2 5 16,2 0-4-16,0 1 1 16,-6 0 0-16,6 0-3 0,-2 0 3 15,-1 0 0-15,1 0-2 16,-4 0 6-16,0 0-2 16,1 0-2-16,2 0 0 15,0 0 0-15,1 0 0 16,1 0 0-16,-1 0-1 15,-2 0 7-15,2 0-3 16,-1 0-3-16,-5 0 0 16,-4 0-1-16,0 0 1 15,-3 0 0-15,3 0-5 0,-3 0 10 16,5 0-14 0,9 0 9-16,2 0 0 0,5 0 2 15,3 0 3-15,-7 0-10 16,-7 0 0-16,-5 0 5 15,-3 0 5-15,-2 0-5 16,3 0 0-16,-1 0-5 16,0 0 7-16,1 0-2 15,-3 0 0-15,7 0 5 16,-1 0-8-16,5 0 3 16,-3 0 0-16,-6 0 1 15,-5 0 0-15,-8 0-1 16,2 0 0-16,1 0 8 15,1 0-16-15,1 0 8 16,-4 0 0-16,1 0 7 0,-3 0-7 16,0 0-11-16,0 0 11 15,0 0-32-15,-8 1-51 16,-17 0-162-16</inkml:trace>
  <inkml:trace contextRef="#ctx0" brushRef="#br0" timeOffset="62790.5597">5771 7117 251 0,'0'0'109'0,"0"0"-14"16,0 0-43-16,0 0 13 16,0 0 9-16,0 0-28 15,0 0-5-15,0 0-7 16,0-36-28-16,0 36 21 15,0 0-24-15,0 0-3 16,0 0 19-16,0 0 3 16,0 0-3-16,0 0 1 0,0 0-17 15,0 0 20-15,0 0-23 16,11 0-3-16,17 0 3 16,11-2 18-16,19-3 1 15,2 3-13-15,4 1-3 16,-3 0 11-16,-4 1-10 15,-5 0-4-15,-4 0 10 16,1 0-4-16,3 0-6 16,-4 0 0-16,4 0 0 15,0 0 11-15,0 0-11 16,7 0 0-16,2 0 0 16,3-3 0-16,5-2 9 0,-1 2-9 15,-6 1 0-15,-6 2-2 16,-4 0 2-1,-7 0 0-15,1 0 9 0,-4 0-7 16,7 0-4-16,-4 2 2 16,7 0 0-16,-4-2 7 15,1 0-7-15,0 0 0 16,-10 0-2-16,-3 0 6 16,-3 0 1-16,-14 0-5 15,-4 0 0-15,-9 0 0 16,0 0 0-16,-6 0-5 15,0 0 0-15,0 0 3 16,0 0 0-16,0 0-59 0,-24 11-114 16,-12-2-169-1</inkml:trace>
  <inkml:trace contextRef="#ctx0" brushRef="#br0" timeOffset="64557.8848">9499 7079 160 0,'0'0'135'16,"0"0"-86"-16,0 0 3 16,0 0 28-16,0 0-14 15,0 0-31-15,0 0-11 0,1-5-24 16,2 5 6 0,0 0-6-16,8 0 0 0,1 0 4 15,10 0 9-15,8 4 5 16,0-1 6-16,2 0-8 15,6-1 31-15,2 0-35 16,5 0 8-16,4 0 12 16,-1-1-25-16,1-1 2 15,-4 5-9-15,4-4 3 16,0 3 7-16,-1-4-10 16,4 0 0-16,5 0 2 15,-5 0 4-15,-4 0-3 16,1 0-3-16,-4 0 0 15,0 0 18-15,7 0-18 16,-4-7 0-16,8 1 20 0,-1 0-14 16,2 0 3-16,-6 2-4 15,1 2 2-15,-1 2 2 16,-5 0-9-16,3 0 0 16,-7 0 3-16,4 0 0 15,-4 0 2-15,4 0-5 16,-4 0 6-16,7 0 8 15,-1 0-14-15,4 0 0 16,6 0 16-16,4 0-16 16,0 0 0-16,-3 0-1 15,-1 0 11-15,-2 0-15 0,-2 0 5 16,1 0 0-16,0 0 6 16,-2 0-6-16,0 0 0 15,-2-1 0-15,-2-2 7 16,-4-1 0-16,1 4-7 15,-5-2 0-15,4 2 1 16,-2-1 4-16,1 1 0 16,1-2-5-16,-4 2 1 15,1 0 4-15,-6 0-5 16,0 0 0-16,-4-2-3 16,6 2 9-16,-2 0-2 15,1 0-4-15,-5 0 7 16,-3-3-15-16,-2 3 8 15,-8 0 0-15,1 0 0 0,-5 0 12 16,-1 0-24 0,1 0 9-16,5 0-75 0,-3 0-86 15,2 0-233-15</inkml:trace>
  <inkml:trace contextRef="#ctx0" brushRef="#br0" timeOffset="66107.3337">17480 7219 69 0,'0'0'182'15,"0"0"-71"-15,0 0-27 16,0 0-31-16,0 0-3 0,0 0 46 15,-33-23-32 1,32 22-19-16,-1 1 9 0,2 0-38 16,0 0 48-16,0 0-55 15,0 0 14-15,0 0-14 16,0 0-9-16,14 0-29 16,13 0 26-16,17 4 3 15,14 4 35-15,11-3-35 16,9-1 5-16,1-1 12 15,3 2-15-15,3 0 19 16,0 1-6-16,-1 0-12 16,5 2 28-16,7 1-23 15,-1 0-2-15,3-1 15 16,1 2-21-16,-7 0 0 0,-2-1 4 16,-5-5 10-16,-8 3-13 15,-5-3-1-15,-13-1 0 16,-6 0 2-16,-6 0-1 15,2-3 3-15,-2 3-8 16,2-2 8-16,-4-1-7 16,-4 1 7-16,0 1-5 15,1 1 2-15,8 1 9 16,12 1-3-16,0 2-7 16,2 0 8-16,-5 1-8 15,-13-3 0-15,-14 2 0 16,-10-5 10-16,-6 4-8 15,-4-6-2-15,0 1 3 0,-6-1-1 16,3 0 31-16,-5 0-31 16,-1 0 3-16,-3 0 14 15,3 0-8-15,-3 0 9 16,0 0-20-16,0 0 2 16,0 0-14-16,0 0-26 15,-19 0-137-15,-13 0-184 16</inkml:trace>
  <inkml:trace contextRef="#ctx0" brushRef="#br0" timeOffset="69903.7721">691 8081 170 0,'0'0'118'0,"0"0"-27"16,0 0-31-16,0 0-31 15,0 0 10-15,0 0 7 16,0 0 7-16,2-61-9 15,-2 61-21-15,0-2 18 16,0 2-21-16,0 0-6 0,0 0 16 16,0 0-24-1,0 0-3-15,0 0-3 0,0 0 7 16,0 0-12-16,0 0 5 16,0 0 0-16,0 0-1 15,0 0 1-15,10 0 0 16,-1 0-1-16,2 0 3 15,9 0 6-15,-2 0-8 16,3 2 0-16,0 0 13 16,4-2-11-16,-1 3 6 15,3 1 0-15,3-1-7 16,-2 0 24-16,-1 2-25 16,3 0 0-16,0 0 6 15,0-4-3-15,0 5 3 16,5-5 0-16,-5 2 1 0,3-3 10 15,1 3-17-15,0 0 0 16,5 0 2-16,0-2 3 16,1 3-4-16,2-1-1 15,-3 0 0-15,4 0 10 16,-3 1-10-16,2-2-4 16,4-2 2-16,2 5 4 15,3-5 0-15,-2 3-2 16,-1 0 4-16,1 0 1 15,0-3-5-15,-1 3 0 16,1-3 4-16,-4 0-2 16,1 3-1-16,-1-3-1 0,4 1 1 15,-4 3 16-15,1-1-17 16,-1 0 0-16,1 0 1 16,2 2-1-16,1-3 2 15,0 2-2-15,2-1 7 16,1-1-8-16,0 1 2 15,-1 0-2-15,0-1 1 16,0 1 0-16,5-1 0 16,-3-1 0-16,6 1 0 15,-4-1-2-15,-7 2 5 16,-3 0-3-16,-4-1 4 16,-2 3-1-16,-4-5-5 15,2 4 2-15,-1-2 0 0,2-1-5 16,-5 1 8-16,0-2-3 15,3 3 2-15,-5 0 5 16,2-3-7-16,-3 0 0 16,-2 0 0-16,-1 0 3 15,-2 0-3-15,2 0 0 16,3 0 0-16,-3 0 3 16,7 0 3-16,-4 0-6 15,4-3 0-15,-4 3-2 16,0-3 2-16,-2 3 0 15,-3-2-8-15,4 2 14 16,-5 0-6-16,1 0 0 16,2 0 2-16,-3 0-4 15,4-1 8-15,-2 1-6 0,2-2 2 16,-1 1 1-16,-4-2-2 16,3 1-1-16,1-1 3 15,1-2 1-15,8 2 4 16,3-1 5-16,4 2 11 15,-1-3-20-15,-3-1 4 16,-5 6-8-16,-1-2 0 16,1 2 6-16,-3 0 1 15,2 0-7-15,0 0 0 16,0 0 4-16,4 0-5 16,-2 0 1-16,6 2 0 15,-2 4-1-15,3-4 1 16,1 1 0-16,2-1 3 0,6-1-2 15,2 1 5 1,-2-2-6-16,-2 0 0 0,-7 0-1 16,1 0 1-16,-1 0-5 15,-3 0 2-15,-3 0 6 16,5 0-6-16,-2 0 3 16,4 0 0-16,-1 0 3 15,0 0-3-15,1 0 0 16,-4 0 2-16,-1 0 2 15,1 0-1-15,-3 0-3 16,-3 0 0-16,0 0-3 16,1 0 3-16,-4 0 0 0,0 0 1 15,-3 0 6-15,3 0-11 16,4 1 4-16,-3 2 0 16,2-3-1-16,-3 5 1 15,-2-5 0-15,2 3-3 16,3-1 10-16,1-2-4 15,-1 3-3-15,7-3 0 16,2 0-5-16,-3 1 5 16,6-1 0-16,-5 0 0 15,0 0 4-15,0 0-8 16,-1 0 0-16,0 0 4 16,-2 0 1-16,-1 0-1 15,1 0 0-15,-4-4 0 16,0 4 2-16,-4 0-4 15,3 0 2-15,-6 0 0 0,0 0 2 16,-5 0-2-16,0 0-1 16,0 0-2-16,1 0 6 15,-3 0 2-15,4 0-5 16,-6 0 0-16,2 0 2 16,-3 0-1-16,-4 0-1 15,3 0 0-15,-3 0 6 16,0 0 0-16,2 0-6 15,2 0 0-15,0 0 11 16,-3 0-9-16,7 0-1 16,-1 0-1-16,1 0 5 15,2 0-1-15,-1 0-4 0,-3 0 0 16,-4 0 0-16,-1 0 0 16,-7 0 0-16,-2 0 0 15,-4 0 4-15,0 0-9 16,0 0 5-16,0 0-22 15,0 0-20-15,0 0-24 16,-23 3-123-16,-6 0-241 16</inkml:trace>
  <inkml:trace contextRef="#ctx0" brushRef="#br0" timeOffset="77846.8055">16941 8177 110 0,'0'0'106'16,"0"0"-86"-16,0 0 19 15,0 0 32-15,0 0 15 16,0 0-11-16,0 0-24 16,0 0 9-16,-24-3-11 15,24 3-9-15,-1 0 29 16,1 0-45-16,-1 0 14 16,-2-1-16-16,-1-2-8 0,4 3 17 15,-3 0-6 1,0 0 1-16,-1 0 15 0,4 0-22 15,0-2 6-15,0 2 7 16,-2 0-32-16,2 0 11 16,0 0-11-16,0 0 0 15,0 0 14-15,0 0-14 16,2 0 0-16,15 0 1 16,4 0 18-16,16 0 21 15,5 0-21-15,7 0-15 16,2 0 30-16,1 0-33 15,4 0 4-15,-3 0 9 0,-2 0-11 16,-5 0 12 0,-4 0-15-16,-5 0 0 0,-2 0 19 15,1 2-19-15,5 1 0 16,3-2 9-16,7 2-1 16,3-3 10-16,-2 2-18 15,-1 1 0-15,-8 1 14 16,-3-3-14-16,-2-1 0 15,-1 0-4-15,-2 0 15 16,3 0-3-16,4 0-8 16,2 0 0-16,4 0 22 15,3 0-20-15,1 0 4 16,-2 0-6-16,-8 0 13 0,-4 0-9 16,-10 0-4-16,-7 0 0 15,-7 0 0-15,-5 0 0 16,-2 0 0-16,-1 0-1 15,-3 0 5-15,0 0-5 16,-2 0 1-16,2 0 0 16,-1 0 4-16,-2 0-2 15,3 0-4-15,3 0-6 16,0 0-58-16,4 0-28 16,11 3-109-16,7 0-75 15,8-2-262-15</inkml:trace>
  <inkml:trace contextRef="#ctx0" brushRef="#br0" timeOffset="78626.3806">20064 8260 124 0,'0'0'100'0,"0"0"-96"0,0 0 6 16,0 0 26-16,0 0 52 15,0 0-21-15,7 0-21 16,3 0 18-16,7 0-38 15,4 0 16-15,9 0 17 16,6 0-19-16,3-3-9 16,2 3-8-16,-1-3-11 15,2 3 42-15,-2-1-50 16,-1 1 8-16,1 0 29 0,1 0-25 16,5 0 6-1,9 0-14-15,8 0-5 0,11 0 17 16,4 0-20-16,1 7 0 15,0-1 12-15,-1 2-10 16,-4-2 5-16,-2 0-7 16,-2 1 0-16,-1-1 13 15,1 1-13-15,3-2 0 16,-5-1 6-16,-5 2-6 16,-11-5 1-16,-9-1-1 15,-12 0 0-15,-11 0-12 16,-8 3-6-16,-12-3-103 0,0 0-133 15</inkml:trace>
  <inkml:trace contextRef="#ctx0" brushRef="#br0" timeOffset="80561.6762">3057 9138 400 0,'0'0'170'16,"0"0"-170"-16,0 0 0 16,0 0 13-16,0 0-2 0,0 0 31 15,0 0 22 1,74-20-32-16,-54 17 25 0,5 3-49 16,-1-1 12-16,7 1 13 15,-1 0-31-15,6 0 24 16,0 0-10-16,5 0-14 15,1 0 56-15,3 0-48 16,4 1-2-16,5 2 25 16,-3 0-31-16,7 2 32 15,0-3-34-15,5-2 4 16,5 3 25-16,-4-3-29 16,-1 0 0-16,-2 0 9 15,-3 0 6-15,5 0-2 16,-2 0-13-16,0 0 0 15,5 0 21-15,-5 0-20 0,-3 0-1 16,-4-3 13-16,-3 3-13 16,-2 0 7-16,0 0-7 15,-7 0 0-15,0 0 10 16,-1 0-6-16,-5 0-4 16,3 0 15-16,-3 0-14 15,1 0 2-15,2 0-3 16,4 0 0-16,0 0 9 15,2-4-9-15,-2 4 0 16,-1-3 1-16,-3 3 13 16,-6-3-17-16,-5 3 3 15,2 0 0-15,0 0 5 0,4 0 3 16,3 0-8 0,-1-1 5-16,3-1 6 0,4-2-18 15,-7 2 7-15,4 0 0 16,-7 1 14-16,0-4-14 15,-4 5 0-15,3-2 4 16,0 2 2-16,2 0 7 16,4 0-13-16,-2 0 0 15,3 0 7-15,0 0-7 16,1 0 0-16,2 0-3 16,4 0 12-16,-1 0-1 15,1 0-5-15,-4 0-3 16,-2 0 10-16,4 0-8 15,3 0-2-15,2 0 0 16,2 0 10-16,-3 0 10 0,1 0-20 16,-7 0 0-16,-6 0 3 15,-1 0-2-15,-5-2-1 16,-3-1 0-16,-3 1 6 16,-5 2 10-16,-2-3-16 15,-4 1 0-15,-4 0 16 16,0 2-14-16,-5 0 2 15,-1-3-4-15,-2 3 10 16,-1 0-9-16,0 0-1 16,0 0-20-16,0 0 5 0,0 0-54 15,-3 0-88 1,-17 0-168-16</inkml:trace>
  <inkml:trace contextRef="#ctx0" brushRef="#br0" timeOffset="86013.2887">9997 9062 44 0,'0'0'393'16,"0"0"-270"-16,0 0-88 16,0 0 34-16,0 0-3 15,0 0-17-15,0 0-2 16,0 0-33-16,0 0-12 15,0 0 27-15,0 0-21 16,0 0-8-16,0 0 11 16,0 0 0-16,3 0 17 0,-3 0-14 15,0 0-4 1,0 0 45-16,0 0-50 0,0 0 10 16,0 0-3-1,3 0-10-15,0 0 8 0,4 0-10 16,7 0 0-16,1 0 3 15,-1 0-2-15,8 0-1 16,0 0 1-16,2 0 12 16,8 0 2-16,6 0-11 15,6 0 1-15,0 0 18 16,-1 0-23-16,-7 0 0 16,3 0-4-16,-4 0 14 0,7 0 4 15,1 0-14 1,6 0 0-16,-2 0 6 0,2 0-6 15,-2 0 0 1,1-3-4-16,5 3 13 0,-2 0-11 16,1 0 2-16,3 0 0 15,1 0 3-15,6 0-3 16,-7 0 0-16,2 3 0 16,-1 0 13-16,-1 0-10 15,4-2-3-15,2 2 0 16,-2 1-1-16,3-1 5 15,-4 0-8-15,-3 2 3 16,1-3 1-16,3 1 0 16,-2 1 0-16,-1-1 0 15,5 4 3-15,4-4 1 0,1 2-4 16,2-1 0-16,0-1 1 16,3 4-2-16,-5-4 1 15,-3 4 0-15,-3-2 0 16,-2-1 5-16,-6-3-5 15,3 5 0-15,1-3 3 16,-1 4-7-16,-4-3 4 16,-2 2 0-16,0-3-9 15,-3 4 11-15,2-6-2 16,-3 2 0-16,-2-3 5 16,-7 3-9-16,-5-1 4 15,-3-2 0-15,-2 1 5 16,-4 3 0-16,4-1-9 15,-6 0 4-15,6 3 0 0,-5-1 0 16,9 0 0-16,5-1 0 16,5 4 3-16,7-3-3 15,-1 2 0-15,0-4-1 16,-1 4 3-16,-2-4-5 16,2 4 4-16,0-2-1 15,2 0 1-15,4-3 3 16,0 3-4-16,3-3 0 15,-2 1 1-15,-4 1 1 16,-5-1-2-16,-1-3 0 16,-4 4-10-16,-2-2 14 15,0-1-7-15,0 1 3 16,-1-1 0-16,4-1-1 0,0 0 1 16,0 0 0-16,1 0 2 15,2 0-2-15,0 0 0 16,-3 0-3-16,-4 0 3 15,4 0 1-15,-3 0-1 16,0 0 0-16,3 0-2 16,-3 0 6-16,5-1-2 15,-1-2-2-15,1-3 0 16,5 3 5-16,0-4-5 16,2 3 0-16,7-2-3 15,0-3 7-15,-1 2-7 0,-7-1 3 16,0 2 0-16,-2-2 7 15,-3 3-7-15,3-2-7 16,5 2 6-16,-2 0 2 16,4-1 1-16,0 2-2 15,-2 2 0-15,4-5-2 16,-3 3 6-16,-3 2-4 16,1-1 2-16,-2 3-2 15,0 0 0-15,-1-1-3 16,-1-1 3-16,-1 1 1 15,-2-3 0-15,-3 4-1 16,-1-3 1-16,2 3 2 16,-1 0 1-16,-2 0-4 15,3 0 0-15,-3 0-4 0,-2-2 4 16,1 2 0-16,-7-1-4 16,1 1 13-16,1 0-18 15,-4 0 8-15,2 0 1 16,-1 0 0-16,-1 0 0 15,6 0 0-15,-2 0-5 16,3 0 13-16,-2 0-11 16,4 0 3-16,-2 1 0 15,4 1 2-15,0-2-2 16,2 3 0-16,2 1 0 16,3-1 5-16,-3-2-8 15,4-1 3-15,-1 3 0 16,1 0-2-16,-2-1 2 0,-2 3 0 15,-2-5-2-15,-1 3 7 16,3-1 3-16,-2-1-8 16,6 2 0-16,2 0-7 15,1-3 9-15,1 1-4 16,0-1 2-16,-2 0 0 16,-2 2-4-16,-1-2 4 15,0 2 0-15,-1-2-1 16,-2 0 1-16,1 0 0 15,1 0-4-15,-1 0 9 16,3 0-1-16,1 0-4 16,3 0 0-16,1 0-1 15,-1 0 4-15,1-2-4 16,-3 0 1-16,1 1 0 0,-3 1 0 16,1 0 0-16,-1 0 0 15,-2 0 3-15,3 0-2 16,1-3-2-16,1 3 1 15,1 0 0-15,2 0 4 16,-2 0-4-16,1 0-8 16,-2 0 4-16,2 0 6 15,-1 0-2-15,0 0 0 16,0 0 2-16,-2-3-3 16,-2 3 1-16,-1 0 0 15,0-3-2-15,-3 0 6 16,2-1-4-16,3 4 0 0,0 0 1 15,1 0 1-15,4 0-2 16,-1 0 0-16,-3 0-6 16,1 0 13-16,-2 0-7 15,-2 0 0-15,0 0 6 16,1 0-13-16,-1 0 7 16,0 0 0-16,-2 4 0 15,2-4 1-15,-2 0-2 16,0 0-2-16,1 0 3 15,0 0-1-15,0 0 1 16,3 0 0-16,-2 0 0 16,0 0 5-16,0-4-5 15,-2 4 0-15,-3-1 2 0,1-1-7 16,2 1 5-16,-3-1 0 16,2-1 0-16,1 3 7 15,-5-1-10-15,2-1 3 16,-3-3 0-16,-1 2 5 15,-1 0-5-15,0-3-4 16,-1 3 4-16,-4-2 8 16,1 2-8-16,-1 0-6 15,-2-1 6-15,2 1 17 16,3-3-6-16,-1 2-11 16,5-2 2-16,-3-1 0 15,-1 4 3-15,-4-1-5 0,-4-1 0 16,-5 3-3-16,-6-1 5 15,-2 0-2-15,-2 1 20 16,0 0-16-16,4 1 18 16,2 1-22-16,-2 0 0 15,-1 0 5-15,1-2-5 16,-8 2 0-16,1 0 0 16,-4 0 6-16,0 0-7 15,-3 0 1-15,0 0-11 16,0 0 3-16,0 0-77 15,-13-2-87-15,-4-12-329 16</inkml:trace>
  <inkml:trace contextRef="#ctx0" brushRef="#br0" timeOffset="99029.6803">22988 9048 205 0,'0'0'142'15,"0"0"-89"-15,0 0-14 0,0 0 23 16,0 0 25-16,0 0-20 15,0 0-20-15,-7-3-17 16,7 3-1-16,-3 0 34 16,3 0-27-16,0 0 13 15,-1-3 5-15,1 3-15 16,0 0 2-16,0 0-9 16,0 0-7-16,0 0 55 15,0 0-68-15,0 0 4 16,0 0 15-16,-2 0-20 15,2 0 2-15,0 0-13 16,0 0 5-16,0 0-14 0,0 0 9 16,0 0 0-16,18 4-9 15,22 9 20-15,25 0-7 16,16 0-4-16,11-6 8 16,5-2 6-16,0-1-14 15,5 1 0-15,1 0 13 16,6 5-4-16,-1 3-1 15,-4-2-8-15,-7 1 0 16,-14-4 1-16,-9-5-1 16,-12 1 0-16,-8-4 10 15,-14 0-9-15,-13 0 7 16,-14 0-8-16,-10 0 3 16,-1 0 34-16,-2 0-33 15,0 0 14-15,0 0 3 0,0 0-17 16,0 0 1-16,0 0-5 15,0 0-37-15,0 2-32 16,-5 9-165-16,-10-6-244 16</inkml:trace>
  <inkml:trace contextRef="#ctx0" brushRef="#br0" timeOffset="102157.0144">649 10074 206 0,'0'0'149'0,"0"0"-74"16,0 0-19-16,0 0 13 16,0 0-18-16,0 0 17 15,-3-10 8-15,3 10-25 16,0 0-1-16,0-2-10 16,0 2-21-16,0 0 24 15,0 0-43-15,0 0 0 16,0 0-4-16,0 0 4 15,7 0-25-15,13 0 25 0,4 0 8 16,6 0 54-16,4 0-61 16,2 0 18-16,-2 5 5 15,2-3-24-15,-3 4 21 16,6-2-5-16,-1 3-16 16,1-4 21-16,3 3-21 15,7-2 3-15,3-2 11 16,8 0-13-16,4-2 8 15,5 0-9-15,-2 0 17 16,-1 0-4-16,-5 0-13 16,-3 0 0-16,3 0-3 15,-4-2 8-15,-2 0-10 16,-4-1 5-16,5 2 0 16,-8-1 17-16,1 2-17 0,-2 0 0 15,0 0 0-15,-2 0 4 16,1 0-1-16,-4 0-6 15,4 0 6-15,2 0-2 16,4 0 10-16,3 0-11 16,2 0 29-16,4 0-29 15,3 0 2-15,-1 0-2 16,1 0 0-16,-4 0 3 16,-2 0 5-16,3 0-11 15,3 0 3-15,2 0 0 16,5-1 3-16,-6-2-3 15,3 3 1-15,-6 0-2 16,3 0 1-16,-7 0 0 0,-1 0 4 16,-5 0-3-1,-4 0-2-15,-2 0 1 0,-1 4 0 16,-2-1 2-16,-1 0-2 16,3-1 0-16,1 0 0 15,3 1 9-15,-1-3-6 16,-2 3-3-16,-1-3 0 15,-2 3-5-15,0-3 5 16,-4 0 0-16,1 0-4 16,-1 0 9-16,-4 1-11 15,8 1 6-15,-3-2 0 16,-3 0-1-16,2 0 5 0,-3 3-6 16,0-3 2-1,1 0 0-15,-4 4-1 0,7-3 1 16,-4 2 0-16,1 0 0 15,-1 0 0-15,-2 0 0 16,-1 1-2-16,2-1 10 16,2-2 0-16,-3 2-8 15,0-3 0-15,-1 0-5 16,3 3 5-16,4-3 0 16,3 0-2-16,1 2 5 15,6-1 4-15,-2 1-7 16,-1 0-7-16,2-2 7 15,-4 0 4-15,1 0-3 0,-1 0-1 16,3 0 2 0,2 0-4-16,-1 0 2 0,-1 0-4 15,4 0 0-15,0 0 5 16,0 0-1-16,2 0 0 16,-2 3 1-16,1-1-2 15,0 1 1-15,-5-2 0 16,-2 5 3-16,-4-3-3 15,-5-1 7-15,6 0-14 16,-4 2 17-16,0-1-16 16,7 0 6-16,2 2 0 15,1-3 4-15,3-2-4 0,-8 3-1 16,3 0 0 0,-5-2 1-16,-3-1-8 15,1 0 13-15,-1 0-5 0,3 0 0 16,0 0 2-16,2 0-4 15,0 0 2-15,0 0 0 16,-2 0 8-16,1 0-8 16,-1 0-5-16,4 0 2 15,-4 3 6-15,1-3-3 16,-1 2 0-16,0 3 0 16,-2-5-3-16,2 3 9 15,-4-3-6-15,4 3 0 16,0-3 3-16,0 0-4 15,1 0 1-15,5 0 0 16,1 0-1-16,-3 0 1 0,2 0 0 16,-2 0 4-16,-2 0-2 15,-4 0-4-15,3 0-4 16,-4 0 6-16,4 0-5 16,-1 0 5-16,-1 0 0 15,4 0 3-15,-3 0 2 16,1 0-3-16,-1 0-2 15,-6 0 5-15,0 0-15 16,-6 0 10-16,-2 0 0 16,-9 0-1-16,-6 0 6 15,-2 0-6-15,-5 0 1 16,-3 0 0-16,-3 0 6 0,0 0 2 16,0 0 5-1,0 0 0-15,3 0-10 0,-3 0 18 16,0 0-21-16,3 0 10 15,-2 0 7-15,2 0-14 16,2 0-3-16,7 0 5 16,3 0 0-16,9 0 2 15,7-3-7-15,8-2 0 16,-2 2 6-16,-1 1-6 16,-7 2-2-16,0 0 1 15,-11 0-24-15,-3 0 13 16,-9 0-39-16,-6 0-9 15,0 0 24-15,0 0-4 0,0 0-11 16,-9 0-83 0,-16-3-307-16</inkml:trace>
  <inkml:trace contextRef="#ctx0" brushRef="#br0" timeOffset="104401.3021">9981 10185 346 0,'0'0'62'16,"0"0"-38"-16,0 0-19 15,0 0 30-15,0 0-4 16,0 0 5-16,0 0 20 16,0 0-30-16,0 0 24 15,0 0-47-15,9 0 1 16,10 3 21-16,8 2-5 16,4-3-2-16,5 4 3 15,0-5-16-15,4 2 44 16,-1-1-41-16,-5 3 1 0,2-5 15 15,4 3 3-15,-1-3 2 16,0 0-22-16,6 0-7 16,4 0 29-16,2 0-24 15,5 0-5-15,2 0 15 16,2-3-12-16,4 1 11 16,-3-1-14-16,5 3 8 15,-5 0 10-15,5 0-18 16,-6-2 0-16,1 2 10 15,3 0-1-15,0 0-6 16,1 0-3-16,7 0 7 0,0 0 5 16,0 0-12-1,-1 0 0-15,-1 0-3 0,0 0 11 16,-3 0-9-16,2 0 1 16,-2 0 0-16,3 0 19 15,-3 5-19-15,0-3 0 16,5 1 0-16,1 1 6 15,-5-1-6-15,3-1 0 16,1 1 0-16,2 2-1 16,3-5 8-16,-5 3-7 15,4 1 3-15,-9-2 3 16,-1-2-12-16,-5 3-2 16,0-3 8-16,5 0 3 15,-5 0-3-15,-2 0 0 16,-1 0 0-16,0 0 4 0,-1 0 7 15,0 0-11-15,-2 0 0 16,1-3 13-16,-4 1-12 16,0-2-1-16,0 4 0 15,0-3 1-15,6 3 2 16,3-3-3-16,-1 1 0 16,0-1 9-16,-4 1-9 15,3 1 0-15,-1-1-3 16,4 1 5-16,9-2-6 15,0 3 2-15,2-3 2 0,5 3 1 16,2 0 4 0,2-2-5-16,-1-1 0 0,-3 3 0 15,-7-2-2-15,3 2 2 16,-4 0 0-16,1 0 6 16,-1 0-3-16,-4 0-3 15,-2 0 0-15,5 0 1 16,2 0-13-16,7 0 15 15,4 0-3-15,-2 0 0 16,-4 0-3-16,1 0 3 16,-8 0 0-16,2 0 6 15,-9 0-10-15,-1 0 4 16,-2 0 0-16,0 0 8 16,5 0-8-16,8 0 0 15,3 5-5-15,-5-3 16 0,3 1-15 16,-5 1 4-16,7-2 0 15,-5-1 2-15,2 1-2 16,-3-2-10-16,0 0 9 16,-3 0 2-16,3 0 4 15,2 0-5-15,-1 0 0 16,3 0 3-16,2 0-1 16,-1 0-2-16,1 0 0 15,0 3 0-15,-5-3 5 16,1 0-5-16,-7 0 0 15,2 0-6-15,-3 0 13 16,3 0-14-16,0 0 4 0,3-5 3 16,3 2 1-1,1-4-1-15,-2 5 0 0,0-1 8 16,-10 1-3-16,-3 2 0 16,-3-3-5-16,-4 3 8 15,0 0-12-15,-4 0 4 16,4 0 0-16,1 0 5 15,3 0-5-15,-2 0 1 16,1 0-5-16,-2 0 12 16,0 0-19-16,0 0 11 15,-4 0 0-15,1 0 2 16,-5 0 1-16,3 0-1 16,-1 0-2-16,2 0 0 15,5 0 6-15,1 0-6 16,1 0-1-16,5 0-1 0,-1 0 4 15,0 0-1-15,-4 0-1 16,-1 0 0-16,-5-1 7 16,2-2-7-16,-1 3 0 15,0-3 10-15,-3 3-2 16,-3-2 6-16,-3 2-14 16,-6 0 0-16,-4 0 22 15,-6-3-17-15,-5 3-5 16,-5-2 6-16,-6 2 0 15,-5 0-6-15,-4 0-30 16,0 0-199-16,-9-3-185 16</inkml:trace>
  <inkml:trace contextRef="#ctx0" brushRef="#br0" timeOffset="107177.7461">5564 14004 186 0,'0'0'82'15,"0"0"19"-15,0 0-28 16,-6-79-16-16,2 58 25 16,1-3-5-16,3 5 11 0,0-1-49 15,-3 4 28-15,3 10 18 16,0-1-14-16,-4 7 4 16,4 0-32-16,0 0-31 15,0 0 1-15,0 0-13 16,0 20-23-16,0 16 13 15,7 13 10-15,3 11 43 16,-4 6-31-16,-1 0 4 16,-1-7 9-16,-1-6-23 15,0-9 19-15,-3-8-8 16,0-4-11-16,0-8 15 16,0-5-17-16,0-6 0 0,0-6 18 15,0-3-17-15,0-4 5 16,0 0-6-16,0 0 3 15,0 0 31-15,0 0-12 16,0 0 12-16,0-4 28 16,-6-18-19-16,-6-15-26 15,-4-16-17-15,2-19-14 16,8-11 0-16,6-10-16 16,0-2 5-16,0 8 23 15,0 18-7-15,0 17 8 16,0 23 1-16,0 15 0 15,0 11-7-15,0 3 7 16,0 0-23-16,0 0 7 16,6 9-36-16,8 16 32 0,5 9 18 15,11 7 2-15,4 4-7 16,2-3 7-16,3 2 0 16,4-7-2-16,-4-4-2 15,0-7-10-15,-4-6-29 16,-9-7 12-16,-7-10 29 15,-4 0-41-15,-6-3 35 16,0-9 8-16,7-18 37 16,1-10-22-16,-1-8-10 15,-3-2 6-15,-2 4 17 16,-2-3-23-16,0 10-5 0,0 10 26 16,-1 6-16-1,-2 10 24-15,-2 7-27 0,-4 3-2 16,0 0-10-16,6 5-6 15,0 20-13-15,4 8 21 16,-1 13 6-16,-4 7 6 16,-5 2-9-16,0 2 2 15,0-1 41-15,0-1-43 16,0-4 0-16,0 1 0 16,0-8 5-16,0-7 8 15,0-5-13-15,0-9 3 16,0-3-11-16,0-6 8 15,0-5-17-15,0 2-7 0,0-6-50 16,0-1 2 0,0-1-94-16,10-3-1 0,5-10-43 15,7-19-309-15</inkml:trace>
  <inkml:trace contextRef="#ctx0" brushRef="#br0" timeOffset="107605.4944">6421 14009 590 0,'0'0'89'0,"0"0"-68"15,0 0 8-15,-90 41 31 0,72-12-11 16,6 1-33 0,6 0 3-16,6-1-19 0,0-5 0 15,0-2 9-15,0-5-8 16,9-5 0-16,0-4-1 15,1-4 9-15,-8-1-20 16,-2-3 15-16,6 0-4 16,0-10 49-16,0-13 12 15,1-7-45-15,-7-9-11 16,0 3 2-16,0 2 16 16,-3 4-11-16,-4 13-12 15,4 8 81-15,3 9-36 16,0 0-23-16,0 0-22 15,0 0-31-15,3 13 29 16,16 14-8-16,5 3 10 0,1-1 0 16,-2-4 0-16,-1 0-1 15,-4-6-9-15,0-3-34 16,-5-1 38-16,1-3-83 16,-5-2-5-16,-5-6-45 15,-1-1-50-15,-3-3-88 16</inkml:trace>
  <inkml:trace contextRef="#ctx0" brushRef="#br0" timeOffset="107922.3199">6635 14039 401 0,'0'0'114'0,"0"0"-105"16,0 0 50-1,0 0 35-15,0 0-40 0,0 0-25 16,36 90-16-16,-31-70 36 15,3-1-43-15,-5-3 26 16,0-5-31-16,-3-1-1 16,0-3 0-16,0-4 10 15,-6-3-10-15,-7 0 76 16,1-3-51-16,-3-11 32 16,6-8-2-16,6-5-18 15,3-5-10-15,0-2-27 16,14 1 1-16,14 6-1 15,-1 8-6-15,4 6-18 16,-1 9-27-16,3 4-66 16,-5 0-14-16,-4 4-34 0,-5 9-145 15</inkml:trace>
  <inkml:trace contextRef="#ctx0" brushRef="#br0" timeOffset="108162.182">6996 14001 639 0,'0'0'133'15,"0"0"-105"-15,0 0-25 16,0 0 4-16,0 0 11 16,0 0 22-16,9 58 23 0,-7-34-42 15,2-2-9-15,0-5 8 16,-4-2-15-16,0 2-3 15,0 4-2-15,0-1-21 16,-10-1-28-16,-5-8-151 16,2-7-194-16</inkml:trace>
  <inkml:trace contextRef="#ctx0" brushRef="#br0" timeOffset="108328.0807">6969 13815 717 0,'0'0'127'16,"0"0"-41"-16,0 0-54 0,0 0 14 16,0 0-23-16,0 0-23 15,-3 14-101-15,24 18 70 16,3 4-151-16,10-9-214 16</inkml:trace>
  <inkml:trace contextRef="#ctx0" brushRef="#br0" timeOffset="108686.8573">7375 13917 833 0,'0'0'97'16,"0"0"-56"-16,0 0 57 16,-91 4-35-16,73 16-29 0,3 6-20 15,9 8-9-15,3 4-6 16,3-1 1-16,3-4 0 15,11-5-22-15,2-6 12 16,1-6-16-16,2-7-13 16,-1-8-10-16,1-1 36 15,-1-10 13-15,4-23 1 16,2-11 19-16,-5-8-20 16,1 0 0-16,-8 8 15 15,-5 15 0-15,-4 16 98 16,-3 10-13-16,3 3-91 15,-2 9-9-15,5 20-30 0,7 8 30 16,0 6 21 0,0 4-19-16,4-2-2 0,3 5 0 15,1-6-129-15,2-18-140 16</inkml:trace>
  <inkml:trace contextRef="#ctx0" brushRef="#br0" timeOffset="113639.5838">14284 13514 513 0,'0'0'121'16,"0"0"5"-16,0 0-46 16,0 0 15-16,0 0-45 15,0 0 9-15,0 0-50 16,-18-42 21-16,16 42-30 16,-2 9-9-16,-5 28 9 15,-10 23 41-15,-8 19 44 16,-3 12-31-16,6 0-38 15,-1-5 13-15,8-17-24 0,7-10-5 16,1-7 21-16,0-11-14 16,6-5 9-16,0-14-16 15,1-8 0-15,1-8 5 16,1-5 0-16,0-1-5 16,0 0 22-16,0 0-6 15,-3-10 56-15,-1-23-44 16,-1-17-25-16,0-20-1 15,3-12-2-15,2-10-6 16,0 3-3-16,7 8 2 16,0 22-7-16,-1 20 14 15,0 14 0-15,-3 10-3 16,0 8 6-16,-3 5-5 0,0 2 2 16,5 0-32-1,4 0 30-15,3 13-29 0,12 15 27 16,2 10 1-16,6 8 6 15,1 10-6-15,-1 4-3 16,3-4 6-16,2-7 5 16,-6-8-5-16,-1-8-3 15,-5-5-4-15,-8-8 2 16,-4-3-11-16,-6-7-2 16,-3-3-29-16,-4-4 23 15,0-3-18-15,0 0-3 16,0 3-18-16,-17 1-43 0,-7-4-34 15,-1 0-144-15,0 0-234 16</inkml:trace>
  <inkml:trace contextRef="#ctx0" brushRef="#br0" timeOffset="113806.5066">14079 14030 539 0,'0'0'169'16,"0"0"-86"-16,0 0-17 15,0 0-54-15,0 0-2 16,134-60 50-16,-66 50-60 16,-6 3-1-16,-2 4-56 0,-10 0-144 15,-12 0-228-15</inkml:trace>
  <inkml:trace contextRef="#ctx0" brushRef="#br0" timeOffset="114421.1632">14603 13788 239 0,'0'0'120'15,"0"0"-12"-15,0 0 68 0,0 0-83 16,0 0-1-16,0 0-5 16,0-33-39-16,0 33 30 15,0 0-41-15,0 0-20 16,5 0-17-16,0 4-12 16,4 13 12-16,4 3 0 15,-3-1 11-15,-1 2-1 16,-3 4-10-16,1 5 0 15,-4 0 22-15,0 4-19 16,0-5 3-16,-1-2-6 0,2-2 3 16,-4-8 2-1,1-1-5-15,-1-12 2 0,0-1-2 16,0 0 1-16,0-3 6 16,0 0 7-1,0 0 0-15,0-9 83 0,-3-15-82 16,-1-6-13-16,2-11 6 15,2-10-7-15,3-5-1 16,17 10-9-16,-2 6 9 16,3 13-12-16,-5 15 12 15,2 2-8-15,-3 10 4 16,-2 0-13-16,2 15 6 16,2 16 0-16,-1 5 11 15,-4-2-3-15,2 0 3 16,-4-3-2-16,-4-4 1 0,0-4 2 15,0 0-6 1,-3-4-44-16,-2 1-109 0,-1-3 24 16,0-7-140-16,-4-7-284 15</inkml:trace>
  <inkml:trace contextRef="#ctx0" brushRef="#br0" timeOffset="114922.8519">15031 13746 402 0,'0'0'130'0,"0"0"-56"15,0 0 16-15,0 0-13 16,0 0 34-16,0 0-33 15,-2-36-49-15,2 36-26 16,0 3-6-16,5 17 13 16,10 12-10-16,5 11 33 15,-3 0-29-15,0 1 18 16,-8-5-22-16,-2-6 0 16,-4-6 6-16,-3-7-6 15,0-8-1-15,0-5-3 16,0-4 1-16,0-3-8 15,-2 0 22-15,-3 0 17 0,-1-10 19 16,0-15-41-16,6-6 12 16,3-18-17-16,26-11 12 15,12 1-16-15,2 9 3 16,-7 16 0-16,-13 26-5 16,0 8-5-16,-8 19-14 15,3 14 7-15,-3 4 17 16,-4 5 5-16,1-5-5 15,-2-7 0-15,-4-5 16 16,-6-3-16-16,0-2-2 16,0 2-42-16,-9-5-128 15,-15-5-141-15</inkml:trace>
  <inkml:trace contextRef="#ctx0" brushRef="#br0" timeOffset="116482.1954">5424 14763 232 0,'0'0'62'15,"0"0"-29"1,0 0 31-16,0 0 20 0,0 0-8 16,0 0 17-16,-65-46-22 15,55 40 18-15,0 2-45 16,1 1-4-16,3 0-1 15,3 0-8-15,0 3 23 16,-1 0-15-16,4 0-8 16,0 0 5-16,0 0-28 15,0 0-8-15,0 0 0 16,0 0 4-16,0 0 1 16,13 0-5-16,11-2 0 15,19-1 39-15,12-2-26 16,11-1-1-16,9-5-9 15,11-1 3-15,9 3 41 0,4-4-32 16,4 1-7-16,7 2 3 16,2-4 4-16,10 4-14 15,-1-3-2-15,9 3 20 16,-2-3-15-16,2 3-4 16,-6-1-1-16,1 3 1 15,-10-2 0-15,-8 3 4 16,-8 3-7-16,-8-6 7 15,-14 4 3-15,-5 0-7 16,-17-2 0-16,-13 5 12 0,-17 0-12 16,-14 0 0-16,-7 3-3 15,-4 0 9-15,0 0 0 16,0 0-6-16,0 0-20 16,-4 0-13-16,-19 17-75 15,-10 2-126-15,-2-2-137 16</inkml:trace>
  <inkml:trace contextRef="#ctx0" brushRef="#br0" timeOffset="117377.6528">13793 14475 414 0,'0'0'87'16,"0"0"-18"-16,0 0 12 15,0 0 0-15,0 0 39 16,0 0-59-16,-9 0-33 16,18 0-28-16,21 0 7 15,18 0 6-15,21 0 38 0,22-3-24 16,22-6 18 0,21-4-35-16,15-4 2 0,20 4 29 15,-1-2-33-15,-5 6 9 16,-11-4-17-16,-3 4 5 15,-6-6 13-15,-6 3-17 16,-9-2-1-16,-13 5 25 16,-20-1-18-16,-24 3 9 15,-29 1-15-15,-21 5 9 16,-15 1 35-16,-6 0-12 16,0 0-11-16,0 0-22 15,-3 0-7-15,-24 0-66 16,-18 10-17-16,-16 7-184 0,-6-7-48 15</inkml:trace>
  <inkml:trace contextRef="#ctx0" brushRef="#br0" timeOffset="119691.7195">6365 15238 452 0,'0'0'113'0,"0"0"-89"16,0 0 5-16,0 0 24 15,0 0 17-15,0 0 1 16,-6-6-36-16,6 6-11 15,0 0 31-15,0 0-29 16,0 0 1-16,24 0-14 16,21 0-2-16,22 0 48 15,18 0-18-15,9-3-25 16,7-7-2-16,6 0-11 16,7-3-2-16,0 4 10 15,-1-2-4-15,-9 1 2 16,-7 3-9-16,-9 1 0 15,-11-1 2-15,-2 5-1 0,-9-2-1 16,-11-2 0-16,-16 1 13 16,-16 2-9-16,-6 1-4 15,-11 1 0-15,-6 1 10 16,0 0-1-16,0 0 13 16,0 0 3-16,0 0-21 15,0 0 34-15,0 0-37 16,0 0 2-16,0 0 12 15,0 0-13-15,0 0 2 16,0 0-4-16,0 0 1 16,0 0 8-16,0 0-9 15,0 0 0-15,0 0 5 0,0 0-2 16,0 0 4-16,0 0-6 16,0 0 7-16,0 0 19 15,0 0-27-15,0 0-2 16,0 0-6-16,0 0 3 15,0 14-1-15,0 11-1 16,0 14 7-16,0 15 26 16,0 9-18-16,0 6-2 15,0 2 65-15,0-3-55 16,-3-4 4-16,3-2-20 16,0-6 6-16,0-6 15 15,0-8-21-15,0-9 0 16,3-13 7-16,3-4-6 0,-3-6-1 15,-3-8 0-15,0-2 5 16,0 0 6-16,0 0-11 16,0 0-14-16,0 0-46 15,-3 0-67-15,-23-1-89 16,-13-20-288-16</inkml:trace>
  <inkml:trace contextRef="#ctx0" brushRef="#br0" timeOffset="120989.6884">6189 15363 317 0,'0'0'165'16,"0"0"-13"-16,0 0-25 16,0 0-67-16,0 0 35 15,0 0-83-15,-6-22-7 16,6 22-10-16,0 0 7 16,0 0-7-16,0 0 0 15,0 0 5-15,0 0-3 16,0-4 3-16,12 1 0 15,0-2 44-15,-3 1-30 16,-3 1 3-16,-3 0-17 0,1 3 14 16,-4 0-26-1,0 0 12-15,0 0 0 0,0 0-2 16,0 0 5-16,0 0-6 16,0 0 2-16,0 0 1 15,0 0 48-15,0 0-33 16,0 0-15-16,0 0 28 15,0 0-27-15,0 10-1 16,0 15 0-16,0 9 0 16,-7 12 48-16,4 7-41 15,0-1-5-15,0 2 15 16,3-2-4-16,0 1 21 16,0-3-6-16,0-5-10 15,0-5 12-15,0-4-22 16,0-2-2-16,0-7-3 0,0-2-3 15,0-5 7-15,0-6-7 16,0-5 0-16,0-7 13 16,0 0-13-16,0-2 0 15,0 0 15-15,0 0-14 16,0 0 3-16,0 0-4 16,0 0 0-16,0 0-3 15,0 0 3-15,0 0 0 16,0 0-8-16,0 0 8 15,0 0-4-15,3 0 3 16,3 3 1-16,7-2-12 16,7 5 26-16,6-6-14 0,13 3 11 15,9-3-4 1,9 0-1-16,4 0-6 0,6 0 0 16,0 0 9-16,6-3-9 15,2-7 0-15,7-4-4 16,3 1 11-16,-2 0-7 15,1 0 0-15,-5 2 6 16,-3 6-6-16,-9-3 0 16,2 3 0-16,-8 1-4 15,-3-1 8-15,-6 0-18 16,-4 2 4-16,-5-1 10 16,-4-1 0-16,0-3 3 15,-9 2-6-15,-5 3 2 16,-4-4 1-16,-9 6 2 15,-6-2-2-15,-6 3 0 0,3 0 7 16,-3 0-6-16,0 0-1 16,0 0 0-16,0-3 3 15,0 3-5-15,0 0 2 16,0 0 0-16,0 0 11 16,0 0-8-16,4-1-3 15,5-2 0-15,5 1 0 16,2-5 4-16,-1 4-4 15,0-1-1-15,-7 4-7 16,-1-3 12-16,-4 3-6 16,1 0 2-16,-1-3-1 15,-3 3-16-15,0 0 17 0,0 0-22 16,0 0-7 0,-19 0-18-16,-9 0-24 0,-10 0-72 15,-7 6 16-15,-4-2-37 16,-3-4-313-16</inkml:trace>
  <inkml:trace contextRef="#ctx0" brushRef="#br0" timeOffset="121643.7942">6187 15275 112 0,'0'0'125'0,"0"0"-54"16,0 0 9-16,0 0-13 15,0 0 10-15,0 0-51 0,-7-10-16 16,7 7 19-16,0 3-27 16,0 0 16-16,0 0 31 15,0 0-30-15,0 0 21 16,10-4-38-16,16 1 26 16,10-1 27-16,10-2-38 15,9 6 12-15,0 0-29 16,-1 0-8-16,-4 0 4 15,-6 10-100-15,-1 0-108 16,-4-6-124-16</inkml:trace>
  <inkml:trace contextRef="#ctx0" brushRef="#br0" timeOffset="127634.1951">8006 15437 205 0,'0'0'113'15,"0"0"-16"-15,0 0-40 16,0 0-5-16,0 0 21 16,0 0-11-16,0 0 0 15,0-1-28-15,0 1 8 16,0 0 21-16,0 0-30 0,0 0 22 16,0 0 5-1,0 0-2-15,0 0 28 16,-3 0-38-16,3 0 0 0,0 0 13 15,-3 0-26-15,3 0 2 16,0 0-3-16,0 0-33 16,0 0 25-16,0 0-26 15,28-6-7-15,21-4 7 16,23-3 3-16,12-3 11 16,2 3-14-16,-7 4 11 15,-3 1-8-15,-9-2-3 16,-1 3-1-16,-2-3 1 15,-9 1 1-15,-10 2 1 16,-11 4-2-16,-14-4 4 16,-14 7-14-16,-3 0 10 0,-3 0-6 15,0 0 4-15,0 0-3 16,0 0-12-16,0 0-7 16,-6 0-19-16,-5-3-13 15,2 3-69-15,2-3 6 16,1 3 11-16,3-4-54 15,3-6 37-15,0 1-39 16,0-8-19-16,3-2 76 16,3-1 107-16,-2 4 23 15,-1-1 71-15,-3 3 6 16,0 4 25-16,0 6-47 16,0 1 11-16,0 1 29 15,0 2-53-15,0 0-46 0,0 0-17 16,0 0-2-16,0 0-4 15,7 6-1-15,19 13 5 16,7 0 29-16,4 1-25 16,5 2 4-16,-2-3-5 15,-7-2 2-15,-10-1-6 16,-7-3 1-16,-10-2 0 16,-6 4-11-16,-26 8 17 15,-23 7-6-15,-22 3 9 16,-1 1-4-16,2 4-5 15,4 3-57-15,2-8-196 16</inkml:trace>
  <inkml:trace contextRef="#ctx0" brushRef="#br0" timeOffset="128563.4291">3643 15701 536 0,'0'0'148'0,"0"0"-123"16,0 0 7-16,0 0-16 16,0 0 2-16,-91 14 49 15,67 5-43-15,3-2 16 16,5 2-6-16,7-6-25 15,3 1 0-15,6-1-9 16,0 0 0-16,0 1 2 0,3-1-2 16,9 3 0-1,4-1 6-15,-2 3-4 0,2-4 2 16,-4 1-4-16,-2-1 0 16,-2 2 3-16,-2 1-3 15,-6-3 0-15,0 9 0 16,-18 2 9-16,-9 3 3 15,-13-2-12-15,4-6 8 16,11-8 0-16,8-4-8 16,7-5-4-16,7 0-2 15,3 0-85-15,7-3-197 16,19 0-110-16</inkml:trace>
  <inkml:trace contextRef="#ctx0" brushRef="#br0" timeOffset="128852.3245">3849 15807 734 0,'0'0'139'0,"0"0"-94"16,0 0-42-16,0 0 23 15,0 0-10-15,0 0-15 16,-9 93 105-16,14-44-96 15,9 0-9-15,4-3 33 16,0 1-34-16,0-10 2 16,3-3 25-16,-5-6-22 15,-4-12 10-15,-3-2-15 16,-3-4-19-16,0 0 3 0,-6-4-97 16,0-2-26-16,0 0-41 15,-12-4-102-15</inkml:trace>
  <inkml:trace contextRef="#ctx0" brushRef="#br0" timeOffset="129135.4006">3768 15847 426 0,'0'0'156'0,"0"0"-118"15,0 0-7 1,0 0 19-16,100-67-1 0,-76 67-24 15,-1 0-25-15,-1 7-14 16,-9 19-1-16,-4 4 15 16,-9 4 10-16,0 0-9 15,-9 0 11-15,-15-1 28 16,-4-5-2-16,1-7-8 16,8-7-6-16,7-7-20 15,4-4 8-15,5 0-11 16,3-3-2-16,0 0-39 15,3-3-80-15,20-17-95 16</inkml:trace>
  <inkml:trace contextRef="#ctx0" brushRef="#br0" timeOffset="129552.8584">4135 15830 470 0,'0'0'146'16,"0"0"-105"-16,0 0 55 16,-82 47-47-16,73-24-29 15,6 5-11-15,3 2 0 16,0-2-13-16,15-7 4 0,6-2-23 16,0-8 23-1,-3-7-53-15,1-4-23 0,-8 0 28 16,-1-5 25-16,-4-16 23 15,-6-8 21-15,0-5 1 16,0 2 44-16,-6 3-32 16,-4 4 7-16,5 9 26 15,1 3-15-15,2 6 12 16,2 7-2-16,0 0-51 16,0 0-11-16,0 0-41 15,11 17 38-15,10 5 1 16,5 5 4-16,-6 0 3 15,-1-1-5-15,-1-3-22 16,-6 0-10-16,-3-1-73 16,-3-2-17-16,-6-6-75 0,0-11-34 15,0-3-74-15</inkml:trace>
  <inkml:trace contextRef="#ctx0" brushRef="#br0" timeOffset="129929.8467">4284 15833 365 0,'0'0'183'16,"0"0"-108"-16,0 0-42 16,0 0-20-16,0 0-12 15,0 0 67-15,30 36-43 16,-21-24-7-16,0 1 25 16,0-1-40-16,0-2-1 0,-3-3 3 15,-3-2-1-15,0-3 5 16,0 1-9-16,-3-3 0 15,0 0 18-15,0 0-5 16,0 0 16-16,0-13 48 16,2-8-59-16,6-9-3 15,1 4-15-15,-1 6 0 16,-3 10-5-16,3 4 5 16,-2 6-8-16,3 0-6 15,3 3-3-15,6 11 7 16,0 6 7-16,-4 2 3 15,2 0 7-15,-3-2-6 16,-4 0-1-16,3 1-15 16,-3-8-76-16,0 0-16 15,-2-13-149-15,-1 0-115 0</inkml:trace>
  <inkml:trace contextRef="#ctx0" brushRef="#br0" timeOffset="130103.633">4657 15734 476 0,'0'0'127'0,"0"0"-107"16,0 0 52-16,0 0 21 16,0 0 10-16,0 0-67 15,30 63 7-15,-28-50-15 16,5 0-16-16,-5-3-7 16,-2 7-5-16,0 2-89 15,0 0-113-15,-14-1-144 0</inkml:trace>
  <inkml:trace contextRef="#ctx0" brushRef="#br0" timeOffset="130274.5282">4535 15615 592 0,'0'0'90'0,"0"0"-25"16,0 0-9-16,0 0-56 15,0 0-11-15,0 0-216 16,58-6 130-16,-19 6-128 16</inkml:trace>
  <inkml:trace contextRef="#ctx0" brushRef="#br0" timeOffset="131056.114">4836 15612 476 0,'0'0'218'15,"0"0"-110"-15,0 0 7 16,0 0-27-16,0 0-15 15,0 0-33-15,0 3-21 16,0 5-4-16,-3 6-15 16,-7 7-3-16,4 2 0 15,0 0 6-15,6-2 2 16,0-2-5-16,0-5 0 16,12-2-15-16,4 1 20 15,1-3-5-15,5-3 0 0,-3 3 4 16,-2 3-5-16,-1-3 1 15,-7 7 0-15,-6-1-15 16,-2-1 15-16,-1 7-6 16,-1 0-5-16,-14 2 21 15,-4-4-12-15,1-6 2 16,3-5 0-16,6-6 11 16,3 0-6-16,2-3 5 15,0 0 43-15,4 0-33 16,0 0-3-16,0-6-17 15,8-8-58-15,7-5 17 16,4 2-2-16,4 0 31 16,-1 5-19-16,-1-2-20 15,4-2 45-15,-5-1-2 0,2 1 8 16,-1-1-5-16,-6-3-2 16,-2 4 7-16,-6-6-5 15,0-2 8-15,-1-2-10 16,-6-4 7-16,0-6 0 15,0-3 5-15,-3-5-4 16,0 1-1-16,-4 7 0 16,6 9 3-16,-5 15 15 15,3 7 7-15,-1 5-6 16,1 8-19-16,-3 21-31 0,0 14 31 16,0 12 10-1,0 2-4-15,6-4 9 0,0-10-6 16,0-9-9-16,3-5 21 15,6-9-21-15,0-4 4 16,4-6 4-16,-2-1 0 16,-2-6 17-16,4-3-25 15,-2 0 1-15,11-3 17 16,0-23-12-16,1-3 0 16,2 0-6-16,-4 5 0 15,-6 9 10-15,-5 13-10 16,0 2-5-16,3 0-2 15,3 7 7-15,1 3 21 16,2 2-21-16,-1-2 11 16,7 0 0-16,2 4-11 0,3-7-71 15,-3-4-165-15</inkml:trace>
  <inkml:trace contextRef="#ctx0" brushRef="#br0" timeOffset="133308.1932">9517 15325 242 0,'0'0'206'0,"0"0"-19"15,0 0-67-15,0 0-33 16,0 0 12-16,0 0-43 16,0 0-1-16,0-7-2 0,0 7-28 15,0 0-3-15,0 0-7 16,0-10-14-16,0 0 41 16,0-9-42-16,0-8 0 15,0 1 4-15,-5 1-2 16,-8 6 7-16,1 7 9 15,0 4-18-15,0 5 40 16,0 3-40-16,-7 20-8 16,-4 17-5-16,1 15 12 15,1 5 0-15,18-5 1 16,3-9 0-16,6-2-7 16,18-12 7-16,0-3-3 15,10-6 3-15,-4-6-35 16,-1-8 4-16,-1-6-41 0,-9 0-2 15,2 0 62-15,-9-20 8 16,1-4 4-16,-2-8 5 16,-2-4-3-16,-5 0-1 15,-1 6 3-15,-3 10 1 16,0 9 49-16,0 8-8 16,0 3 18-16,0 0-62 15,0 0-2-15,0 5-17 16,0 12-4-16,3 4 21 15,9 3 3-15,3-8 1 16,3 1-4-16,-1-7 9 0,2-1-6 16,1-8 1-1,0-1-4-15,-6 0 0 0,1-3 13 16,-2-14-12-16,-11-10 11 16,-2 1-6-16,0-4 2 15,-15 3-8-15,-8 5 0 16,-10 5 0-16,1 10-10 15,5 7 10-15,4 0-12 16,5 11-7-16,8 15-70 16,7 3 13-16,3 0-40 15,6-1-103-15,14-13-78 16</inkml:trace>
  <inkml:trace contextRef="#ctx0" brushRef="#br0" timeOffset="134027.7589">9863 15041 607 0,'0'0'74'16,"0"0"14"-16,0 0-36 15,0 0-30-15,0 0 19 16,0 0 21-16,0-14-42 15,0 14-18-15,0 1-2 16,10 15 0-16,4 8 14 16,-2 8 2-16,4 11 25 0,-6 4-12 15,1 4-10 1,-2-1 1-16,-6 0-20 0,-3-8 9 16,3-5-10-16,-3-10 4 15,0-7-3-15,0-7 7 16,0-6-7-16,0-4 0 15,0-3-6-15,0 0 6 16,0 0 35-16,-9-10-32 16,-4-12 1-16,-1-6 1 15,-2-5-5-15,6 5-2 16,0 6-8-16,4 12 10 16,2 10-14-16,1 0 14 0,0 7-36 15,-3 20-7 1,6 9 43-16,0 1 4 0,0-6-4 15,12-6 0-15,6-6-5 16,4-5 5-16,5-8-7 16,2-6-21-16,9 0 18 15,4-10 10-15,3-10 0 16,-5-6 0-16,-4-3 14 16,-8-1-14-16,-4-11-5 15,-5-1 2-15,-12 3-16 16,-7 5 14-16,0 7 1 15,-10 9 4-15,-9 11 10 16,-8 7-9-16,-3 0 5 16,-1 25 2-16,-2 13 3 15,11 2-14-15,9 2 3 0,13-5 0 16,1-2 8-16,29-7-2 16,10-9-6-16,15-12 10 15,9-7-8-15,12 0-2 16,-7-14-8-16,-8-5-9 15,-16 1 3-15,-25 2-83 16,-20 3-75-16,-10 3-367 16</inkml:trace>
  <inkml:trace contextRef="#ctx0" brushRef="#br0" timeOffset="136280.793">14356 14862 266 0,'0'0'92'0,"0"0"-34"15,-92-7-14-15,63 7 36 16,3-2 8-16,3 1-13 15,3 1-15-15,5 0-22 16,-1 0 3-16,7 0 25 16,5 0-28-16,4 0-3 15,0 0-35-15,0 0 3 16,13 0-9-16,19 0 5 16,23 0 1-16,19 0 50 15,24 0-25-15,15-6-6 16,15-4 16-16,5 0-34 15,2 3 43-15,0 0-38 0,-4 0-2 16,-3 2 10-16,-6-2-14 16,-6 1 0-16,-1 2-6 15,-3-3 17-15,-8 4-22 16,-8 0 11-16,-15-1 0 16,-15 1 6-16,-21 0-6 15,-15 3 0-15,-15-3-3 16,-11 3 3-16,-2 0 6 15,-2 0 9-15,0 0-11 16,0 0 23-16,0 0-19 16,0 0 4-16,0 0-12 15,0 0 1-15,0 0-19 0,0 0 18 16,1 0-18-16,7 6 9 16,-5 4 5-16,0 4 8 15,0 4-10-15,-3 9 5 16,0 3 1-16,0 9 3 15,-3 5 8-15,-14 8 24 16,5-1-27-16,-1 1 5 16,3 2 19-16,-4-1-22 15,5-8 34-15,3 2-44 16,2-5 0-16,2-3 21 16,2-3-21-16,0-5 10 15,0-5-10-15,0-9 0 16,0-5-8-16,0-2 14 0,0 0-8 15,0-3 4-15,0-3 1 16,0-1-1-16,0-3-2 16,0 0 0-16,0 0 4 15,0 0-1-15,0 0-3 16,0 0 8-16,0 0-8 16,0 0 6-16,0 0-6 15,0 0 0-15,0 0-12 16,0 0 12-16,0 0-18 15,0 0 6-15,0 0-9 16,0 0 9-16,0 3 3 16,-1 0 9-16,-1-3-10 15,1 0 10-15,-2 0-3 0,-8 0 2 16,-8 0-6-16,-16 0 5 16,-14 0 2-16,-10 0 0 15,-9 0 7-15,-7-3-7 16,-15-7 0-16,-5 3-2 15,-5-3 6-15,-6 0 0 16,6 2-4-16,0 4 5 16,0-2-19-16,-1 5 18 15,4 1-4-15,3 0 0 16,3 0 0-16,9 0-4 16,4 0 4-16,9 4 0 15,14-1 11-15,10-3-9 0,16 0-4 16,6 0 2-1,13 0 0-15,7 0 18 0,1 0-18 16,1 0 0-16,-2 0 11 16,-3 0-11-16,-8 0-1 15,4 0-5-15,0 0 12 16,0 0-8-16,5 0 2 16,-1 0 0-16,-3 0-3 15,6 0 3-15,0 0-2 16,1 0 0-16,2 0 4 15,0 0-9-15,0 0 7 16,-2 0 0-16,1 0 4 16,0 0-4-16,-5 0 0 15,0 0-2-15,-7 2 7 0,-3 3-8 16,3 0 3-16,6-3 0 16,0 1-10-16,7-3 10 15,0 0 0-15,0 0-1 16,0 0 7-16,0 0 4 15,0 0-9-15,-2 0-1 16,-1-3 19-16,-3-9-18 16,1-7-1-16,4-4-1 15,-1-7 1-15,2-7-15 16,0-5 15-16,0-4-18 16,0-1 17-16,2 6-4 15,-2 4 5-15,0 10 0 16,0 4 0-16,1 6 0 0,-1 1 0 15,2 5-1-15,1-4-1 16,6 1 2-16,-3 1 0 16,0-1-13-16,1 5 13 15,2-4 1-15,0 2-1 16,-1 1 0-16,-2 0-1 16,1 1 2-16,-3-4 4 15,1 4-5-15,-2-2 6 16,-3 4-6-16,0 5 0 15,0 2-1-15,0 0-8 16,0 0-63-16,0 9-190 16,0 2-276-16</inkml:trace>
  <inkml:trace contextRef="#ctx0" brushRef="#br0" timeOffset="138088.7334">16817 14620 615 0,'0'0'116'0,"0"0"-109"15,0 0 31-15,0 0 4 16,-33 100 45-16,21-40 3 16,-1 1-57-16,3 3 13 0,4-8-35 15,3-6 18 1,3-3 24-16,0-2-31 0,0-8-11 16,0-1 22-16,0-11-28 15,2-3 0-15,-1-7-5 16,-1-8 4-16,0-4-4 15,0-3 0-15,0 0 0 16,0 0 10-16,0 0-3 16,-3 0 8-16,-12-3-14 15,-4-4 9-15,-3 1-5 16,-5 3-5-16,-5 0-5 16,-6 3 3-16,-11 0 4 15,-10 0-6-15,0-5 2 16,6 3 2-16,6-1-15 0,8 0 20 15,6-1-5-15,8 2 6 16,5-1-2-16,10 0-8 16,7 1-1-16,3 2 5 15,0 0 2-15,0 0-2 16,0 0-33-16,0 0-48 16,10-3-140-16,10-1-94 15</inkml:trace>
  <inkml:trace contextRef="#ctx0" brushRef="#br0" timeOffset="138419.5265">16333 15041 628 0,'0'0'157'0,"0"0"-125"15,0 0-32-15,0 0 4 16,0 0 15-16,-94 105 15 16,65-61-27-16,3-8 32 15,10-7-26-15,0-4 5 16,7-3 8-16,7-6-21 16,2-2 31-16,0-2-25 15,10-2 27-15,10-3 25 0,3-5-5 16,3-2-18-16,-2 0-28 15,0 0-6-15,-5 0-12 16,2 0 4-16,-9 0-62 16,1 0-97-16,-4 0-178 15</inkml:trace>
  <inkml:trace contextRef="#ctx0" brushRef="#br0" timeOffset="139170.0009">16960 14209 424 0,'0'0'171'16,"0"0"-132"-16,0 0 49 15,0 0-7-15,0 0 12 16,0 0-37-16,-6 36-52 0,-5 3 23 16,-2 10 51-1,2 11-41-15,5-6 8 0,5-6-41 16,1-4-4-16,0-11 9 16,0-4-8-16,0-10 9 15,0-9-10-15,0-8 0 16,0-2 11-16,0 0-8 15,-10-7 9-15,-6-17 11 16,-1-16-22-16,4-12 11 16,6-10-12-16,7-9 0 15,7-1-2-15,13 9 5 16,6 10-3-16,-9 24 12 16,-5 12 25-16,3 9-24 0,5 3-13 15,13 1 0-15,5 4-7 16,2 0 7-16,-2 0-19 15,-4 7-34-15,-6 6-71 16,-4 4 28-16,-8 3-72 16,-13-1-95-16,-3-5-299 15</inkml:trace>
  <inkml:trace contextRef="#ctx0" brushRef="#br0" timeOffset="139336.8967">16926 14379 527 0,'0'0'138'15,"0"0"-128"-15,0 0 5 16,0 0 34-16,0 0-1 16,0 0 38-16,18 24-8 0,14-22-42 15,7 3-17-15,3-2-19 16,-2 1-112-16,-6 1-35 16,-9-2-108-16</inkml:trace>
  <inkml:trace contextRef="#ctx0" brushRef="#br0" timeOffset="139499.8083">17006 14545 330 0,'0'0'179'0,"0"0"-91"15,0 0-16-15,0 0 24 16,0 0-9-16,0 0 0 16,10 6-78-16,25-6 21 0,8 0-28 15,-5 0-2-15,-3 0-117 16,-1 0-53-16,-5 2-166 15</inkml:trace>
  <inkml:trace contextRef="#ctx0" brushRef="#br0" timeOffset="140349.2511">17267 14455 424 0,'0'0'208'15,"0"0"-90"-15,0 0-43 16,0 0-12-16,0 0 7 15,0 0 9-15,107-33-57 16,-80 44-14-16,-6 8-7 16,-3 1 2-16,-8 8-6 15,-2-2-1-15,-5-4-14 0,-3 0 13 16,0-8-21-16,-9 0-6 16,-3-8 32-16,0-6 2 15,-1 0 6-15,0 0-5 16,2-13 3-16,6-10 48 15,5-4-31-15,0-8 3 16,15-2 2-16,13-2-27 16,4 5-2-16,-11 12 1 15,-4 9-8-15,-3 13-12 16,-2 0 14-16,0 13-25 16,3 9 20-16,-9 2 2 15,1 2 4-15,1-6 3 0,2 0 2 16,0-1-12-16,5-10 9 15,0 2-26-15,5-10 11 16,-4-1-20-16,3 0 38 16,-2-7 6-16,1-10-5 15,-3-2 19-15,-3-7-15 16,-5-1-4-16,-2 5-1 16,-2 5 11-16,-3 9-11 15,0 8 0-15,0 0-13 16,-8 10 11-16,-5 17-16 15,-4 3 15-15,10-1-4 16,7-3 11-16,0-5-13 16,18-8-10-16,3-4 8 0,4-6-3 15,-3-3 5-15,-2 0 3 16,-6-15 3-16,-4-5 6 16,-4-4 11-16,-5-5-14 15,-1-1 0-15,0-6 19 16,0 5-19-16,0 6 20 15,0 8 23-15,0 9-2 16,0 6 59-16,0 2-78 16,0 2-22-16,0 26-14 15,0 11 9-15,0 14 5 16,-7 3 0-16,-3 5 7 16,-1 4 0-16,8 4-1 15,3 7 24-15,0 2 90 0,0-1-89 16,0-11 12-16,1-13-19 15,-1-17-17-15,0-16 9 16,-4-6-16-16,-21-9 0 16,-17-5 9-16,-10 0-5 15,-8-12-4-15,7-18 0 16,10-6 0-16,13-7-10 16,18-6 1-16,12-14-99 15,19-14-153-15</inkml:trace>
  <inkml:trace contextRef="#ctx0" brushRef="#br0" timeOffset="140514.1456">18149 14457 1020 0,'0'0'200'0,"0"0"-89"15,0 0-1-15,0 0-13 16,0 0-96-16,0 0-1 15,0 0-97-15,-59 15-363 16</inkml:trace>
  <inkml:trace contextRef="#ctx0" brushRef="#br0" timeOffset="141286.0328">13264 15232 213 0,'0'0'114'15,"0"0"-77"-15,0 0 85 16,0 0-7-16,0 0-6 15,91 1-43-15,-56 2-46 16,11-1 44-16,13-2-31 0,8 0-10 16,9 0-6-1,0 0 11-15,6-6-4 0,-10 0 26 16,-19-1-25-16,-19 4-14 16,-19 3-11-16,-12-3 0 15,-3 2 9-15,-1-2-6 16,-21 1 1-16,-11-4-4 15,-9 6-11-15,5 0 4 16,1 3-46-16,5 12-123 16,2-5-82-16</inkml:trace>
  <inkml:trace contextRef="#ctx0" brushRef="#br0" timeOffset="141780.7241">13477 15017 449 0,'0'0'106'0,"0"0"-31"15,0 0 4-15,0 0 17 0,0 0-1 16,0 0-18 0,15-30-69-16,-15 30 20 0,-3 0-28 15,-27 21 0-15,-22 8 3 16,-13 4 6-16,5 0-9 16,12-11 10-16,13-4-7 15,13-7 34-15,1-3-27 16,8-4 1-16,7 0 25 15,6-4-35-15,0 0 0 16,0 6-1-16,0 10 5 16,6 4-5-16,11 4 0 15,5 2 3-15,-3-3 15 16,5-3-15-16,-2-3-3 16,-1-1 4-16,-2 0-1 0,1-1 7 15,-11-4-10-15,-3 0-7 16,-3-2 2-16,-2 2-44 15,-1 2-29-15,0-3-27 16,0 0-90-16,-10-10-98 16</inkml:trace>
  <inkml:trace contextRef="#ctx0" brushRef="#br0" timeOffset="142200.4933">13143 14718 750 0,'0'0'94'0,"0"0"-63"0,0 0-22 15,0 0-9-15,0 0 7 16,0 0-7-16,-2-11-7 15,2 11 6-15,0 0 1 16,0-3 28-16,0-5-4 16,0-4 42-16,-1-5-20 15,-8-3-45-15,0 3 4 16,-8 2 8-16,1 8-9 16,-13 7 28-16,-3 3-32 15,-8 20-6-15,1 13 3 0,7 2 6 16,15 4-9-16,11 1 2 15,6 0 4-15,10-7 13 16,23 0-13-16,9-8-8 16,13-9-14-16,3-9-44 15,4-8-31-15,-4-2-79 16,-9-6-48-16,-10-17-79 16</inkml:trace>
  <inkml:trace contextRef="#ctx0" brushRef="#br0" timeOffset="142469.3271">13391 14730 400 0,'0'0'189'16,"0"0"-64"-16,0 0-47 16,0 0-35-16,0 0-8 0,0 0 6 15,-49 60-37-15,49-38-2 16,0 2 23-16,10-5-24 16,6-2 2-16,-2-3 11 15,5-8-6-15,-8-2-8 16,0-4-8-16,-2 0 8 15,-1-17 49-15,-5-9-48 16,-3-2 9-16,0-2-4 16,-8 5-2-16,-13 5-8 15,2 7-5-15,-5 9-17 16,8 4 21-16,0 4-76 16,9 16-77-16,7-1-44 15,0-2-332-15</inkml:trace>
  <inkml:trace contextRef="#ctx0" brushRef="#br0" timeOffset="143107.9427">13638 14581 653 0,'0'0'51'15,"0"0"93"-15,0 0-39 16,0 0-42-16,0 0-58 15,0 0-1-15,6 14-4 16,3 23 12-16,2 5-11 0,-1 1 29 16,-1-3-30-1,-2-4 1-15,2-3 4 0,-4-4 2 16,-1-5-7-16,-3-11-2 16,-1-4 2-16,0-9 6 15,0 0 0-15,0 0-6 16,0 0 23-16,0-9 0 15,-10-8-9-15,-3-3-14 16,1 4 0-16,1 3 6 16,5 6-1-16,5 7-5 15,-2 0 0-15,0 3-23 16,-3 16 9-16,6 9 12 0,0 2 0 16,0-8-6-16,4-5 8 15,12-5-4-15,6-7 0 16,3-5-4-16,3 0 7 15,7 0-2-15,1-17 6 16,-1-5-10-16,1-3 13 16,0-4-6-16,-8-4 0 15,-3-1 0-15,-7 2-22 16,-7 6-22-16,-8 9 44 16,-3 8-10-16,-6 9 13 15,-20 0-3-15,-5 6 11 16,3 17-10-16,1 3 12 15,14 5-13-15,10-2 11 16,3-6-16-16,7 0 10 16,18-13-2-16,15-6 19 0,10-4-3 15,4-4 13 1,-5-20-30-16,-12 5 4 0,-12-4 6 16,-16 7-12-16,-9 11-41 15,-36 5-60-15,-19 0-303 16</inkml:trace>
  <inkml:trace contextRef="#ctx0" brushRef="#br0" timeOffset="146394.489">8968 15900 392 0,'0'0'152'0,"0"0"-100"0,0 0 40 15,0 0-4-15,0 0-1 16,0 0-3-16,-3 0-47 16,3 0 3-16,0 0-10 15,0 0 6-15,0 0 24 16,0 0-55-16,0 0 5 15,0 0 14-15,-11 0-6 16,-5 0 11-16,-20 0-29 16,-11 0 7-16,-3 6-12 15,-8 1 5-15,0 0 0 16,-8 1 7-16,-13 2-2 16,-4-3 1-16,-8-3 4 0,-6-4-5 15,9 0 49 1,15 0-40-16,19-4 25 0,21 1 14 15,17-1-38-15,10 4-2 16,6 0-13-16,0 0 1 16,0 0-7-16,0 0 6 15,0 0-18-15,0 0-35 16,0 0-5-16,6 0 27 16,-4 2-25-16,3 3-31 15,-5 0 29-15,3 0-22 16,-3-1 19-16,3 3-18 15,0-1-40-15,7-6-67 16,10-3-168-16</inkml:trace>
  <inkml:trace contextRef="#ctx0" brushRef="#br0" timeOffset="146760.279">8298 15755 657 0,'0'0'110'0,"0"0"-43"15,0 0-38-15,0 0 14 16,0 0-2-16,0 0-4 16,-28 18-24-16,-9 16-13 15,-8 3 21-15,3-2-13 16,8-3 23-16,4-10-27 0,9-3 20 16,1-2 24-1,8-8-39-15,5-1 9 0,4-6 5 16,3-1-22-16,0-1 31 15,0 3-32-15,0 7 0 16,3 4 1-16,16 11 1 16,14 4 7-16,12 2-4 15,7-4 3-15,1-7 9 16,-1-1-17-16,-9-7 0 16,-11-1-1-16,-10-5 1 15,-9-3-57-15,-13-1-43 16,0-2 17-16,-19 1 67 15,-17-1-110-15,-13 0-138 16</inkml:trace>
  <inkml:trace contextRef="#ctx0" brushRef="#br0" timeOffset="147217.8936">6135 15925 193 0,'0'0'113'0,"0"0"-30"16,0 0-20-16,0 0 27 15,0 0-57-15,0 0-33 0,0 0-10 16,0 0-76-16,-4 0-11 16,-3 5-30-16,2 3 45 15</inkml:trace>
  <inkml:trace contextRef="#ctx0" brushRef="#br0" timeOffset="147869.5149">5992 16317 368 0,'0'0'107'0,"0"0"-83"0,0 0 67 16,0 0 1-16,0 0-38 16,0 0-18-16,0 0-29 15,0 0 16-15,0 0-23 16,0 0 9-16,0 0-2 15,0 0-7-15,0 0 0 16,0 0 0-16,0 0 11 16,0 0 23-16,-3 0 11 15,-19 0-29-15,-11 0-4 16,-7-1-12-16,-5 0 0 16,-3-6 10-16,-1-1 24 0,-6-4 15 15,0 3 6-15,-5-4-18 16,6 3 42-16,2 0-33 15,6 4-36-15,13-1 28 16,7 0-12-16,10 4-8 16,7 0-18-16,4 3 2 15,5 0 5-15,0 0-7 16,0 0-17-16,0 0-10 16,0 0-64-16,0 0-68 15,17 6 38-15,7 5 9 16,9-2-28-16,1-6-95 15</inkml:trace>
  <inkml:trace contextRef="#ctx0" brushRef="#br0" timeOffset="148281.2779">5779 16115 552 0,'0'0'134'0,"0"0"-23"16,0 0-57-16,0 0-3 15,0 0 3-15,0 0-25 16,-36 0-20-16,-1 25-9 16,-8 5 0-16,-1-4 0 15,3 1 0-15,8-7 0 16,-3-3 13-16,6-1-1 16,-2-4 17-16,1-2-12 15,4-3 8-15,7-4 34 0,3 1-35 16,10-4 9-16,6 0 27 15,-1 0-24-15,4 0-12 16,0 0-24-16,0 0 3 16,0 0 10-16,0 0-13 15,0 0-15-15,4 3 13 16,8 7 4-16,9 1 2 16,13 5 0-16,5 1 10 15,0-1 16-15,0-2-26 16,-1-5-4-16,-11 2 0 15,-4 1-24-15,-4-1-8 16,-9 8-98-16,-7-3-74 16,-3-6-147-16</inkml:trace>
  <inkml:trace contextRef="#ctx0" brushRef="#br0" timeOffset="152213.0879">13412 15797 631 0,'0'0'152'16,"0"0"-60"-16,0 0-36 15,0 0 4-15,0 0 31 0,0 0 14 16,0 0-57 0,0 0-19-16,-22-4 1 0,22 4-15 15,0 0 25-15,0 0-30 16,0 0-8-16,0 0 26 16,13 0-28-16,19 0 0 15,18 0 42-15,15 0-9 16,0 0 5-16,3 0-29 15,-9-6 1-15,-4 2 24 16,0 1-32-16,1 0 4 16,-11 1-6-16,-7 2 12 15,-5 0-15-15,-10 0 3 0,-7 0 0 16,-4 0 1 0,-5 0-1-16,1 0-3 0,-2 0 1 15,-6 0 2-15,0 0 1 16,0 0-1-16,3 0 0 15,-3 0 0-15,3 0 4 16,0 0 1-16,1 0-5 16,-2 0-23-16,1-2 18 15,2-1-60-15,-2 1-29 16,3-3-32-16,-3 0-101 16,-3-5-65-16,0-2-406 15</inkml:trace>
  <inkml:trace contextRef="#ctx0" brushRef="#br0" timeOffset="152692.809">14024 15603 748 0,'0'0'132'0,"0"0"-73"15,0 0-11-15,0 0 38 16,0 0-20-16,0 0-54 16,2-8-5-16,16 8-7 15,2 8 0-15,12 7 4 16,-3 9-2-16,2-1-1 0,3 0-1 16,-9-3 0-1,2-4 8-15,-6-5-8 0,-3-2 0 16,-6-8 7-16,-5 2-6 15,-6-3 5-15,-1 0 2 16,0 0-8-16,0 0 71 16,0 0-30-16,0 0 21 15,-11 3-15-15,-13 9-36 16,-3 8-8-16,-9 7-3 16,3 3 0-16,4 7 15 15,2 2-15-15,9-3 0 16,0 7-5-16,4-9 5 15,5-5-3-15,4-9-1 0,2-7-3 16,0-6-12-16,3-4 5 16,-3-3-22-16,-3 3-28 15,-1-3-82-15,-3 0-145 16,3 0-371-16</inkml:trace>
  <inkml:trace contextRef="#ctx0" brushRef="#br0" timeOffset="154334.7949">16664 15896 631 0,'0'0'81'15,"0"0"11"-15,0 0-54 16,0 0 23-16,0 0 16 0,0 0 17 15,-70-30-39 1,69 30-33-16,-1 0-20 0,2 0 38 16,0 0-36-16,0 0 2 15,0 0 12-15,0 0-13 16,0 0 4-16,0 0-9 16,3 0 3-16,8 0 3 15,16 0 10-15,16 6-2 16,13 1 7-16,13-7-12 15,6 0 8-15,1 0-17 16,-10 0 0-16,-7 0 4 16,-9 0-4-16,-9 0 0 15,-8 0 0-15,-10-2 3 0,-9-3 0 16,-7 3-3-16,-5 1 0 16,-2 1 29-16,0 0-6 15,0 0 13-15,0-3 1 16,0 3-26-16,0 0 4 15,0 0-15-15,0 0 0 16,0 0-1-16,0 0 1 16,1 0-2-16,-1 0 1 15,0 0 2-15,0 0 7 16,0 0-7-16,0-7-1 16,0-8 25-16,0-6-14 15,0-12-6-15,0-6-10 0,0-7 10 16,1-1-6-16,3-8 2 15,0 4-1-15,-2 6 7 16,-2 13-7-16,0 11 0 16,0 14-5-16,0 4 17 15,0 3-23-15,0 0 11 16,0 0-13-16,0 0 13 16,0 0-25-16,0 0 4 15,0 0 10-15,0 0 11 16,0 0-3-16,0 0 3 15,0 0 0-15,3 0 15 16,-3 0-11-16,0 0 7 16,0 0-11-16,0 0 7 0,0 0 13 15,0 0-20 1,0 0 0-16,0 0-6 0,0 0 1 16,0 0 0-16,0 0-11 15,-9 0-2-15,-13 9 12 16,-7 5 6-16,-1-1 0 15,2-3 5-15,4 0-4 16,6-3 2-16,4-2-3 16,4-1 0-16,7-1-19 15,3-3 19-15,0 0-18 16,0 0 15-16,0 0-6 16,0 0 8-16,0 0 1 15,0 0 0-15,0 0 17 16,0 0-12-16,0 0-5 0,8-3 19 15,10-9-8-15,5-2-4 16,3-6-7-16,-1-3 0 16,4-4 12-16,-2 1-12 15,-7 1 0-15,-3 7 0 16,-6 11 9-16,-7 4 2 16,-4 3-11-16,0 0 10 15,0 0-27-15,4 0 11 16,4 6-10-16,6 10 16 15,5 1 9-15,2 1 9 16,4-3-18-16,-6-2 0 16,4-2 17-16,-7-1-8 15,-3 1-9-15,1-5 0 0,-8 5-40 16,-6 6-46 0,0 0-140-16,-6-4-150 0</inkml:trace>
  <inkml:trace contextRef="#ctx0" brushRef="#br0" timeOffset="156474.6865">6823 15441 167 0,'0'0'408'0,"0"0"-268"16,0 0-116-16,0 0 62 0,0 0 5 16,0 0 3-16,0 0-25 15,-3-15-35-15,3 15-10 16,0 0 9-16,0 0-18 15,-3 0 19-15,3 0-34 16,-3 0-3-16,3 4-2 16,0 13-13-16,0 9 18 15,0 8 14-15,0 4 6 16,0 0 12-16,6-3-32 16,3-4 0-16,-2-1 19 15,1-5-15-15,-2 2 3 16,0-7-7-16,-3-6 7 0,1-4-3 15,-1-5-4-15,-3-5 0 16,0 0 13-16,0 0-8 16,0 0 5-16,0 0-10 15,0 0 0-15,0 0-5 16,-7 3-77-16,-5-3-27 16,-9 0-62-16,6 0-120 15,-1-15 2-15</inkml:trace>
  <inkml:trace contextRef="#ctx0" brushRef="#br0" timeOffset="156786.5062">6729 15444 89 0,'0'0'319'16,"0"0"-249"-16,0 0 8 0,0 0-31 15,0 0-11-15,0 0-36 16,27-20-10-16,4 26 10 15,11 11 3-15,1 3 25 16,-1 0-26-16,-6 5 3 16,-2 5-5-16,-13-2 3 15,-10 1 30-15,-9 1-30 16,-2 0-1-16,-11-2 32 16,-16 1 9-16,-9 0 18 15,-6-4-27-15,6-8 16 0,4-4-19 16,12-3-6-1,4-4-10-15,9-2-15 0,6-1-17 16,1-2-95-16,8-1-66 16,17 0 5-16</inkml:trace>
  <inkml:trace contextRef="#ctx0" brushRef="#br0" timeOffset="157049.7692">7207 15559 701 0,'0'0'206'15,"0"0"-206"-15,0 0 0 16,0 0 41-16,0 0 9 0,0 0 9 16,0 78-47-16,0-53-2 15,0 0 27-15,0 0-33 16,4-2 2-16,-1 0-6 15,0-4 8-15,-3 1-6 16,0-4-2-16,0-2-18 16,0-1-16-16,0-3-89 15,0-10-113-15</inkml:trace>
  <inkml:trace contextRef="#ctx0" brushRef="#br0" timeOffset="158076.9033">14794 15057 620 0,'0'0'141'0,"0"0"-41"0,0 0-64 16,0 0 16-16,0 0 2 15,0 0 1-15,0 0-23 16,-6-6-22-16,6 6-1 16,0 6-15-16,0 13 17 15,0 12-11-15,3 15 67 16,3 2-46-16,-3 2 3 16,0-3-24-16,-2-8 7 15,1-7 0-15,-2-7-6 16,0-6-1-16,0-5 5 15,0-5-4-15,0-4 2 16,0-2-3-16,0-3 0 16,0 0 18-16,0 0-18 0,0 0-23 15,-3 0-49-15,-12-3-108 16,-6-11-22-16,2-6-246 16</inkml:trace>
  <inkml:trace contextRef="#ctx0" brushRef="#br0" timeOffset="158406.7177">14700 15051 494 0,'0'0'112'0,"0"0"-41"16,0 0-56-16,0 0 11 0,88-20-12 15,-43 20 7-15,4 10-1 16,-1 10-4-16,-2 2 32 15,-15 11-48-15,-9 1 6 16,-12-1-6-16,-8 3-1 16,-2-3 1-16,-9-3 0 15,-16-4 6-15,-9-2 39 16,-6-7-23-16,-4-3 5 16,2-3 18-16,5-7-10 15,8-2 16-15,10-2-21 16,5 0-21-16,11 0 22 15,3 0-31-15,0 0-40 16,0 3-57-16,0 1-121 16,17-4-96-16</inkml:trace>
  <inkml:trace contextRef="#ctx0" brushRef="#br0" timeOffset="158963.1461">15141 15282 592 0,'0'0'64'0,"0"0"-40"16,0 0-23-16,0 0 12 15,0 0 62-15,0 0-59 0,14-24 34 16,-11 18-47-16,3-1 4 15,-2 0 49-15,2 2-10 16,0 1-14-16,0-2 14 16,0 2-21-16,2 1 15 15,2-1-27-15,-3 4-2 16,-1 0 18-16,0 0-28 16,0 0 0-16,5 1-1 15,-2 15 0-15,0 0 15 16,1 4-15-16,-6 0 0 15,-2 3 7-15,-2-2 1 16,0 1 0-16,-16 1-8 16,-2-3 0-16,-5-3 33 0,6-3-18 15,1-6-3-15,9 0 20 16,4-5-23-16,3-3 12 16,0 0-21-16,0 0 6 15,0 0 23-15,30 0-26 16,16 0 23-16,18-3 67 15,6-11-82-15,0 2 12 16,-9 1-23-16,-12 1 0 16,-13 3 8-16,-11 0-8 15,-9 4-3-15,-12 0-7 16,-4 3-37-16,-22 0-42 16,-24 3-190-16,-12 3-193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9T05:42:19.621"/>
    </inkml:context>
    <inkml:brush xml:id="br0">
      <inkml:brushProperty name="width" value="0.05292" units="cm"/>
      <inkml:brushProperty name="height" value="0.05292" units="cm"/>
      <inkml:brushProperty name="color" value="#FF0000"/>
    </inkml:brush>
  </inkml:definitions>
  <inkml:trace contextRef="#ctx0" brushRef="#br0">4927 6774 785 0,'0'0'59'0,"0"0"-49"15,0 0-9-15,0 0 4 16,0 0 56-16,0 0-51 16,0 0-8-16,0 0 2 15,0 0 4-15,0 0-8 16,0 0 14-16,0 0-11 15,0 0 57-15,0 0-31 16,0 0 16-16,0 0 32 16,0 0-24-16,0-7 5 15,0-3-43-15,-3-4 0 16,-1 4 2-16,1 5-10 16,3 1 2-16,0 4 30 0,-3 0-36 15,3 0 8-15,0 0-11 16,0 0 5-16,0 0-35 15,0 0 25-15,0 18-17 16,0 14 15-16,0 14 10 16,0 3-6-16,0 3 3 15,3 1 0-15,-3-7 11 16,3-4-11-16,-3-6-3 16,4-11 3-16,-4-5 2 15,0-9-2-15,0-5-2 0,0-6 2 16,0 0 15-1,0 0-15-15,0 0 6 16,0 0 32-16,0-14 2 0,0-17-11 16,-10-12-29-16,-2-12 0 15,0-6-2-15,6-6 2 16,6 3 0-16,0 5-5 16,0 14 13-16,0 15-16 15,0 15 8-15,0 12 0 16,0 3-14-16,0 0 11 15,0 0-17-15,3 15-2 16,7 13 9-16,1 8 7 16,1 3 6-16,-2-3 0 15,2-4 0-15,6 1 0 16,0-6 0-16,3-1-8 0,0-7 17 16,4-5-8-1,-7-8-1-15,2-6 0 0,3 0 12 16,4-14-9-16,0-12-3 15,0-9 8-15,-2-5-4 16,-1-7 11-16,-2-1-15 16,-5 1 0-16,-7 4 2 15,-1 9-1-15,-6 12-1 16,-3 8 10-16,0 7-7 16,0 7 27-16,0 0-30 15,0 11-29-15,-6 16 9 16,-4 12 20-16,0 6 14 0,3 0-14 15,7-4 9-15,0-1-11 16,0-6 2-16,7 2 0 16,7-5-6-16,-2-5 17 15,0-4-12-15,3-5 1 16,0-1-19-16,-3-8 6 16,3-3-51-16,1-4-34 15,-4-1-4-15,3-11-8 16,0-15 14-16,3-10-59 15,0-6 76-15,-2-5 28 16,-4 3 23-16,-4 7 28 16,-2 12 41-16,-2 12 36 15,-1 6 46-15,0 7-101 0,-3 0-1 16,3 16-21 0,6 4 21-16,-2 2 12 0,3 2 0 15,3-3-22-15,5-1 4 16,-1-7-15-16,3-3 6 15,-1-8 8-15,2-2-12 16,2-2-2-16,5-18 16 16,-6-6-14-16,-1-5 13 15,-6 1 1-15,-6 2 10 16,-4 11 51-16,-5 6-32 16,0 8 48-16,0 3-50 15,0 14-43-15,-8 22-34 16,-7 16 34-16,-2 6 17 15,4-3 6-15,4-9-23 0,-1-5 0 16,4-5 0 0,0-7 0-16,3-3-20 0,-2-6-63 15,1-8-58-15,0-5-33 16,4-7-69-16,0 0-128 16</inkml:trace>
  <inkml:trace contextRef="#ctx0" brushRef="#br0" timeOffset="547.6717">5855 6742 256 0,'0'0'109'16,"0"0"-61"-16,0 0-11 15,0 0 18-15,0 0 28 16,0 0-30-16,10-26-9 16,-10 26 4-16,1 0 7 15,-1-3 45-15,0 3-29 0,0 0-13 16,0 0 43-16,0 0-54 15,0 0-5-15,0 0-17 16,0 0-20-16,0 0-2 16,0 0-3-16,0 0 0 15,0 0-6-15,0 5 6 16,0 9 0-16,7 6 6 16,5 7-6-16,6 4 28 15,1 1-28-15,2 1 0 16,-4-6 10-16,2-5-10 15,-6-8-10-15,-4-5-3 16,-1-6-18-16,-4-3 31 0,2-3 0 16,3-19 11-16,0-8 9 15,1-2-18-15,-3 4 9 16,0 5 3-16,-4 4-10 16,0 12 37-16,0 3-40 15,1 2 4-15,5 2-10 16,4 0-14-16,7 0-19 15,5 0 22-15,-5 0-74 16,-1 0 7-16,-1 0-13 16,-6 6 31-16,-3 5 55 15,-6-3-20-15,0 2 30 16,-3-3 28-16,0-2 31 16,0-4 25-16,0-1-17 15,0 0-33-15,0 1-34 0,0 5-10 16,0-2-130-16,7-4-189 15</inkml:trace>
  <inkml:trace contextRef="#ctx0" brushRef="#br0" timeOffset="703.5894">6606 6807 1120 0,'0'0'228'16,"0"0"-207"-16,0 0 129 15,0 0 71-15,0 0-58 16,0 0-46-16,0-7-100 15,0 7-17-15,0 0-6 0,-6 3-226 16,-11 11-164-16,-13 1-255 16</inkml:trace>
  <inkml:trace contextRef="#ctx0" brushRef="#br0" timeOffset="2137.2956">19838 6324 602 0,'0'0'85'0,"0"0"-17"15,0 0-47-15,0 0 48 16,0 0-15-16,0 0 25 16,0 0-19-16,-7-8-19 15,7 8-1-15,0 0-17 16,0 0-5-16,0 0 24 15,0 0-41-15,-3 0 1 16,3 0-2-16,0 15-5 16,-2 15 5-16,-2 12 9 15,1 11 3-15,1 3 42 16,2 6-51-16,0-4 14 0,0-6 3 16,0-4-19-16,0-6 5 15,2-4-6-15,4-8 0 16,-3-6 10-16,0-8-10 15,-2-9-2-15,1-4 1 16,-2-3 2-16,0 0 25 16,0 0-26-16,0 0 1 15,0 0 0-15,0-14-1 16,0-8-116-16,-6-2-37 16,-10-6-94-16,-5-2 1 15</inkml:trace>
  <inkml:trace contextRef="#ctx0" brushRef="#br0" timeOffset="2549.0265">19773 6296 452 0,'0'0'75'0,"0"0"92"16,0 0-100-16,0 0-7 15,0 0-38-15,0 0-15 16,-14-19 14-16,22 19-18 16,11 6-2-16,16 8 30 15,11 6 20-15,3-1-16 0,-7 2-32 16,0 3 15 0,-8 1 9-16,-6 6-8 0,-7 4-7 15,-9 8-11-15,-8 5 0 16,-4 3 28-16,-5-5-10 15,-12-4-15-15,-7-11 19 16,-4-1-18-16,-9-3 15 16,-7-5 28-16,-4-5-41 15,-2-2 6-15,6-10-3 16,10-1-4-16,12-2 12 16,13-2-18-16,7 0-8 15,2 3-9-15,0 0-82 16,6 4-70-16,21-6-12 0,7-1-184 15</inkml:trace>
  <inkml:trace contextRef="#ctx0" brushRef="#br0" timeOffset="4409.1823">20204 6395 159 0,'0'0'379'16,"0"0"-287"-16,0 0-58 15,0 0-4-15,0 0 44 16,0 0 13-16,16-11-87 0,-16 33 11 16,0 12 60-16,0 12-3 15,0 7 10-15,0 6-45 16,0-3-19-16,0 0 12 15,0-9-26-15,0-5 0 16,0-9 2-16,0-7 7 16,0-11-8-16,0-6-1 15,0-8 0-15,0-1 8 16,0 0-4-16,0-5 13 16,0-20 27-16,0-10-35 15,0-6-2-15,9-6-7 16,16 3 0-16,4 4-11 15,-7 11 11-15,-5 10 0 0,-10 16 0 16,-2 3-20-16,-2 6 18 16,2 21-29-16,1 5 29 15,-1 7-7-15,-1-5 16 16,4-4-10-16,-1-3 3 16,1-9 0-16,1-6 8 15,-3-5-8-15,2-7 0 16,2 0 2-16,2 0 0 15,5-17 12-15,0-5-14 16,-1-4 7-16,-1-3 2 16,3-2-9-16,-2-1 0 15,-4 7 3-15,-4 8-3 0,-3 10 2 16,-5 7-6-16,0 0-20 16,0 7 21-16,0 11-28 15,0 3 31-15,0 5-3 16,8-6 6-16,4-3-3 15,4-4 0-15,0-4 0 16,3-4 2-16,-1-5-2 16,-2 0 0-16,-2 0 12 15,-1-8-10-15,-3-9 9 16,0-2-11-16,-5-3 5 16,-3-2 0-16,-2 2-5 15,0 1 0-15,0 4-3 16,-3 5 8-16,-1 5 2 15,2 3-7-15,-1 2 7 0,3 2 7 16,0 0-14-16,0 0 0 16,0 0 7-16,0 0-4 15,0 0-6-15,-1 0-8 16,-3 10 1-16,2 9-11 16,2 5 21-16,0 1 0 15,0-3 1-15,0-1 2 16,12-3 2-16,1-6-5 15,2-3 1-15,3-2 0 16,-2-6 5-16,2-1-6 16,1 0 14-16,-4-4-9 15,2-9 13-15,-4-2-18 16,2-4 2-16,0-1 6 0,-2-2-8 16,-1 5 0-16,0 1 2 15,0 6 2-15,-4-2-8 16,4 5 4-16,-2-3 0 15,1 3 1-15,-5-3-1 16,1 6 0-16,-4-2 2 16,0-3 1-16,0-3 13 15,0-3-10-15,-2-4-1 16,0-3 41-16,3-6-44 16,-1-3-1-16,0-5 17 15,0 3-15-15,-2 7 27 16,-1 12-11-16,0 8 11 15,0 6-5-15,0 0-25 0,0 10-25 16,0 19-1-16,0 11 26 16,0 6-3-16,-1-2 3 15,-2 0 0-15,3-5-6 16,0-3 11-16,0 0-5 16,10-5 0-16,0-3 6 15,0-7-16-15,-2-5 10 16,-2-6 0-16,-3-7-4 15,-1-3 3-15,-2 0 1 16,0 0 3-16,1 0 7 16,6-12 25-16,6-12-35 15,3-4 0-15,5-5-9 0,6-3 17 16,0 7-16 0,1 4 1-16,-8 8 7 0,-9 10-3 15,-6 4 3-15,-5 3-15 16,0 0 2-16,0 0-9 15,-16 11-11-15,-13 8 32 16,-3 3 2-16,-3-3-3 16,8-4 2-16,9-1 0 15,7-2 3-15,6-2 2 16,5 4-10-16,0 0 5 16,11 0 0-16,15-2 11 15,9-4-7-15,2-5-4 16,5 2 2-16,-2-5 3 0,-1 0-10 15,1 0-5-15,3-8-21 16,2-6 23-16,-3 0-47 16,-6-5-6-16,-10-3 37 15,-6-1-2-15,-12-5 22 16,-4 2-1-16,-4 1 5 16,0 3 12-16,-5 8-9 15,-13 3 5-15,-4 11 31 16,-7 0-36-16,-1 19-6 15,2 7 3-15,3 5 0 16,7 3 11-16,6-2-11 16,5-6 0-16,4-4 4 15,3-2-2-15,0-6-1 16,0-2-1-16,3-7 0 0,4 0 3 16,1-5 6-16,4 0-9 15,1-9 25-15,6-10-20 16,4-9 8-16,1-1-13 15,3-3 5-15,-2 6-3 16,-6 6-2-16,-6 12 0 16,-8 8-5-16,1 1-4 15,1 21-2-15,1 6-2 16,0 4 13-16,-1 0-8 16,0-1 8-16,4 2-8 15,-3 3-79-15,-4-11-98 16,-4-10-167-16</inkml:trace>
  <inkml:trace contextRef="#ctx0" brushRef="#br0" timeOffset="4904.8905">20717 6575 84 0,'0'0'148'0,"0"0"-120"16,0 0-19-16,0 0 30 15,0 0 31-15,0 0-9 16,0-14-9-16,-6 12-1 0,-4 2 22 16,-6-1-18-16,-4-1-13 15,-1 2 8-15,-6 0-19 16,1 0-3-16,1 0-28 16,1 12-3-16,6 12-9 15,11-1-143-15,7-4-318 16</inkml:trace>
  <inkml:trace contextRef="#ctx0" brushRef="#br0" timeOffset="67935.6519">5291 12844 35 0,'0'0'25'15,"0"0"-24"-15,-3-92 47 16,3 61-48-16,0-5-28 15,0 2-53-15</inkml:trace>
  <inkml:trace contextRef="#ctx0" brushRef="#br0" timeOffset="79569.8693">1119 9003 11 0,'0'0'17'0,"0"0"23"15,0 0-10-15,0 0 23 16,0 0-25-16,0 0-25 16,0 0 32-16,0 0 4 15,-24-14-3-15,20 11-7 16,1 3-5-16,-1 0-10 15,4 0 6-15,0 0-5 16,0-3-6-16,0 3 2 16,0 0-11-16,0 0 9 0,0 0-8 15,0 0 2-15,0 0-3 16,0 0 5-16,0 0-3 16,0 0-2-16,0 0 0 15,0 0-10-15,0 0 6 16,0 0-13-16,11 0 17 15,-2 0 10-15,3 0 12 16,0 0-21-16,3 3-1 16,4 0 22-16,-2-2-20 15,2 1 1-15,-1-1 1 16,0-1-3-16,3 2 3 16,-3 0-3-16,7-2-1 15,2 0 12-15,1 0-10 0,-1 0 13 16,-3 0-15-1,4 0 3-15,-8 0-1 0,4 0-2 16,1 0-2-16,0 0 2 16,2 0 2-16,3 0 4 15,-2 0-6-15,-3 0 0 16,4 0 2-16,1 0-2 16,-3 0 0-16,1 0-3 15,-1-2 9-15,-6 0-6 16,4 1 0-16,-7-1 1 15,-1-2 8-15,-1 4-9 16,0-3 0-16,1 3 6 0,2 0 0 16,0-2 5-16,1 2-11 15,2 0 1-15,-1-3 10 16,-1 3-11-16,5 0 0 16,0 0 3-16,-1 0 0 15,1 0 5-15,-2 0-8 16,-1 0 0-16,-5 0 0 15,-1 0 0-15,0 0 0 16,-2 0 0-16,2 0 3 16,4 0-3-16,-2 0-3 15,5 3 3-15,0-3 15 16,-4 0-15-16,-5 0-6 16,-2 0 2-16,-3 0 8 0,-2 0-2 15,0 0-2-15,-1 0 8 16,-5 0-4-16,3 0-3 15,-1 0 4-15,0 0-5 16,3 0 3-16,1 0-3 16,2 0 2-16,-1 0-2 15,5 0 3-15,-4 0 5 16,-1 0-8-16,3 0 0 16,-5 0 7-16,-1 0-5 15,-2 0-2-15,-3 0 0 16,3 0 17-16,-1 0-15 15,2 0 5-15,3 0-6 16,-1 0 0-16,-3 0 0 16,0 0-1-16,0 0 0 0,-3 0 6 15,0 0-6-15,3 0 1 16,-3 0-3-16,0 0 9 16,0 0 0-16,0 0-7 15,0 0 0-15,0 0-2 16,0 0-10-16,0 0-95 15,0 8-18-15,-9 6 5 16,-7-5-99-16</inkml:trace>
  <inkml:trace contextRef="#ctx0" brushRef="#br0" timeOffset="83946.4261">1107 11632 18 0,'0'0'17'15,"0"0"4"-15,0 0 22 16,0 0 30-16,0 0-53 0,0 0-12 16,0 0 6-16,0 0-3 15,0 0 1-15,0 0-6 16,0 0-2-16,0 0-8 16,0 0 3-16,0 0 1 15,0 0 1-15,0 0 8 16,0 0-6-16,0 0 8 15,0 0-1-15,3 0-7 16,3 0 11-16,-1 0-3 16,2 0 11-16,2 3-16 15,-3-3-6-15,0 0 0 16,0 0 4-16,6 4 11 16,-4-4-13-16,1 0-2 15,5 3 5-15,0-3 0 0,-4 0 3 16,2 2 4-16,4-2-4 15,-5 0 8-15,3 0 0 16,3 0-11-16,-4 0-5 16,7 0 12-16,-1 0-11 15,1 0-1-15,-1 0 5 16,-1 0-3-16,0 0-2 16,3-2-1-16,-2 2 1 15,2 0 3-15,0-3 5 16,-2 3-8-16,1-4 4 15,2 1-11-15,0 0 7 16,-2 0 0-16,5-5 6 0,-4 5-6 16,-3 0-2-1,0-1 2-15,-2 1 0 0,-1-1 6 16,-5 4-6-16,0 0 0 16,0 0-3-16,-4 0 14 15,-3 0-19-15,6 0 8 16,-6 0 0-16,3 0 0 15,3 0-3-15,1 0 3 16,-1 0 0-16,-1 0 5 16,-2 0-11-16,4 0 4 15,-1 0 2-15,3-3 3 16,6 3 0-16,-6-3-3 16,4 3 5-16,-2 0 1 15,2 0-6-15,-4-3 0 16,3 3 6-16,-3 0-8 0,1 0 2 15,-4 0 0-15,3 0-4 16,0 0 8-16,0 0-2 16,-4 0-2-16,8 0 0 15,-7 0 4-15,4 0-4 16,-4 0 0-16,3 0-3 16,0 0 8-16,0 0-2 15,4 0-3-15,-5 0 0 16,-2 0-2-16,3 0 5 15,-2 0-3-15,2 0 0 0,0 0 3 16,-3 0-3 0,0 0 0-16,1 0 0 0,-4 0 0 15,2 0 1-15,-2 0-1 16,1 0 0-16,-1 0 2 16,-3 0-2-16,-1 0 0 15,5 0-4-15,-7 0 4 16,5 0 7-16,-4 0-6 15,1 0-2-15,-2 0 2 16,3 0 0-16,0 0-1 16,1 0 0-16,-1 0 2 15,-3 0-2-15,2 0 0 16,2 0-5-16,-1 0 5 16,0 0 0-16,0 0-2 15,4 0 2-15,-4 0 2 0,2 0 7 16,-2 0-9-16,0 0 0 15,-3 0 0-15,0-3-9 16,0 3 14-16,0 0-5 16,3 0 8-16,-3 0-7 15,3 0 1-15,0 0-2 16,-3 0 2-16,3 0 1 16,1-4-3-16,-4 4-1 15,3 0 1-15,0 0 5 16,0 0-3-16,-1-3-2 15,5 3 0-15,-5 0 0 16,4 0 0-16,-3 0 0 0,4 0 0 16,-2 0 2-1,2 0-4-15,-1 0-5 0,1 0 7 16,1 0 1-16,-2 0 3 16,0 0-1-16,-3 0-3 15,4 0 4-15,-4 0-4 16,0 0 0-16,-3 0 0 15,3 0-8-15,0 0 13 16,-3 0-12-16,3 0 14 16,0 0-5-16,-1 0-2 15,-2 0-3-15,0 0 3 16,0 0 0-16,0 0-3 16,4 0 3-16,-4 0 2 15,0 0 5-15,2 0-7 16,-2 0-8-16,1 0 8 0,1 0-4 15,-2 0 13 1,0 0-18-16,0 0 8 0,0 0 1 16,0 0-3-16,0 0 3 15,0 0 0-15,0 0-2 16,0 0 4-16,0 0-2 16,0 0 2-16,0 0 3 15,0 0-5-15,0 0-7 16,0 0-11-16,0 0 10 15,0 0-44-15,0 3-79 16,0 7-2-16,-2-4-18 16</inkml:trace>
  <inkml:trace contextRef="#ctx0" brushRef="#br0" timeOffset="87856.0959">1137 14100 23 0,'0'0'58'0,"0"0"-7"16,0 0 4-16,0 0-22 15,0 0-29-15,0 0-3 16,0 0-2-16,0 0 2 16,0 0 18-16,0 0-6 15,0 0 15-15,0 0-6 16,0 0 1-16,0 0 4 16,0 0 4-16,0 0-15 15,0 0 26-15,0 0-27 16,0 0-7-16,0 0 10 15,0 0-18-15,0 0 5 0,0 0-6 16,0 0 11-16,0 0 1 16,0 0-11-16,0 0 0 15,0 0 7-15,0 0-4 16,0 0 7-16,0 0-10 16,0 0 0-16,0 0 9 15,0 0-9-15,0 0 0 16,0 0 3-16,3 0 5 15,3 3-4-15,7-1 3 16,-5 0 2-16,-2 0 6 16,3 1-13-16,-2 0 1 15,-1-3-3-15,0 2 10 0,-3-2-2 16,3 0-4-16,0 0-1 16,-3 3 4-1,3-3 0-15,0 0-3 0,3 0 9 16,1 0-6-16,1 0 13 15,-2 0-8-15,1 0-10 16,-1 0 23-16,2 0-25 16,-1 0 0-16,2 0 0 15,0 0 7-15,4 0-7 16,-5 0 0-16,8 0 5 16,-4 0-12-16,3 0 7 15,1 0 0-15,1 0 7 16,-4 0-2-16,1 0-2 15,-4 0-1-15,-1 0-2 16,4 0 0-16,-6 0 2 0,4 0-2 16,-2 0 0-16,6 0 1 15,-3 0-4-15,4 0 3 16,1 0 0-16,-1 0 4 16,3 0-4-16,-5 0 0 15,2 0-6-15,-5 0 13 16,2 0-8-16,-4 0 1 15,3 0 0-15,-3 0 2 16,4 0 2-16,-1 0-4 16,2 2 0-16,2-2 0 0,-1 3 0 15,1-3 1 1,1 1-1-16,-4 2 0 16,-1-3 5-16,1 0-16 0,-5 0 11 15,2 0 0-15,-4 3 9 16,-1-3-9-16,1 0 0 15,1 0-1-15,2 0 0 16,1 0 1-16,1 0 0 16,2 0 4-16,2 0-3 15,3 0-1-15,-3 0 0 16,0 0 1-16,-2 0-1 16,-1 0-1-16,-1 0 0 15,-1 0 2-15,-1 0 1 16,3 0-2-16,-6 0 0 15,0 0 1-15,1 0-1 0,-5 0 4 16,7 0-4-16,-3 0 1 16,0 0 7-16,1-3-8 15,3 3 0-15,-2-3-2 16,1 2 8-16,7 1-6 16,-5-3 0-16,5 3 0 15,-3 0 3-15,-2-2-3 16,-1 2 0-16,-4 0-3 15,2-3 8-15,-2 1-4 16,1 2-1-16,-4-3 0 16,6 0 0-16,1 1 1 15,1 0-1-15,-1 0 3 16,2-1 0-16,0-1 4 0,-3 4-7 16,-3 0 0-16,-2-3-4 15,-1 3 4-15,-1 0-1 16,-2 0 0-16,0 0 1 15,0-3 1-15,-3 3-1 16,0 0 0-16,0 0-5 16,0 0-5-16,0 10-98 15,-33 15-55-15,-9 1-73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9T05:46:02.509"/>
    </inkml:context>
    <inkml:brush xml:id="br0">
      <inkml:brushProperty name="width" value="0.05292" units="cm"/>
      <inkml:brushProperty name="height" value="0.05292" units="cm"/>
      <inkml:brushProperty name="color" value="#FF0000"/>
    </inkml:brush>
  </inkml:definitions>
  <inkml:trace contextRef="#ctx0" brushRef="#br0">19454 9416 89 0,'0'0'95'16,"0"0"-69"-16,0 0 6 15,0 0 25-15,0 0-18 16,0 0 10-16,0 0-16 0,0-10-25 16,0 10 23-16,0 0-22 15,0 0 11-15,0 0-7 16,0 0-1-16,0 0 31 15,0 0-26-15,0 0 18 16,0 0-7-16,0-1 6 16,0 1-12-16,0 0-19 15,0 0 10-15,0 0 11 16,0 0-23-16,0 0 4 16,0 0-4-16,0 0-1 15,0 0 0-15,0 0 2 16,0 0 7-16,0 0-13 0,0 0 11 15,0 0-7-15,0 0 0 16,0 0 3-16,0 3-6 16,0 0 3-16,0 5 0 15,0 1 15-15,0-1-6 16,0-2-9-16,0 5 8 16,0-6-6-16,0 6-4 15,0-6 2-15,0-1 0 16,0-1 16-16,0 0-16 15,0-1 0-15,0-2 0 16,0 0 4-16,0 3 5 16,0-3-9-16,0 3 0 15,0 0 25-15,0-3-24 16,0 3 9-16,0-3-4 16,0 0 1-16,0 0 19 0,0 0-24 15,0 0-2-15,0 0 17 16,0 0-10-16,0 0 11 15,0 0 20-15,1 0-14 16,9-3 65-16,16-20-28 16,8-14-53-16,17-16-5 15,7-10-1-15,5-4 1 16,2 0-3-16,-6 6 4 16,-7 13-4-16,-13 14 3 15,-13 11-3-15,-8 11 2 16,-10 7 4-16,-5 5-6 15,-3 0-4-15,0 0 2 16,0 0-17-16,0 0 6 0,0 0-35 16,0 0-11-16,0 6-24 15,0 5 36-15,0 2-48 16,-2 3-39-16,1-2-12 16,-5-1-31-16,4-6-162 15</inkml:trace>
  <inkml:trace contextRef="#ctx0" brushRef="#br0" timeOffset="991.3297">19616 9240 167 0,'0'0'148'16,"0"0"-82"-16,0 0-14 15,0 0 51-15,0 0-26 16,0 0-31-16,0-5 12 15,0 5-31-15,0 0-7 16,0 0-20-16,0 0 1 16,0 0 6-16,0 0-7 15,0 0-7-15,0 0 7 16,0 12 8-16,0 7-8 16,0 1 0-16,0 1 8 0,0-2 19 15,0-2-27-15,0 3 4 16,0-3 15-16,3 0-17 15,0-3-2-15,2 0 1 16,-2-8 8-16,-3 2-5 16,3-5-4-16,-3-3 0 15,1 2 1-15,-1-2 2 16,0 0 20-16,0 0-9 16,0 1 0-16,0-1 46 15,0 0-39-15,0 0-2 16,0 0-2-16,0 0-10 15,0 0-9-15,0 0 2 0,0 0 0 16,0 0-9-16,0 0 18 16,0 0-1-16,0 0-2 15,2 0 12-15,-2 0 31 16,0 0-39-16,0 0-10 16,0 0 0-16,0 0-2 15,0 2-6-15,1-1 3 16,1 3 5-16,-1-1 12 15,2-2-12-15,-3-1 0 16,1 0 7-16,-1 0-6 16,2 0-1-16,5 0 24 15,16-11-12-15,15-15 31 16,16-15-43-16,6-10 0 16,2-10 9-16,1-7 0 0,1 1-14 15,-2 8 5-15,-12 16 0 16,-16 20 9-16,-15 10-9 15,-15 12-4-15,-4 1-2 16,0 0 6-16,0 0-2 16,0 0-16-16,0 0-57 15,0 3-29-15,0 12-14 16,-4 4-9-16,-9-3-86 16,-1-2-256-16</inkml:trace>
  <inkml:trace contextRef="#ctx0" brushRef="#br0" timeOffset="2927.1501">17766 10796 453 0,'0'0'63'0,"0"0"-31"16,0 0 15-16,0 0-7 15,0 0 5-15,0 0 1 16,0 0-42-16,0-3-4 16,0 3-11-16,0 6 11 15,0 5-1-15,0 1 1 16,2 9 0-16,-2-1 11 15,2-1-9-15,-2 1 16 16,4 0-18-16,-1-4 6 16,2-6-9-16,-2 0 6 15,-3-4-3-15,3-6 22 16,-1 0-10-16,0 0 65 0,2 0-1 16,7 0-2-16,10-20 37 15,11-10-100-15,12-9 2 16,8-10-9-16,11-4 4 15,10-10 9-15,6 1-17 16,1 8 0-16,-11 9-2 16,-17 11 2-16,-9 11 0 15,-11 3-5-15,-10 4 18 16,-7 7-21-16,-6 1 8 16,-3 5-2-16,-5 3-4 15,1 0-24-15,-2 0-9 16,0 0-54-16,1 0-54 15,-1 0-15-15,0 8-136 0,0 1 41 16</inkml:trace>
  <inkml:trace contextRef="#ctx0" brushRef="#br0" timeOffset="3563.9931">17957 10685 287 0,'0'0'79'15,"0"0"-12"-15,0 0-24 16,0 0 54-16,0 0-43 15,0 0 5-15,-9-31-3 16,9 31-13-16,0 0-8 16,0 0-35-16,0 0 2 15,0 0 2-15,0 0-4 16,0 0-4-16,0 10-4 16,0 11 16-16,0 7-8 15,0 5 0-15,0 0 0 16,0-2 21-16,0-2-21 15,0-3 0-15,0-3-5 16,0-6 5-16,0-3 14 0,0-5-14 16,0-2 0-16,0-3-2 15,2-4 5-15,-1 3-1 16,1-3-2-16,1 0 9 16,5 0 74-16,6-3-40 15,14-14 10-15,11-8-15 16,8-4-25-16,10-6-5 15,-1-2-5-15,5 1 7 16,7-4 6-16,1 1-16 16,2 1 0-16,-7 6 5 0,-9 6-1 15,-6 3-2-15,-10 6-2 16,-11 4 2-16,-3 3-2 16,-3 3 0-16,-6 0 0 15,-5 2-2-15,-4 5 5 16,-5 0-6-16,-2 0-48 15,0 0-76-15,0 2 8 16,0 12-47-16,-2-4-167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30T05:18:18.250"/>
    </inkml:context>
    <inkml:brush xml:id="br0">
      <inkml:brushProperty name="width" value="0.05292" units="cm"/>
      <inkml:brushProperty name="height" value="0.05292" units="cm"/>
      <inkml:brushProperty name="color" value="#FF0000"/>
    </inkml:brush>
  </inkml:definitions>
  <inkml:trace contextRef="#ctx0" brushRef="#br0">2017 3202 363 0,'0'0'238'15,"0"0"-175"-15,0 0 7 16,0 0-28-16,0 0-18 15,0 0 27-15,0 0-4 16,-30-11-25-16,24 11-4 16,0 0-6-16,2 0 39 15,-2 0-38-15,-1 0 5 16,2 0 18-16,-3 0-9 16,-5 0-1-16,4 0-16 15,-4 0-4-15,-1 5 26 16,2 1-28-16,-4 1 8 15,5 1-7-15,-2-1 1 0,7 1 2 16,-4 1-8-16,5 2 0 16,-2 3-10-16,2 0 11 15,1 2-1-15,2 0 0 16,2-4 2-16,0 2-9 16,0-2 7-16,0 0 0 15,11 1-5-15,1-1 5 16,7-1-1-16,2 0-3 15,1 0 8-15,2 0 6 16,-3 0-10-16,0 3 0 16,-2-3-3-16,-4-2 3 15,-4 2-3-15,-1-2 0 16,-4-2-6-16,-3 0 6 0,0-3 3 16,-3-1-4-16,0 0 2 15,0 0 2-15,-9 1 0 16,-9-1 10-16,-7 1-5 15,7-4 6-15,3 0-10 16,9 0-1-16,2 0 0 16,4 0-5-16,0 0-75 15,0 0-135-15,10 0-611 16</inkml:trace>
  <inkml:trace contextRef="#ctx0" brushRef="#br0" timeOffset="846.7705">2208 3406 225 0,'0'0'224'0,"0"0"-120"16,0 0-48-16,0 0 13 15,0 0-37-15,0 0-5 16,-19 17-26-16,19-15 2 16,0 3 3-16,-3-5-5 0,3 0 20 15,0 0-2 1,0 0 10-16,0 0 33 0,0 0-38 15,-3 0 6-15,0 0 16 16,-5 0-35-16,-1-5-4 16,-1-1-7-16,4 1 0 15,3 3 23-15,-3 0-23 16,3 2 0-16,0 0-4 16,0 0 9-16,3 0-2 15,0 0-3-15,0 0 0 16,0 0-6-16,0 0 6 15,0 0 0-15,0 0-1 0,0 0-4 16,0 0-5-16,0 0 9 16,4 7 1-16,4-1 6 15,1 1-6-15,4-3 0 16,5-1 7-16,3-1-2 16,6 1 19-16,-2-3-22 15,1 0 1-15,-7 0 3 16,0 0-2-16,-5 0-4 15,-7 0 0-15,-1-5 4 16,-3-1 19-16,-3-2-12 16,0-2 11-16,0-3-3 15,0 1-19-15,-3 1 10 16,-7 1-10-16,1 1 0 0,-5 1-17 16,-2 5 32-1,0 0-15-15,-1 2 0 0,-2 1 5 16,1 0-9-16,0 0 4 15,3 2 0-15,0 10-15 16,0 3 14-16,-4 5 1 16,7 0 5-16,0-2-5 15,9-1-2-15,3 2-6 16,0-2 8-16,0 0-8 16,10 0 8-16,7-4 0 15,5-1-5-15,1-3 10 16,2-4-10-16,2-2-8 0,1-2-10 15,-4-1-8-15,1 0-61 16,-4 0-73-16,-6-4-79 16</inkml:trace>
  <inkml:trace contextRef="#ctx0" brushRef="#br0" timeOffset="1334.9712">2469 3357 595 0,'0'0'173'0,"0"0"-173"16,0 0-5-16,0 0-6 0,0 0 11 15,0 0 27-15,25 63-19 16,-17-37 1-16,-2-5 12 15,0-1-20-15,1-5-1 16,-1-4 0-16,-3-1 11 16,0-6-15-16,-3-2 4 15,0-2 0-15,0 0 17 16,0 0 1-16,0 0 54 16,0-12-23-16,0-9-40 15,0-5-10-15,6-5 1 16,12 2-2-16,-3 6-6 15,1 3 2-15,-5 13 2 0,-5 4 3 16,-6 3 2-16,3 0-13 16,4 0 0-16,2 14 12 15,0 3 1-15,1 1-1 16,-2 1 8-16,-2-2-8 16,3-3 4-16,-2-2 5 15,1-2-9-15,1 0 0 16,-3-3-4-16,-3-2 2 15,-3 1-44-15,0-3-100 16,0-3-266-16</inkml:trace>
  <inkml:trace contextRef="#ctx0" brushRef="#br0" timeOffset="1710.5038">2897 3138 579 0,'0'0'152'15,"0"0"-105"-15,0 0-20 16,0 0 4-16,0 0-12 16,0 0-8-16,6 0-11 15,0 17 0-15,1 7 30 16,-2 4 1-16,4 3 2 0,-3 2-16 15,-1 1-9-15,6 2 28 16,-1-2-31-16,0-1-5 16,3-5 0-16,-4-5 6 15,4-2-9-15,-5-6 3 16,1-4-1-16,-3-4-9 16,-4-3 1-16,2-4-10 15,-4 0 12-15,0 0 7 16,0 0-3-16,0-7 3 15,0-7-62-15,-6-4-92 16,0-4-149-16</inkml:trace>
  <inkml:trace contextRef="#ctx0" brushRef="#br0" timeOffset="2271.1256">2964 3495 205 0,'0'0'127'16,"0"0"-127"-16,0 0 0 15,0 0 40-15,0 0 28 16,0 0-41-16,2-17-27 15,-2 5 0-15,0 0 18 16,0 0 28-16,-2 6 15 16,-7 0 14-16,-5 3-35 15,5 1 5-15,1 2-8 16,-7 0 13-16,3 0-12 0,-4 0-38 16,2 0 0-1,-2 2 20-15,1 5-15 0,4 4-4 16,-3 0 3-16,9 4 0 15,-1 2-8-15,6 1-4 16,0 1 8-16,0-2 7 16,6-4-5-16,6-4-2 15,6 0 0-15,-3-5-33 16,9-4-18-16,1 0-54 16,5 0-165-16</inkml:trace>
  <inkml:trace contextRef="#ctx0" brushRef="#br0" timeOffset="2699.3845">3203 3409 184 0,'0'0'681'15,"0"0"-681"-15,0 0-63 16,0 0 61-16,0 0 4 16,0 0-1-16,60 0-1 15,-40-1-28-15,-6-2-3 16,-2-1-31-16,-5 1 26 16,-4-3 5-16,-3-2 22 0,0 1 7 15,0 0 4-15,-3 1 26 16,-10 2 39-16,-2 2-47 15,-3 2-3-15,-4 0 26 16,-1 9 16-16,1 5-16 16,4 1-8-16,6 1-31 15,6-1 21-15,0 0-19 16,6 2-6-16,0-3 0 16,0 0 5-16,6-1-3 15,12-4-2-15,3-1-17 16,4-5 16-16,5-3-103 15,0 0-60-15,-2-6-221 0</inkml:trace>
  <inkml:trace contextRef="#ctx0" brushRef="#br0" timeOffset="3195.2976">3440 3335 156 0,'0'0'613'16,"0"0"-613"-16,0 0-6 15,0 0 6-15,0 0 6 16,0 0 21-16,18 77-22 0,-15-58 14 16,0-1-19-16,6-3 0 15,-3-1 15-15,-1-3-15 16,2-2 0-16,0-4 0 15,-7-3 4-15,3-1 7 16,-3-1-7-16,0 0-4 16,0 0 37-16,0-1 18 15,0-12-27-15,-7-3-27 16,4-4 2-16,3-2 6 16,0 0-9-16,0-3 0 15,19 0-2-15,8 6 2 16,-2 3-3-16,-5 10-4 15,-1 6 6-15,-1 0-20 16,0 6 20-16,0 8 1 0,-3 3-2 16,-5 0 3-16,-5-3-5 15,-1-3 3-15,-4-2-23 16,0-6 20-16,0-3-55 16,0 0 59-16,-4-14 76 15,4-10-34-15,0-6-5 16,0 3-37-16,15 4-12 15,-12 4-202-15</inkml:trace>
  <inkml:trace contextRef="#ctx0" brushRef="#br0" timeOffset="4795.7577">16202 3015 899 0,'0'0'105'0,"0"0"-94"16,0 0-9-16,0 0 31 15,0 0 36-15,0 0 21 16,0 0-58-16,0-6-21 15,0 6 20-15,0 0-10 16,0 0 10-16,0 0 0 16,0 0-30-16,0 0 33 15,0 0-34-15,0 0 0 16,0 5-3-16,0 16-15 0,-3 11 18 16,-2 8-2-1,-1 2 13-15,2 0 1 0,0-4-12 16,1-7 0-16,3-2 14 15,0-4-13-15,0-4 2 16,0-1-3-16,0-3 1 16,1-5-1-16,5-1 0 15,-3-7-13-15,0-2 4 16,-2-2-19-16,-1 0-32 16,0 0-39-16,0 0-45 15,0 0 39-15,0-6-74 16</inkml:trace>
  <inkml:trace contextRef="#ctx0" brushRef="#br0" timeOffset="5258.6421">16126 2965 273 0,'0'0'435'16,"0"0"-327"-16,0 0-32 15,28-77-6-15,-9 66-34 16,1 5-18-16,7 5 23 16,-3 1-37-16,5 1 3 15,2 16 4-15,-5 3-7 0,3 6 8 16,-7 2-12-16,-4 2 1 16,-9 1 1-16,-8-2-2 15,-1-1 0-15,-4 1 3 16,-22-6 9-16,-3 0 33 15,-7-3-38-15,-4-7-5 16,5-3 15-16,6-6-8 16,3-4 9-16,13 0 2 15,7 0 6-15,2 0 36 16,4 0-51-16,0 0-6 16,0 0-7-16,0 3 2 15,0 1-16-15,0 4-5 16,12 5 11-16,8 3 3 15,10-2 8-15,6 1-1 0,5-5 8 16,2-1-8-16,-2 1-17 16,0-4-59-16,-8 1-65 15,-9 0 55-15,-7-4-98 16,-16-3-236-16</inkml:trace>
  <inkml:trace contextRef="#ctx0" brushRef="#br0" timeOffset="5619.2939">16493 3216 706 0,'0'0'113'15,"0"0"-94"-15,0 0-7 16,0 0 9-16,0 0 14 0,0 0-4 16,21 3 0-1,0 0-25-15,-4 1-1 0,3-4 24 16,1 0-29-16,-1 0 0 15,-1-4 9-15,-5-9-8 16,-3-4-1-16,-4-4-2 16,-7 2 2-16,0 1 3 15,-3 2-3-15,-13 7 0 16,-4 4 13-16,-3 5 27 16,2 5 7-16,-2 13-47 15,3 7 7-15,4-1 2 16,6 2-7-16,7-4-2 15,3 0 10-15,2 0-7 16,18-1-4-16,13-4 1 16,12-2-53-16,6-6-37 0,5-9-124 15,-3 0-469-15</inkml:trace>
  <inkml:trace contextRef="#ctx0" brushRef="#br0" timeOffset="6033.5162">17024 3207 854 0,'0'0'87'16,"0"0"-83"-16,0 0 8 16,0 0 6-16,0 0-12 0,0 0 3 15,8 0-9-15,-6-2-3 16,-2-4 0-16,0 0 6 15,0-2 20-15,0 3-21 16,0-2 16-16,0 2 11 16,0-1-5-16,-4-1 13 15,-2 1-2-15,-3 2-20 16,0-2 17-16,-8 2-31 16,2 3 6-16,1 1 11 15,-2 0-11-15,6 0 8 16,1 0-15-16,0 10 3 15,1 6-18-15,2 3 15 0,2 1 0 16,4 0-4-16,0 0 5 16,0 0-2-16,14 1-13 15,8-7-48-15,8-1 5 16,5-3-65-16,3-6 4 16,-1-4-137-16,-2 0-217 15</inkml:trace>
  <inkml:trace contextRef="#ctx0" brushRef="#br0" timeOffset="6542.6684">17191 3200 475 0,'0'0'105'16,"0"0"-70"-16,0 0 46 15,0 0-5-15,0 0 13 16,0 0-41-16,0-2-12 16,0 2-21-16,0 0-4 15,0 0 14-15,0 0-25 16,0 0-5-16,0 0 0 16,0 0 6-16,4 4-4 15,5 4 6-15,4-4 2 16,3 1 13-16,-2-5-15 15,0 0-3-15,1 0 3 16,-3 0 5-16,0-9 10 0,-2-3-16 16,-2-3 6-16,-8 0 1 15,0 2-6-15,0 0-3 16,-15 1-9-16,-2 5 9 16,3 1 31-16,0 2-5 15,2 4 8-15,-1 0-12 16,-6 4-16-16,3 11-6 15,3 4 0-15,-5 1 3 16,9 4-4-16,4-3 1 16,5 0 0-16,0 1 0 15,3-1 5-15,14 1-5 0,7-3 0 16,6-5-58 0,1-1-18-16,6-6-52 0,-2-4-105 15,-4-3-196-15</inkml:trace>
  <inkml:trace contextRef="#ctx0" brushRef="#br0" timeOffset="6925.7513">17418 3156 729 0,'0'0'222'16,"0"0"-222"-16,0 0-16 15,0 0 16-15,0 0 0 16,0 0 44-16,23 35-19 15,-14-16-10-15,2 2 24 0,-4 2-37 16,1 0 11-16,-1 2 15 16,-1-4-25-16,0-6 15 15,-2-3-18-15,0-5 0 16,-1-6-4-16,-3-1 12 16,0 0-8-16,0 0 28 15,0 0 22-15,0 0 11 16,2 0-29-16,-2 0-31 15,0 0 15-15,0 0-16 16,0 0 0-16,0 0-5 16,0 0 11-16,0 0 1 15,0 0-7-15,0 0 3 16,0 0-2-16,0-1-1 0,0-6-20 16,0-2-53-16,0-2-67 15,0-3-24-15,0-6-126 16</inkml:trace>
  <inkml:trace contextRef="#ctx0" brushRef="#br0" timeOffset="7142.1017">17464 2984 846 0,'0'0'156'15,"0"0"-90"-15,0 0 29 16,0 0-13-16,0 0-34 0,0 0 5 16,0-3-53-16,0 3-11 15,0 0-7-15,0 14-113 16,0 9 9-16,0-2-114 16</inkml:trace>
  <inkml:trace contextRef="#ctx0" brushRef="#br0" timeOffset="7525.2984">17523 3178 886 0,'0'0'62'0,"0"0"-52"16,0 0-1-16,0 0-2 15,0 0-2-15,0 0-1 16,29 52 48-16,-22-28-33 16,1-3-11-16,1-2-1 15,1-1-4-15,-3-7-1 16,3-3-2-16,-2-1 0 16,0-4 5-16,-2-3-1 15,-2 0-4-15,1 0 7 16,7 0 18-16,-5-3 57 15,5-10-43-15,4-3-21 16,-3-5 24-16,0-1-42 0,-4-2 11 16,-2-1-11-16,0 4-5 15,0 5-4-15,-4 9-38 16,-3 7-50-16,0 0-61 16,0 2-398-16</inkml:trace>
  <inkml:trace contextRef="#ctx0" brushRef="#br0" timeOffset="7862.5882">17819 3296 800 0,'0'0'143'16,"0"0"-122"-16,0 0-3 15,0 0-18-15,0 0 26 16,91-36-21-16,-72 27-5 15,-3-4 0-15,-5-1-6 16,-3-3 1-16,-5-2-4 16,-3 2 7-16,0 2 2 15,-7 5 2-15,-8 3 0 16,-2 6 20-16,-3 1 5 16,2 1 9-16,1 20-36 15,-2 4 3-15,5 2 5 16,8-1-8-16,2-4 0 0,4 0 3 15,4-2 2 1,11-3-10-16,9-5 2 0,3-2-90 16,7-4-28-16,2-6-119 15</inkml:trace>
  <inkml:trace contextRef="#ctx0" brushRef="#br0" timeOffset="8297.0957">18120 3064 187 0,'0'0'668'0,"0"0"-583"15,0 0-31-15,0 0-14 16,0 0-29-16,0 0 1 16,46 5-5-16,-25 19-1 0,-4 3 26 15,-6 2-30-15,-4 0 8 16,-2-5-7-16,-2-5 8 15,-1-5-14-15,-2-3 3 16,0-6 0-16,0-4 3 16,0-1 3-16,0 0-6 15,0 0 52-15,-6-3-4 16,-2-12 5-16,1-6-53 16,7-7 0-16,0-6-1 15,7-1-7-15,10 3-11 16,4 8 1-16,-3 7 18 15,3 11-4-15,-5 4 4 0,-1 2-18 16,0 7 8-16,-5 15-16 16,-1 4 20-16,-2 0-2 15,-4-5 8-15,-1-4 13 16,-2-6-13-16,0-5 0 16,0-4-6-16,-13-2-77 15,-19 0-58-15,-3-19-499 16</inkml:trace>
  <inkml:trace contextRef="#ctx0" brushRef="#br0" timeOffset="12212.7942">1819 3745 280 0,'0'0'136'0,"0"0"-78"16,0 0 8-16,0 0 23 16,0 0 3-16,0 0-53 15,0 0 20-15,-14 0-15 16,14 0 2-16,0 0-6 15,0 0-31-15,0 0 13 0,0 0-20 16,0 0 6 0,0 0-2-16,0 0-6 0,0 0 0 15,0 0 0-15,6 2 2 16,9 0 7-16,6 1 3 16,6-1-10-16,1-1 34 15,2 1-28-15,0 1-8 16,3 1 8-16,-2-1-5 15,1 1-3-15,-2-1 0 16,2-1 0-16,-2 2 2 16,0 0-2-16,-5 3 0 15,2-2 5-15,4 1-5 0,-1 2 0 16,3-1-3 0,-2 0 3-16,-1 0 2 0,0-1-2 15,-8-2 0-15,8 1 3 16,-2-5 0-16,8 2-1 15,-3-2-2-15,0 0 3 16,-2 1-6-16,-4 0 6 16,-3 1-6-16,1 1 6 15,-4 0-2-15,0 2 0 16,1-2-1-16,1-2 0 16,2-1-7-16,12 2 9 15,2-2-2-15,3 0 0 16,4 0 8-16,-4 0-9 15,-4-3 1-15,-6 0 0 16,-2 3-1-16,-8-4 1 0,-1 3 0 16,-3-2-1-16,3 1 6 15,4 1-4-15,5-2-1 16,12 2 0-16,4-1-4 16,-2-2 8-16,6 3-4 15,-5-1 0-15,-5 2 1 16,-6 0 1-16,-7 0-2 15,-7 0 0-15,-1-1-6 16,-7 1 7-16,3-1-1 16,7-2 0-16,4-1 4 15,5-1 0-15,3 2-4 16,-4-2-2-16,-6 5 2 0,-8 0 2 16,-9 0 0-16,0-1-2 15,-7 1 2-15,0-2-14 16,0 2 12-16,0 0-5 15,-3 0-5-15,-24 3-154 16,-15 7-470-16</inkml:trace>
  <inkml:trace contextRef="#ctx0" brushRef="#br0" timeOffset="14330.4742">16070 3592 195 0,'0'0'59'0,"0"0"-8"16,0 0 10-16,0 0-6 16,0 0-7-16,0 0-6 15,0 0 29-15,-1 9-2 16,1-9-10-16,0 0-6 15,0 0-7-15,0 0-2 16,0 0 15-16,0 0-47 16,0 0 6-16,0 0 9 15,8 0-21-15,8 0 6 0,10 0-12 16,2 0 0-16,5 0 15 16,4 0-15-16,-6 0 0 15,3 0 8-15,4 0-5 16,1 0 6-16,7 0-9 15,2-2 0-15,2-1-1 16,4 2 1-16,-6-2 0 16,-2 3 0-16,-7 0 4 15,-4 0-2-15,2 0-2 16,1 0 0-16,2 0 0 16,2 0 2-16,-3 0-2 15,1 0 0-15,2 0 4 16,0 0 2-16,3 0-6 15,-3 0 0-15,0 3 3 0,2 0-3 16,0 0 0-16,-3 0 0 16,0-1 11-16,-2 1-11 15,0-3 0-15,3 3 0 16,-3-3 1-16,1 0-1 16,0 0 0-16,-1 0 0 15,-2 2 0-15,1-1 1 16,-1-1-1-16,-8 0 0 15,4 0-4-15,1 0 9 16,1 0-2-16,7 0-3 16,5 0 2-16,4 0-10 15,-5 1 8-15,-1-1 0 0,-8 2-1 16,-1-2 4 0,-1 3-3-16,4 0 0 0,-1-2 1 15,1 0 3-15,-5 1-4 16,-2-2 0-16,-4 1 4 15,0-1-3-15,7 0 0 16,-3 0-1-16,0 0 0 16,-8 0 4-16,-11 0-4 15,-6 0 0-15,-7 0 6 16,0 0-1-16,0 0 10 16,0 0-15-16,0 0 0 15,0 0 21-15,0 0-21 16,0 0 0-16,0 0-2 0,2 9 1 15,-2 5-57-15,-16-3-90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30T05:21:23.555"/>
    </inkml:context>
    <inkml:brush xml:id="br0">
      <inkml:brushProperty name="width" value="0.05292" units="cm"/>
      <inkml:brushProperty name="height" value="0.05292" units="cm"/>
      <inkml:brushProperty name="color" value="#FF0000"/>
    </inkml:brush>
  </inkml:definitions>
  <inkml:trace contextRef="#ctx0" brushRef="#br0">7220 4078 268 0,'0'0'0'0,"-124"-44"-123"16</inkml:trace>
  <inkml:trace contextRef="#ctx0" brushRef="#br0" timeOffset="5004.5034">7096 4088 191 0,'0'0'165'0,"0"0"-89"0,0 0 6 15,0 0-35-15,0 0 23 16,0 0-5-16,-33-17-29 16,30 16 30-16,3-1-8 15,-3 1-4-15,0-2-15 16,3 3-9-16,-3-2 22 15,3 2-13-15,0 0-16 16,0 0-14-16,0 0-9 16,0 0-2-16,0 0 1 15,0 0-14-15,0-3 7 16,9 1 1-16,12-1 7 16,6-3 6-16,7 0-6 0,-1-1 0 15,-1 2-1 1,-3 0 8-16,-6 3-10 0,-4 0 3 15,-6 2-9-15,-6 0 0 16,-3 0 2-16,-1 0-1 16,-3 0 7-16,0 0 1 15,0 0 20-15,0 0-19 16,0 0 20-16,0 0-5 16,0 0-13-16,0 0-3 15,0 2-8-15,0 14-1 16,0 7-1-16,0 3 10 15,0 3 0-15,0-3 1 16,0-2-1-16,0-2 2 0,0-1-2 16,3 1 0-16,0-1-1 15,4-3 1-15,-1-1 0 16,-3-4 0-16,-1-3 3 16,-2-5-3-16,4-2 0 15,-4-1 5-15,0-2-9 16,0 2 6-16,-6 3-2 15,-7 0 11-15,-9 1-10 16,5-4 12-16,-1-2 5 16,0 0 2-16,2 0 27 15,-1 0-46-15,1-9 1 16,1 0 7-16,2 2-8 16,2-3-2-16,8 5-9 15,3 3-40-15,0-4-30 0,14-1-179 16,14 0-225-16</inkml:trace>
  <inkml:trace contextRef="#ctx0" brushRef="#br0" timeOffset="5420.2447">7522 4051 376 0,'0'0'191'15,"0"0"-83"-15,0 0 4 16,0 0 13-16,0 0-42 15,0 0-21-15,-7-9-62 16,7 9-15-16,0 0 14 16,-3 13-10-16,0 7 11 15,0 7-4-15,3 5 9 16,0 0 12-16,0-2-17 16,0-2 0-16,0-3 7 0,0-4-6 15,0-5 1 1,0-1-2-16,0-3-13 0,0-3 11 15,0 1-43-15,0-1-42 16,0-8-75-16,-3-1-294 16</inkml:trace>
  <inkml:trace contextRef="#ctx0" brushRef="#br0" timeOffset="5775.5456">7707 3981 562 0,'0'0'140'0,"0"0"-73"16,0 0-42-16,0 0-25 15,0 0 0-15,0 0-7 0,0-6-5 16,0 10 12 0,0 10 2-16,-13 9 2 0,-14 3 41 15,-1-1-28-15,-2 1-13 16,1-5 18-16,6-1-19 15,5-5-3-15,3-4 5 16,9-1-3-16,3 0 1 16,0-1-3-16,3-1 0 15,0 2-7-15,0-1 7 16,3 1 0-16,7-1-1 0,4 0 5 16,4 0 2-16,-1-4-6 15,6 1 0-15,-4-3-3 16,1 0-43-16,-6-3-22 15,0 0-50-15,-3 0-168 16</inkml:trace>
  <inkml:trace contextRef="#ctx0" brushRef="#br0" timeOffset="6093.3438">7830 3902 553 0,'0'0'165'16,"0"0"-106"-16,0 0-58 0,0 0-1 15,0 0-2 1,0 0 2-16,7 61 3 0,-7-28 38 16,0 1-40-16,0-2 13 15,0-1 3-15,0-1-10 16,0-4 0-16,6-2-7 15,0-6 7-15,5-2 3 16,-4-5-10-16,2 0-2 16,-4-6 1-16,-1-1-22 15,-1 0-29-15,-3-4-1 16,0 0-48-16,0 0-15 16,-3-4-409-16</inkml:trace>
  <inkml:trace contextRef="#ctx0" brushRef="#br0" timeOffset="6423.1406">8041 3938 570 0,'0'0'129'16,"0"0"-68"-16,0 0-44 16,0 0 6-16,0 0-14 15,0 0-8-15,-83 75 9 16,56-49-10-16,5-3 0 15,8-10 9-15,7-4-9 16,0-5 0-16,7 0 1 16,0 0 4-16,0 5-10 15,0 3 3-15,7 0 2 0,8 2 32 16,0 0-30 0,1-1-1-16,1-3 2 0,-1 1 6 15,0-5 2-15,1 2-11 16,-6-3 3-16,3 0-6 15,-7-4 3-15,0 1-47 16,0-2 4-16,-4 0-67 16,3 0-161-16</inkml:trace>
  <inkml:trace contextRef="#ctx0" brushRef="#br0" timeOffset="7079.7305">8188 3934 569 0,'0'0'163'16,"0"0"-119"-16,0 0-44 15,0 0-18-15,0 0 18 16,0 0 25-16,3 91 14 16,-3-57-21-16,0-5 3 15,0-5-21-15,3-6 0 16,4-2 3-16,-5-4-2 15,2-3 3-15,-1-3-4 16,-3-4 4-16,0 0 11 16,0-2-15-16,0 0 1 0,0 0 22 15,0 0 26-15,0-14-18 16,0-9-31-16,0-7 1 16,0-9 8-16,0-4-9 15,0-1 0-15,0-1-1 16,0 12 2-16,0 9 4 15,0 9 13-15,0 8 5 16,0 6 13-16,0 1-35 16,0 0-1-16,0 0-3 15,2 7-20-15,6 7 20 16,5 5 3-16,3 0 0 16,0 2 9-16,1 2-9 0,2-1-4 15,2 2 2-15,3-1 4 16,3-3 4-16,-2-1-6 15,2-4 0-15,-8-5 13 16,0-3-13-16,-5-3-1 16,-5-1-8-16,-6-3 18 15,-3 0 2-15,0 0-1 16,0-3 57-16,0-15-12 16,0-3-46-16,-6-8 13 15,0-1-13-15,0-3-7 16,2-1 16-16,0-1-18 15,2 7 6-15,2 6-5 16,-3 8 0-16,3 10-1 16,0 3 0-16,0 1-54 15,0 0-63-15,3 5-108 0,7 11 93 16,-4-1-125-16</inkml:trace>
  <inkml:trace contextRef="#ctx0" brushRef="#br0" timeOffset="7321.5803">8571 3875 238 0,'0'0'444'0,"0"0"-284"15,0 0-77-15,0 0-29 16,0 0-5-16,0 0-49 0,3 8-13 16,6 11 13-1,2 4 0-15,2 2 18 0,-4-3-18 16,-2-1 0-16,0-2 10 15,-3-3-10-15,2 1-3 16,-3 0-18-16,-3-3-49 16,0-2-17-16,0-1-44 15,-3-8-76-15,-11-3-278 16</inkml:trace>
  <inkml:trace contextRef="#ctx0" brushRef="#br0" timeOffset="7493.0343">8516 3858 304 0,'0'0'203'0,"0"0"-76"0,0 0-66 15,0 0-44-15,0 0-8 16,0 0 7-16,85-60-16 16,-60 56 0-16,-8 4-13 15,-1 0-56-15,-11 3-221 16</inkml:trace>
  <inkml:trace contextRef="#ctx0" brushRef="#br0" timeOffset="7658.9317">8574 4114 664 0,'0'0'127'16,"0"0"-74"-16,0 0-43 15,0 0-10-15,97-15-75 16,-70 9-125-16</inkml:trace>
  <inkml:trace contextRef="#ctx0" brushRef="#br0" timeOffset="8142.6303">8871 3800 327 0,'0'0'209'16,"0"0"-116"-16,0 0-16 16,0 0-22-16,0 0 24 15,0 0-13-15,0-2-32 16,0 2 30-16,0 0-47 15,0 0 5-15,0 0 4 16,0 0-26-16,0 7-3 16,0 13-21-16,0 8 24 15,6 6 2-15,0 2-2 16,0-4 0-16,4-3 3 16,-4-5 3-16,8-7-6 15,-1-3 0-15,2-3 0 0,-4-6-1 16,2-3 1-16,-1-2-8 15,-2 0 7-15,7-15 2 16,2-17 33-16,1-8-25 16,-1-9-6-16,-9-3 23 15,-7 0-19-15,-3 6-5 16,0 2 24-16,-7 9-8 16,1 10 18-16,-3 10-31 15,9 11 2-15,-3 4-14 16,3 15-57-16,-4 22-170 15,-3 4 31-15</inkml:trace>
  <inkml:trace contextRef="#ctx0" brushRef="#br0" timeOffset="14645.4757">7084 4617 270 0,'0'0'16'0,"0"0"-16"0,0 0 0 15,0 0 20-15,0 0 88 16,0 0-2-16,0 0-39 16,0 0-15-16,0 0-10 15,0 0-19-15,-3 0-23 16,3 0 17-16,0 0-17 16,0 0-2-16,0 0 1 15,0 0 1-15,0 1-1 16,0-1 1-16,0 0 0 15,0 0 16-15,0 0-9 16,0 0 7-16,0 0 15 16,0 0-29-16,0 0 33 15,0 0-22-15,0 0-9 16,0 0 12-16,0 0-13 0,0 0-1 16,0 0 0-16,0 0 1 15,0 0 11-15,0 0-12 16,0 0 0-16,0 0 13 15,9 0-1-15,-1 0 0 16,4 0-6-16,1 0-5 16,0 0 17-16,-1 0-18 15,-2-1 0-15,7-3 9 16,-5 2-9-16,2 0 2 16,-1 0-2-16,2 1 12 15,-2 1-18-15,2-2 6 16,3 1 0-16,-1-1 1 15,5 0 0-15,-3-1-1 16,5-1 0-16,-2-1 3 0,-2 0 3 16,2 0-6-16,-1 0 0 15,0 0-4-15,-4 1 9 16,3 0-3-16,1 0-2 16,0 2 0-16,-4-3 1 15,8 0-1-15,0 3 0 16,2-3 2-16,-1 0 2 15,3 0-5-15,-2 2 1 16,1-2 0-16,-8 1 3 16,-1 1-3-16,-4 1-1 15,0-1-1-15,-3 1 2 0,-5 1 5 16,3-2-5-16,3 0 0 16,3-2 25-16,9 0-22 15,8-2-3-15,3-2 1 16,0 2 3-16,0 1-4 15,-5-1 0-15,-4 4 1 16,-5-2 1-16,-1 1-2 16,-6 1 0-16,-1 1-1 15,2 0 6-15,-3 1-10 16,3 1 5-16,3-2 0 16,3 0 0-16,5-1 0 15,-4 0 0-15,3-1-1 0,-4 1 4 16,-2 0-3-16,-1-1 0 15,-8 2 0-15,5 2 0 16,-4-2 0-16,-1-1-1 16,8 1-1-16,0 1 4 15,5-2 3-15,-3 0-5 16,6 0-4-16,-5 1 4 16,2-1 3-16,-6-1-3 15,-1 2-3-15,-1 0 3 16,-1 0 0-16,-2-3 0 15,2 3 0-15,-3-3 0 16,1 3 0-16,4-2 3 16,-1-2-12-16,3 2 20 0,4-2-11 15,2 0 0 1,2 1 0-16,-4 0-2 0,2 1 3 16,-5 1-1-16,3-2 0 15,-5 0 5-15,3 1-15 16,-2 1 10-16,-2 0 0 15,-1-1 1-15,0 0 2 16,4 0-3-16,-1-1-3 16,1 1 3-16,-1-1 4 15,-4 1-4-15,6 0-4 16,1-3 0-16,2 4 8 16,-3-2 1-16,2 1-5 15,-3 2 1-15,-4-4-3 16,7 3 2-16,-1-3 0 0,1 1 1 15,-1 0-1-15,2-1 4 16,-7 3-4-16,-4 0 0 16,-2-1 2-16,0 1-2 15,-4 2 0-15,2-3 5 16,5 1 2-16,-8 2-1 16,-3 0-6-16,-3 1 0 15,0 0 3-15,0 0-3 16,0 0-17-16,-6 0-68 15,-20 4-7-15,-10 1-202 16</inkml:trace>
  <inkml:trace contextRef="#ctx0" brushRef="#br0" timeOffset="17159.6253">7107 4671 195 0,'0'0'13'15,"0"0"-10"-15,0 0 19 16,0 0 72-16,0 0 31 16,0 0-41-16,-1-3-26 15,1 3 4-15,0 0-2 16,-4 0 11-16,0 0-4 16,2-2-19-16,-1 1-29 15,-3-5-3-15,3 6 25 16,0-4-36-16,0 0 20 15,0 1-8-15,3-3-5 16,-4-3 11-16,0-1-16 16,1-4-2-16,2-3 23 15,-1-2-27-15,1-1 21 0,-2-2-9 16,0 0-6-16,0 2 23 16,3 2-12-16,-3 3-11 15,3 0 43-15,-3 2-21 16,3-1-21-16,-4 5 6 15,1-2 9-15,0 0 17 16,0-1-40-16,-1 1 0 16,2 1 12-16,2 1-12 15,-4-2 5-15,3 0-5 16,-2-2 7-16,1 0-1 16,1 0-6-16,-3-4 0 15,4 0 3-15,-6-5 0 16,3 2-2-16,-3-2-1 15,0 0 0-15,0 0 1 0,-1 2-1 16,0 5 0-16,3 0 7 16,1 2-6-16,0 2 2 15,-3-2-3-15,2-1 0 16,1 2 2-16,0 0-2 16,0-1 0-16,-3 2-1 15,3 0 4-15,-2 0-3 16,2 2 0-16,-1 1 1 15,1 4-3-15,0 0 2 16,3 0 0-16,0 1 0 16,0 1 3-16,0 0 1 15,0 2-4-15,0-1 2 16,0-1-10-16,0-1 8 0,0 2 0 16,0-2 0-1,0 2 3-15,0-1-1 0,0 1-2 16,0 1 1-16,0 0-9 15,0 0 8-15,0 0-4 16,0 0 1-16,0 0-2 16,0 0 4-16,0 0-10 15,0 0-10-15,0-3 20 16,13-2-36-16,14 1 37 16,3-6-2-16,4 1 4 15,5-2 1-15,-6 3-3 16,3 0 0-16,4-2-1 0,-3 2 1 15,5-2 0-15,-3 0-1 16,1-1 7-16,-5 1-13 16,2 1 7-16,1-3 0 15,4 4-10-15,0 0 11 16,-3 1-2-16,1 1 1 16,-4 2-5-16,-5 0-9 15,2 1 3-15,3 1 2 16,0-1 7-16,4-1 0 15,0-1 2-15,2 1-3 16,1-1 9-16,-1-1-26 16,1 0 20-16,-1-2 0 15,0 4 6-15,1-1-6 0,2-1-4 16,-3-1 1 0,-2 0 6-16,-2 0 1 0,-3 2-4 15,-5 0 0-15,3 0 0 16,-5-2 0-16,2 3 0 15,-5-1-1-15,2 2 4 16,-5 1-3-16,1 2 0 16,0-3 0-16,6 0-5 15,-2 3 4-15,2-2 1 16,0 1 0-16,-1 0 0 16,-4-4-10-16,-8 5 10 15,0-4-1-15,-3 1-2 0,-3 0 3 16,2 2 0-1,6-2 0-15,-3 0 0 0,9-4-8 16,1 0 8-16,2-1 0 16,2-2 1-16,-2 1 0 15,1 1 3-15,-6 2-4 16,-5 0 4-16,-1 2-7 16,-6 3 3-16,0-2 0 15,3 0-8-15,6 0 16 16,3-5-12-16,8 1 4 15,-4 1 0-15,0-1 9 16,-6 3-9-16,-4 2-6 16,-10 0 6-16,0 2 1 15,-5-1-1-15,1 1 0 16,-1-2 0-16,1 2 1 0,2 0-1 16,0 0-1-16,-1 0 0 15,1 0 2-15,-4 0 2 16,0 0-3-16,3 0 0 15,-3 0-10-15,0 0 10 16,0 0-4-16,0 0 4 16,0 0-2-16,0 0-5 15,3 2 7-15,0 9 0 16,0 3-5-16,-1 4 5 16,2 4 0-16,-1 0 0 15,-1 3 3-15,-2 1-4 16,0-1 1-16,0 0 0 0,0 0 0 15,0 3 0-15,0-2 0 16,0 1 0-16,0-5 2 16,-2-4 0-16,2-2-2 15,0-3 0-15,0 4 1 16,0 3-1-16,2-1 0 16,7 2-2-16,1-2 6 15,-1 0-6-15,1-2 2 16,-4-3 0-16,1 0 4 15,-2 0-4-15,3-1 2 16,-4-1-7-16,-1 1 13 16,0 0-18-16,-3 1 10 15,0-3 0-15,0 1-3 0,0 0 5 16,0-3-2-16,0 2 0 16,3-2 3-16,-3-1-9 15,0 1 7-15,3 2-1 16,-3-2 0-16,0 1 1 15,3-1 0-15,-3-1-1 16,0-1 0-16,3 0 3 16,-3-2-3-16,0 0-3 15,3-1 0-15,-3-1 6 16,0-3-4-16,0 0 1 16,0 0 0-16,0 0 1 15,0 0 6-15,0 0-7 0,0 0 5 16,0 0-1-16,0 0 0 15,0 0-4-15,0 0-85 16,-12 0-149-16</inkml:trace>
  <inkml:trace contextRef="#ctx0" brushRef="#br0" timeOffset="22247.1999">9325 3498 93 0,'0'0'111'16,"0"0"-64"-16,0 0 1 15,0 0-36-15,0 0 9 16,0 0 16-16,0 0-21 16,-11-15 14-16,11 15-29 15,0 0 6-15,-3 0 32 16,3 0-12-16,0 0 19 16,0 0 4-16,0-2-17 0,-4 2 36 15,4-1-37-15,-2-1-14 16,2 0 32-16,-3 1 3 15,0-1-21-15,3 2-7 16,0 0-12-16,0 0 16 16,0 0-14-16,0 0-3 15,0 0-11-15,0 0 6 16,0 0-2-16,0 0-3 16,0 0-2-16,0 0 20 15,0 0-20-15,0-2-4 16,0 2 2-16,8-3 0 15,7 2 2-15,7-2 2 16,4-2 7-16,3 2-10 0,-2-2 6 16,-2 1-3-1,-5-1-2-15,2 5 0 0,2-3 3 16,-5 1-3-16,2 1 0 16,3-1-1-16,-4-1 1 15,2 2 0-15,-2-2 0 16,3 1 6-16,-4-1-4 15,-2 1-2-15,-1-1 0 16,-1 0 11-16,6 1-11 16,2-1-2-16,2-1 0 15,0 0 4-15,-1 1 0 16,-4 0-2-16,-4 0 0 16,0 2 3-16,-4-1-3 15,-3 0 0-15,3-1-3 0,-3 0 6 16,0 3-3-16,-3-1 0 15,3-1 0-15,0 1 5 16,0 1-5-16,7 0-5 16,-6-2 4-16,4 2 2 15,-5 0 5-15,-3 0-6 16,-3 0-6-16,0 0 4 16,1 0 2-16,-1 0 0 15,-3 0-1-15,1 0 2 16,1 0 2-16,-1 0-3 15,-1 0 0-15,0 0 10 16,0 0-5-16,0 0 5 16,0 0 6-16,0 0-10 0,0 0 30 15,0 0-36-15,0 0 0 16,0 0-1-16,0 0 6 16,0 0-7-16,0 0 2 15,0 0 0-15,0 0-7 16,0 0 7-16,1 0-8 15,3 2 5-15,0 9 4 16,3 2-1-16,-4 6 0 16,1 0 0-16,2 1 8 15,-4 1-6-15,2-3-1 16,-1-2 3-16,0 4-2 16,3 1 6-16,2 1-8 0,-2 2 1 15,1-7 7-15,-1 3-7 16,0-6-1-16,2 0 4 15,0 0 1-15,0-2-3 16,2 3-2-16,-4-2 0 16,0-1 9-16,-1-1-9 15,-1 0-3-15,0 1 3 16,2-1 2-16,2 3 1 16,-5-3-3-16,2 3 3 15,-1-2-10-15,2 1 9 16,-2-1-2-16,0 1 3 15,1-4 1-15,-1 2-8 16,1-1 1-16,0 0 3 0,-2-2 6 16,-3 1-6-16,4-2 0 15,-4 0-6-15,3-2 15 16,-3 1-11-16,0-1 2 16,3-2 0-16,-3 2-1 15,0-3 2-15,0-1-1 16,0 2 0-16,0-3 2 15,0 0-1-15,0 0-1 16,0 0 0-16,0 3 0 16,0-3 5-16,0 0-7 15,0 0 2-15,0 2 0 16,0 4 0-16,-6 3 0 0,-9 0 0 16,0 1 1-1,-4 0 2-15,1-3 3 0,0 0-6 16,2-3 6-16,2-1-15 15,-2-1 9-15,1 1 0 16,-6-3 6-16,2 3-5 16,-1 2 0-16,-2-1-1 15,-2 1 2-15,6-2-3 16,-2-1 1-16,6 2-4 16,5-1-1-16,-3 0 7 15,2-2-2-15,2 0 0 16,-1 1 3-16,3-1-6 15,-4 1 7-15,-3 1-4 16,1-2 0-16,1 2 1 16,-1-3-1-16,-2 4 0 0,-2-1 0 15,-4 1 0-15,1 0 0 16,0 0 0-16,-3 1-4 16,8 0 8-16,1-5-6 15,0 3 2-15,4-2 0 16,-2 1 2-16,1 1 0 15,2-2-2-15,-6 2 2 16,1 1-2-16,-3 0 0 16,-4 1-2-16,4 2 2 15,-3-1-1-15,5-2 1 16,2-1 0-16,2 1 0 16,-3-1 4-16,4 0-6 0,1-1 2 15,-1 0 0-15,0 1-2 16,-5-3 2-16,4 3 0 15,-3 1-2-15,1-2 12 16,-1 1-16-16,2 0 6 16,5-1 0-16,0 0 4 15,3-2-4-15,3 1-3 16,0-1 2-16,0 0-3 16,0 0-37-16,0 0-74 15,0 0 25-15,0 0-122 0,0 0-212 16</inkml:trace>
  <inkml:trace contextRef="#ctx0" brushRef="#br0" timeOffset="26761.4952">9568 3692 419 0,'0'0'108'16,"0"0"-31"-16,0 0-14 16,0 0-8-16,0 0-16 15,0 0-8-15,0 0 41 16,-14-49-9-16,12 47-23 0,2 2 6 15,0 0-11 1,-1 0 21-16,-2-3-29 0,3 0-2 16,0 0 21-16,0 2-26 15,0-1 22-15,-3 2-27 16,3 0-12-16,0 0-6 16,0 0 2-16,0 0-17 15,0 0 16-15,0 0-10 16,0 5 8-16,0 4 2 15,0 5 4-15,3 0-1 16,4 6-1-16,4 2-3 16,-5 0 3-16,3 2 2 15,-3-2-1-15,2-3-2 16,1-2 4-16,-2 0-1 16,-1-5-2-16,0 0 0 0,1-1 4 15,-1 0-4-15,-4-5 0 16,-2-3 0-16,2 3 4 15,0-4-6-15,-2 1 2 16,0 0 0-16,1-1-2 16,-1-2 5-16,0 0-3 15,2 1 0-15,-2-1 0 16,0 0 3-16,0 0-3 16,0 0 0-16,0 0 0 15,0 0-1-15,0 0-57 16,1 0-116-16,1 0-86 15,-2 0-227-15</inkml:trace>
  <inkml:trace contextRef="#ctx0" brushRef="#br0" timeOffset="27271.1773">9775 3548 195 0,'0'0'110'0,"0"0"-8"15,0 0-11-15,0 0-23 0,0 0 15 16,0 0 8-16,0 0-37 15,0 0 22-15,0 0-17 16,0 0-27-16,0 0-4 16,0 0-28-16,0 14-18 15,0 9 17-15,0 8 1 16,0 3 14-16,2-2-6 16,0-4-7-16,2-3 26 15,1-3-27-15,3 0 0 16,-2-1 20-16,1 3-18 0,-1-5 2 15,-3-2 1-15,3-4 2 16,-5-3-9-16,1-4 2 16,-1 1 0-16,-1-4 0 15,0-2 3-15,0-1-3 16,0 0 0-16,0 2 5 16,0-2 4-16,0 0-9 15,0 0-1-15,0 0-14 16,0-3-34-16,0-7-98 15,0-1-66-15,-4-1-274 16</inkml:trace>
  <inkml:trace contextRef="#ctx0" brushRef="#br0" timeOffset="27588.9798">9614 3828 518 0,'0'0'164'0,"0"0"-125"15,0 0-18-15,0 0 2 16,0 0 29-16,0 0 13 16,13-28-47-16,-4 24-6 15,3-1-2-15,6-3-7 16,2 1 23-16,5-2-13 15,-2 1-10-15,0 1 12 0,-5 1-15 16,-8 3 0-16,-7 2-5 16,-2 1 1-16,-1 0-39 15,0 0-41-15,-4 0-87 16,-15 5 10-16,-4 4-97 16</inkml:trace>
  <inkml:trace contextRef="#ctx0" brushRef="#br0" timeOffset="28585.5057">9933 3523 149 0,'0'0'174'0,"0"0"-63"15,0 0 10-15,0 0-37 16,0 0-4-16,0 0-22 16,-18-17 5-16,18 17 15 15,-3-1-36-15,3 1 5 16,0 0-3-16,0 0-31 15,0 0 8-15,0-2-21 16,0 2 1-16,0 0-4 16,0 0 3-16,0 0-4 15,0 0-4-15,0 0 10 16,0 0-5-16,0 0 0 16,0 0 3-16,0 0 7 0,0 0-7 15,0 0 0-15,0 0 2 16,0 0-2-16,0 0-2 15,0 0-1-15,0 0-23 16,0 0 9-16,3 0-10 16,10 0 27-16,-2 0 3 15,-2 0 0-15,0 0 2 16,-2 0-5-16,-3 0 0 16,1 0 3-16,0 0-3 15,4-1 0-15,4-3 6 16,-1-1 4-16,3 3-3 15,-3-2-7-15,-3 2 0 0,-5 2-3 16,-4 0 3-16,0 0 0 16,0 0 4-16,0 0-2 15,0 0 3-15,0 0-5 16,0 0 5-16,0 0-11 16,0 0 6-16,0 15-4 15,0 10 4-15,0 10 2 16,-4 4 11-16,1 0-12 15,-3 0-1-15,3-6 21 16,-3-5-15-16,-2-2-6 16,2-2 10-16,-1-1-7 15,5-2 12-15,1-1-15 16,-2-5 0-16,3-2 4 16,-3-4-4-16,3-3 0 0,0-1 0 15,0-2 4-15,-3 3-2 16,3 1-2-16,0 0 0 15,-3 0-1-15,-1-2 1 16,4-1 0-16,0 0 0 16,0-2-26-16,0-1-25 15,0-1-34-15,0 0-21 16,-6 0 40-16,3-16-295 16</inkml:trace>
  <inkml:trace contextRef="#ctx0" brushRef="#br0" timeOffset="28842.3765">9906 3713 723 0,'0'0'78'0,"0"0"-70"15,0 0-16-15,0 0 16 16,0 0 31-16,0 0 29 15,75 11-35-15,-43-5-18 16,0-2-15-16,-5 0 4 16,-5 0 2-16,-10 0-6 15,-4-3-16-15,-8 4-27 16,0 3-91-16,-17-1-17 16,-16-3-194-16</inkml:trace>
  <inkml:trace contextRef="#ctx0" brushRef="#br0" timeOffset="30647.764">3303 7638 458 0,'0'0'134'0,"0"0"-81"0,0 0-24 15,0 0-7-15,0 0 51 16,0 0-36-16,-3 0 13 15,3 0-24-15,0 0-2 16,0 0 18-16,0 0-24 16,0 0-15-16,0-3-6 15,6 3 0-15,10-1 3 16,11-2 8-16,3 3-5 16,4 0 6-16,8 0-9 15,-3 0 1-15,10 0 21 16,0 0-18-16,2 0 0 15,6 0 15-15,-2 0-19 0,3 0 21 16,-6-3-20-16,-4-1 2 16,-5 0 8-16,-13-1-11 15,-9 5 0-15,-8 0-1 16,-8 0 0-16,-2-1-6 16,-3 1 3-16,0 0 4 15,0 0-2-15,-14 0 2 16,-11 0-58-16,-5 0-23 15,-3 0-70-15,-8 0-79 16</inkml:trace>
  <inkml:trace contextRef="#ctx0" brushRef="#br0" timeOffset="31015.5355">3233 7702 89 0,'0'0'212'16,"0"0"-160"-16,0 0 106 16,0 0-28-16,0 0-22 15,0 0-48-15,-24-14-59 16,24 14-1-16,9 0 8 16,15 0-8-16,4 0 48 15,11 0-11-15,10-3 2 16,6-1-6-16,8-6-16 15,4 1 36-15,5 1-31 16,2-1 0-16,-8 9-13 0,-6 0-4 16,-7 0-9-16,-8 0 4 15,-8 0 0-15,-13 0 6 16,-3 0-6-16,-12 0-3 16,-2 0 3-16,-7 0 2 15,0 0 0-15,0 0-2 16,0 0-27-16,0 0-51 15,-13 0-143-15</inkml:trace>
  <inkml:trace contextRef="#ctx0" brushRef="#br0" timeOffset="33606.9255">891 7143 483 0,'0'0'168'16,"0"0"-98"-16,0 0-4 15,0 0 59-15,0 0-75 16,0 0-6-16,0 0 16 16,0-30-29-16,-2 29 28 15,1 1-28-15,1 0 2 0,0 0-2 16,0 0-31-16,0 0-7 15,-2 0 5-15,2 0-6 16,0 5-4-16,0 10 7 16,0 13 5-16,0 2 5 15,-3 7-3-15,-4-6-2 16,4 3 0-16,-3-7 2 16,3-4-2-16,0-5 0 15,3-4 0-15,-3-5 2 16,3 1-2-16,0-6-2 15,0-1-2-15,0-3 8 16,0 0 9-16,0 0-13 0,0 0 8 16,0-3 65-16,0-20-29 15,0-12-32-15,0-10-12 16,3-6 0-16,3-4 1 16,6-4-1-16,1 4 0 15,1 4-3-15,-1 10 3 16,-4 12 0-16,-3 14 0 15,-1 8 5-15,-5 4-16 16,0 3 11-16,4 0-18 16,-1 0 8-16,5 13-5 15,8 11 13-15,-2 8 1 16,6 2 2-16,-5-1 5 16,0-4-6-16,0 1 0 15,1-4-3-15,-4-1 7 16,-1-4-4-16,-1-3 0 0,-4-2 0 15,3 3-2-15,-4-4 2 16,-1-3 0-16,-1 1-3 16,0-2 7-16,-3-6-10 15,3-1 0-15,-3-1-25 16,0 1 7-16,0-1-63 16,0 3-36-16,-6 1 34 15,-12-3-147-15</inkml:trace>
  <inkml:trace contextRef="#ctx0" brushRef="#br0" timeOffset="33878.686">831 7278 752 0,'0'0'49'0,"0"0"-49"15,0 0 0-15,0 0 44 16,93-37 22-16,-56 28-46 16,2 1 23-16,-2-1-10 15,-6 1-26-15,-11 4 11 16,-7 3-18-16,-7-2 0 16,-6 3-1-16,0 0-10 15,0 0 5-15,-9 5-93 0,-14 6-76 16,-12-5-458-1</inkml:trace>
  <inkml:trace contextRef="#ctx0" brushRef="#br0" timeOffset="40459.1495">1386 7400 429 0,'0'0'168'0,"0"0"-98"16,0 0-6-16,0 0 36 15,0 0-14-15,0 0-63 0,0 0 34 16,0 0-40 0,0-10 1-16,0 10 6 0,0 0-20 15,0 0-4-15,-3 0-8 16,3 0 1-16,-3 3-3 16,-1 7 2-16,2 4 8 15,-1 2 3-15,0 1-1 16,-1 3-2-16,1 0 0 15,0-3 0-15,0 0 2 16,3-2-2-16,-2-5 0 16,2-1 7-16,0-2-5 15,-1-2-1-15,1 0-1 0,-2 2 1 16,1 0-6 0,1 6 5-16,0 0 0 0,0 1-1 15,0 0 5-15,0-5-4 16,0-4 0-16,0-1 0 15,0-3-3-15,0-1 3 16,0 0 0-16,0 0 2 16,0 0 9-16,0 0-19 15,0 0 8-15,0-5-51 16,3-7-137-16,3-8-320 16</inkml:trace>
  <inkml:trace contextRef="#ctx0" brushRef="#br0" timeOffset="40835.0777">1280 7553 173 0,'0'0'461'0,"0"0"-392"15,0 0-69-15,0 0-8 16,0 0 6-16,0 0 2 16,-5 29 43-16,13-15-40 15,-2 1 4-15,6-2 23 16,-3-3-27-16,0-4 21 0,3 2 13 16,1-2-22-1,1 0 11-15,-1-4-18 0,2 0-8 16,3-2 37-16,-3 0-15 15,6-3 0-15,-2-13-5 16,-2 2 3-16,5-4 14 16,0-3-34-16,1-1-7 15,-1 5 2-15,2 3-78 16,-15 7-99-16,-9 7-438 16</inkml:trace>
  <inkml:trace contextRef="#ctx0" brushRef="#br0" timeOffset="44895.0768">6690 3856 100 0,'0'0'11'0,"0"0"-2"15,0 0-7-15,0 0 29 16,0 0 14-16,0 0-45 15,0 0-78-15</inkml:trace>
  <inkml:trace contextRef="#ctx0" brushRef="#br0" timeOffset="49872.4071">6690 3856 174 0,'-16'-13'101'0,"16"12"-68"16,0 0 11-16,0 1 20 0,0 0-5 16,0 0 15-1,0-2-24-15,0 0-21 0,-3-1 32 16,3-3-23-16,-3 2-8 16,0-3 13-16,3 4 3 15,0-3 4-15,-3 3-31 16,3-2-5-16,-3 3 36 15,3 0-44-15,0-1 15 16,0-2 17-16,-3 1-15 16,3 0-2-16,0 0 0 15,0-1-11-15,-4 0 44 16,4-1-43-16,-1 2 17 0,-2-3-11 16,1 1-5-1,2 2 10-15,0 0-4 0,0 1-12 16,0 1 32-16,-2 2-38 15,2 0 4-15,0 0-13 16,0 0 14-16,-3 0-7 16,3 0 2-16,0 0-6 15,0 0-16-15,0 0 22 16,0 4-10-16,0 4 7 16,0 4 6-16,0 0-7 15,0 2 2-15,5 0 2 16,5 2-2-16,-4 1 6 15,0-1-4-15,-3 4 1 0,2 2 4 16,3-1-8 0,-2 3 3-16,0-1 0 0,2-4-3 15,-1 2 4-15,2-1-1 16,-3-1 0-16,3 0 4 16,-2 0-2-16,1-2-2 15,-2-1 0-15,0 1-2 16,0-3 2-16,-2 1-2 15,-1-4 2-15,-1 2 0 16,2 1 6-16,-1-2-6 16,-2 1 0-16,1 1-3 15,1-2 4-15,2 2-1 0,-5 0 0 16,3-3 0 0,-3 3 3-16,4 0-3 0,-1 0 0 15,-1 2-3-15,5-2 6 16,-7-2-3-16,3 2 0 15,0 0 4-15,0 2-7 16,-3-4 3-16,3 5 0 16,0-3-5-16,1-1 9 15,-1 1-4-15,2-1 0 16,-5 0 2-16,3 0-1 16,0 2-1-16,-3 2 0 15,3 0-2-15,-3 2 3 16,0-1-1-16,3-5 0 15,0 2 3-15,0 0-2 16,4 1-1-16,-4 0 0 0,0 0-1 16,2 0 4-16,-1 1-4 15,1-2 1-15,-2 0 0 16,4-1 5-16,-7-2-5 16,3 1 0-16,0-1-1 15,-3-3 5-15,3 1-6 16,-3 0 2-16,0-1 0 15,2-2 0-15,-2 1 0 16,0-1 0-16,4 0 1 16,-4 1 1-16,3-1-2 15,-3 2 0-15,0-1 0 16,3 1-3-16,-3-2 3 16,3-2 0-16,-3 2 1 15,0-3 1-15,0-1-3 0,4 0 1 16,-4 0 0-16,0-3-1 15,0 0 1-15,0 0 0 16,0 0 2-16,0 0 1 16,0 0 1-16,0 0-4 15,0 0 0-15,1 0-11 16,6 4 11-16,-2-3 0 16,2 3-6-16,6 1 11 15,-1-5-11-15,3 0 2 16,3 0 4-16,-2 0 2 15,11 0 0-15,-5 0 2 16,7 0 3-16,-2-6-4 16,1-2 9-16,8 0-12 15,0-1 0-15,4-2 4 0,-1 0 0 16,-4 1-4-16,0 0 0 16,-2 1 4-16,4-1-9 15,0-2 5-15,2 1 0 16,2 0 9-16,0 2-9 15,-5-1 0-15,-5 3-3 16,-1 0 11-16,-3 2-18 16,-2-2 10-16,5 1 0 15,0-1 1-15,1-2 0 16,8 0-1-16,0-2 0 16,7-1 6-16,-1 0-14 0,1 0 8 15,-4 0 0-15,-10 2 0 16,0 1 2-16,-2 4-1 15,-7-1-1-15,3-3 1 16,0 4-2-16,0-3 1 16,4 4 0-16,-2-5 3 15,5 3 0-15,-3 2-1 16,1-2-2-16,2 2 0 16,-3 0-1-16,-3-2 1 15,-3 3 0-15,-2-1 1 16,-4 1 1-16,-3 0 0 15,-1 2-2-15,-1-1 0 16,0 1-6-16,-2-1 7 0,6-2-1 16,9 0 0-16,4-2 5 15,1-1-9-15,6 1 4 16,-1 2 0-16,-3-1 5 16,-2-1-5-16,-1 3-3 15,-10-1 3-15,8 2 0 16,-1-2-3-16,1-1 3 15,5 2 0-15,0-1-4 16,-2-1 4-16,6 0 0 16,-1-2-3-16,0 2 9 15,-4-4-8-15,-1 1 2 16,-1 3 0-16,-4-1-4 0,-2 0 10 16,1 1-7-16,0-1 1 15,-1 2 0-15,2-1 7 16,-5 0-7-16,3 1 2 15,-5 1-6-15,5 1 4 16,-4 0-4-16,5-1 1 16,-3-2 6-16,2 2-4 15,-5 0 1-15,-2 0 0 16,-5 2-4-16,4-1 4 16,-3-3 0-16,7 3-2 15,-4-1 8-15,3-1-11 16,1 1 5-16,-4-1 0 15,4 1 0-15,-5-1 0 16,-1 1 0-16,2-3-2 16,1 2 6-16,0 0-5 0,-2 0 1 15,-1 0 0-15,2 1-2 16,0 0 2-16,-1-1 0 16,6 1 0-16,-3-1 7 15,2-1-13-15,2 0 6 16,-2-2 0-16,6 2 1 15,1-3 4-15,-2 2-5 16,-1-1 0-16,-2 1 0 16,1 2-8-16,-4 1 8 15,0-1-1-15,4 0 1 0,0-1 1 16,0 1 1 0,-1-3-2-16,-2 2 0 0,-1-2-6 15,-3 2 6 1,4 0 0-16,-6 1 2 0,-1-1 0 15,-1-1 3-15,-5 4-5 16,-2-2 5-16,-3 2 11 16,0 1-14-16,2-1 5 15,4-5 14-15,4 2-18 16,-3-1-3-16,1 0 0 16,-3 3 0-16,-2 1 2 15,3-1-2-15,-5 1 0 16,0 0 0-16,0-1 5 15,0 3-10-15,-3-1 4 16,3 1 1-16,-3 0-1 16,0-1 1-16,0 1-1 15,0 0 1-15,0 0 0 0,0-3 10 16,0 3-7-16,0-3 5 16,0-1 35-16,0-3-43 15,0-2 0-15,0-2 7 16,0-1-4-16,0 0 9 15,0-5-12-15,0 0 0 16,-3-3 2-16,-3 0-2 16,3 1 0-16,-5-2 0 15,2 1 3-15,-1-1 2 16,1 1-5-16,2 2 0 0,-1-2 2 16,1 6-1-16,2-1-1 15,-1 1 0-15,3 2 6 16,-4-1-5-16,0 2-1 15,3-4 0-15,-2 2-2 16,-1-1 2-16,0 0 0 16,-1 0 0-16,3 1 3 15,-5 1-4-15,4-1 1 16,-3 0 0-16,0 1 0 16,2 0 2-16,1 1-2 15,0 0 0-15,0 0 1 16,-1 1-2-16,3 0 1 15,-2-1 0-15,0-1-1 16,0 0 4-16,0-1-3 0,0-1 0 16,-3 0 0-16,3-2 1 15,-2 0-1-15,-1 2 0 16,2 1-2-16,1 1 6 16,0 3-4-16,-1-1 0 15,2 0 3-15,-1 2-4 16,3 0 1-16,-4-1 0 15,4 0 0-15,-3-1 5 16,3-1-8-16,-3-2 3 16,0 0 0-16,0-1-3 15,-3 1 4-15,2-1-1 16,-2 2 0-16,-1-1 2 16,3 1 0-16,-5 1-2 0,6 1 0 15,-3 0-1-15,1 3 1 16,3 0 0-16,-3 2-1 15,3 2 4-15,1-2 0 16,-1 2-3-16,1-2 1 16,-1 1-6-16,1 1 5 15,-2-2 0-15,3-1 1 16,-3 1 1-16,0-3 1 16,-2 3-3-16,5-2 0 15,-2 4-3-15,2 0 3 16,0 0 0-16,-3 1-4 15,3 1 8-15,0-3-1 16,-3 1-3-16,3 2 0 16,0-1-2-16,-3 1 2 0,0 1-1 15,3-2 1-15,-3 1 0 16,-1 1 0-16,4-1 0 16,-1-1 0-16,-2 1-9 15,1-2 12-15,-3 0-3 16,2 2 0-16,0-3 2 15,0 2-12-15,0 1 10 16,0-1-11-16,0 2 8 16,0 0-2-16,0 0 3 15,-4 0 1-15,-4 0 2 16,2-1-13-16,-4 1 12 0,1-1-8 16,-5 1 2-16,4 0 5 15,-3 0 1-15,-3 0 0 16,2 0 4-16,-3 0-11 15,4 0 7-15,-3 0-4 16,-1 0-1-16,-2 1 5 16,-2 2 0-16,5-2 0 15,-2 1 1-15,3 2-5 16,0-1 4-16,0 1 0 16,-1-1-3-16,2-1 6 15,4 3-3-15,-5-2 0 16,-5-1 0-16,3 1-1 15,-6 1 1-15,1-1 0 0,-2 2 0 16,2-3 3 0,1 0-5-16,-2 1 2 0,7-1 0 15,3 0-5-15,-3-1 5 16,5 1 0-16,-2-2 1 16,2 3 3-16,2-3-4 15,-1 3 0-15,1-2 0 16,-6 0 5-16,0 1-5 15,-6-1 0-15,2 1-1 16,-6 0 5-16,1 0-8 16,-3 3 3-16,-4 0 1 15,4-1-5-15,-6-1 5 16,2 4 0-16,2-3-3 16,1 0 6-16,-2 1-1 0,1 0-2 15,0 0 0-15,-1 0-13 16,0 1 13-16,-4 0 0 15,-1 2-2-15,-3 0 13 16,-5 2-21-16,1 2 10 16,-8 0 0-16,3 0-7 15,-1 3 7-15,2-3 0 16,7-3 0-16,8 1 5 16,7-3-9-16,5 0 4 15,-5-1 0-15,1-2 0 16,4 1 0-16,-8 1 0 15,2-1-1-15,-2 1 3 16,1-1-4-16,3 1 2 0,-1-1 0 16,5 1 0-16,-2-2 0 15,2 1-2-15,-1 0-1 16,1 2 2-16,-2-3-7 16,6 0 8-16,-6 0 0 15,2 1-3-15,-4 0 5 16,4-1-2-16,-5 0 0 15,2 1 1-15,-3 0 2 16,-2 1-3-16,0 2 0 16,-3-3-3-16,-2 2 3 15,0 1-1-15,-3-3 1 16,0 1 0-16,2 2 3 16,-2-2-3-16,6 0 0 15,2 1-5-15,3-1 5 0,2 0-2 16,0-1 0-16,-2 1 4 15,0-2-6-15,0 0 4 16,-7 2 0-16,1 0-4 16,-3 1 7-16,2-1-5 15,7-2 2-15,1-1 0 16,13-3-1-16,4 0 1 16,1 0 0-16,6 0 1 15,-4 0 1-15,-1 0-3 16,1 0 1-16,-3 0 0 15,4 3-1-15,-7-2 1 0,-6 2 0 16,3-2-3-16,-5 1 9 16,3-1-8-16,4 0 2 15,5 1 0-15,2-2 7 16,2 0-7-16,4 0 0 16,-7 0-2-16,3 0 5 15,-2 0-6-15,0 0 3 16,3 0 0-16,-4 0-1 15,1 0 1-15,-3 0 0 16,-3 0-2-16,-1 3 7 16,2-3-8-16,-6 2 3 15,4-2 0-15,0 2-3 0,4-2 4 16,-1 1-1 0,6-1 0-16,3 0 5 0,1 0-6 15,0 0 1-15,0 0 0 16,0 0-3-16,-3 0 3 15,-3 2 0-15,-7 0 0 16,-4 1 1-16,2 1-1 16,-1 1 0-16,-4-1 0 15,4-2-2-15,-3 1 2 16,5-1 0-16,5-1-1 16,4-1 5-16,5 0-6 15,0 0 2-15,0 0 0 16,0 0 1-16,0 0 0 15,0 0-1-15,0 0 0 0,0 0 4 16,0 0-5-16,0 0 1 16,0 0 0-1,0 0-7-15,-2 0 14 0,2 0-8 16,0 2 1-16,-3-1 0 16,-3-1-4-16,3 2 4 15,0 1 0-15,3-3-2 16,0 0 4-16,0 0-1 15,0 0-1-15,0 0 0 16,0 0 1-16,0 0-1 16,0 0 0-16,0 0 5 15,-7 0-3-15,1 0-2 16,-5 3 0-16,2-2 0 0,-4 0-2 16,5 0 2-16,3 1 0 15,4-2 0-15,1 0 4 16,0 0-4-16,0 0 0 15,0 0 2-15,0 0-7 16,0 0 5-16,0 0 0 16,0 0 0-16,0 0 6 15,0 0-7-15,0 0 1 16,0 0 0-16,0 0-10 16,0 0 10-16,0 0-27 15,0 6-61-15,3 8-165 16,5-1-52-16</inkml:trace>
  <inkml:trace contextRef="#ctx0" brushRef="#br0" timeOffset="56086.4269">8607 3445 132 0,'0'0'111'0,"0"0"-58"16,0 0 1-16,0 0 19 16,0 0 0-16,0 0-49 15,0 0-2-15,0 0 2 0,0-3-7 16,0 3 22-16,0 0-13 15,0 0-14-15,0 0 30 16,0 0-23-16,0-3 17 16,0 3 24-16,0-2 13 15,0 1-18-15,0-5-11 16,0 1-41-16,0-1 33 16,0-3-31-16,0 5 0 15,-3-1 11-15,0 3-6 16,3 1 28-16,0 1-21 15,0 0-11-15,0 0 9 16,0 0-11-16,0 0-4 16,0 0 7-16,0 0-5 0,0 0-1 15,0 0-1 1,-3 0 0-16,3 0-17 0,0 0 17 16,0 0-15-16,0 10 13 15,0 5 4-15,0 1-9 16,0 4 7-16,0-1 0 15,0-1 1-15,0-2-1 16,0-2 0-16,0-1 0 16,0-2 7-16,0-1-7 15,0 0 0-15,0-2 0 16,0 1 2-16,0 0-2 16,0 1 0-16,0 0-3 0,3-2 7 15,-3-3-3 1,0-3-1-16,0-1 0 0,0-1 1 15,0 0 2-15,0 0-1 16,0 0 4-16,0 0 0 16,0 0 12-16,0 0-18 15,0 0-20-15,3 0-34 16,0-6-81-16,3-11-216 16</inkml:trace>
  <inkml:trace contextRef="#ctx0" brushRef="#br0" timeOffset="56550.2358">8744 3362 139 0,'0'0'103'16,"0"0"-30"-16,0 0 36 16,0 0-7-16,0 0-34 15,0 0-14-15,0-1-9 16,0 1 1-16,0 0-41 16,0 0 9-16,3 0-18 15,0 0 15-15,0 6 5 16,-1 7 22-16,2-2-9 15,-1 3-6-15,-3 4-3 0,2-2-4 16,2 4 13-16,-1-3-27 16,1 0 0-16,1-3 8 15,-5-1-7-15,3-3 2 16,-1-3-5-16,-2-4 0 16,4 0 6-16,-4 0-6 15,0-3 0-15,0 0-1 16,0 0 7-16,0 0-4 15,0 0-2-15,0 0-21 16,0 0-12-16,0 0-89 16,0 0 27-16,0 0-282 0</inkml:trace>
  <inkml:trace contextRef="#ctx0" brushRef="#br0" timeOffset="56784.6169">8680 3506 300 0,'0'0'191'0,"0"0"-74"15,0 0-3-15,0 0-43 16,0 0-18-16,0 0-27 16,-3-6-20-16,3 6-12 0,0-4-1 15,8 3-25 1,11-3 32-16,4 0 0 0,9-2-17 15,-2 1-80-15,-2-1-109 16,-1-1-148-16</inkml:trace>
  <inkml:trace contextRef="#ctx0" brushRef="#br0" timeOffset="57555.1391">9056 3294 50 0,'0'0'158'16,"0"0"-67"-16,0 0 5 15,0 0 18-15,0 0-44 0,0 0-19 16,-18-26-6-16,15 24-16 15,0-1 32-15,-3 3-38 16,3 0-9-16,-7 0 2 16,2 0-14-16,-1 0 2 15,-2 0 6-15,3 0-5 16,-1 0 17-16,-1 3-17 16,0 2 6-16,3-1 3 15,1 5-13-15,-4-1 0 16,0 4-1-16,0 0 5 15,1-1 8-15,2 0-13 16,1 1 0-16,3-2-5 16,-3 0 5-16,3 0 0 15,3 1 0-15,0-1 1 16,0 2-6-16,0-2 5 0,9 3 0 16,7-2 0-16,7-2 0 15,-1-1 0-15,5-2-1 16,-5-6-2-16,-2 1-6 15,-1-1 1-15,-7 0 8 16,-4 0-2-16,-1 0 4 16,-4-3 3-16,0-3 9 15,-3-3-13-15,0-2 37 16,0 3-36-16,0-3 2 16,0 1 15-16,-6 2-19 0,-1 1 0 15,-1 1-4-15,-1 1 7 16,-3 2-19-16,-8 3 16 15,-6 0-12-15,-7 17-21 16,-3 9-55-16,5 3 4 16,4-4-110-16,8-3-293 15</inkml:trace>
  <inkml:trace contextRef="#ctx0" brushRef="#br0" timeOffset="60743.8156">848 8037 289 0,'0'0'103'0,"0"0"8"15,0 0-7-15,0 0-16 16,0 0-25-16,0 0 25 15,-20-19-27-15,16 16-23 16,4 3 8-16,0 0-45 16,0 0-1-16,0 7-8 15,0 13 8-15,0 9-1 16,0 4 1-16,4 2 0 16,2-4 15-16,-1-4-5 15,-2-3-1-15,1-5 9 16,2 1-13-16,-4-6 2 15,2 2-7-15,-1-3 0 16,0-3 8-16,0-2-8 16,0-4 0-16,-3 0 0 15,0-4 0-15,0 3 3 0,0-3-1 16,0 0-4-16,0 0 0 16,0 0-37-16,0 3-47 15,-9 0-126-15,-12-3-276 16</inkml:trace>
  <inkml:trace contextRef="#ctx0" brushRef="#br0" timeOffset="61051.6231">792 8035 561 0,'0'0'129'0,"0"0"-59"16,0 0-70-16,0 0 0 15,0 0 4-15,105-61-4 16,-59 51 21-16,-7 7-21 16,-8 3 1-16,-7 0 0 15,-9 14-1-15,-9 11-4 16,-6 6 2-16,0 2 4 16,-15 3 48-16,-9-3-23 15,-7-1-8-15,-3-4 13 16,2-5-19-16,7-7-11 15,4-8-2-15,12-2 10 16,6-6-3-16,3 0-7 16,0 0-104-16,0 0-129 0</inkml:trace>
  <inkml:trace contextRef="#ctx0" brushRef="#br0" timeOffset="62050.0062">1255 8214 389 0,'0'0'142'0,"0"0"-83"16,0 0 16-16,0 0-16 16,0 0 15-16,0 0-24 15,-15-37-1-15,15 33 8 16,0 1-17-16,0 3 6 16,0 0-16-16,0 0-16 15,0 0 14-15,0 0-28 16,0 0-11-16,0 3 5 0,0 11-10 15,0 9 16-15,0 0-4 16,3 4 11-16,4-1 1 16,-7-1-1-16,0 3-7 15,0-2 23-15,0 1-18 16,0 0 3-16,0-5-8 16,0-5 2-16,0 0 6 15,0-6-8-15,0-7 0 16,0 3 0-16,0-1 2 15,0-2-4-15,0 0-3 16,0-1 5-16,0-1 9 16,0-2-9-16,0 0 0 0,0 0 11 15,0 0-8-15,0 0 12 16,0 0-11-16,0 0 2 16,0 0 16-16,0 0-21 15,0 0-1-15,0 0 5 16,0 0-3-16,0 0-4 15,0 0 0-15,0 0 2 16,0 0-8-16,0 0 8 16,0 1-5-16,0-1 2 15,0 0 2-15,0 0-3 16,0 0-25-16,0 0-27 16,0 0 17-16,0 0-42 15,0 0 11-15,9 0-34 0,2 0 61 16,2 0 37-16,-1 0-19 15,-2 0-35-15,-2 0 31 16,-2 0-86-16,-3 0-102 16,-3 0-70-16</inkml:trace>
  <inkml:trace contextRef="#ctx0" brushRef="#br0" timeOffset="62625.6455">1155 8465 453 0,'0'0'91'0,"0"0"-46"16,0 0-13-16,0 0 74 15,0 0-50-15,0 0-9 16,0-4 6-16,0 4-23 0,0 0 5 16,0 0 2-1,0 0-17-15,0 0 37 0,0 0-26 16,0 0-20-1,0 0-11-15,0 0-7 0,0 7-6 16,12 10 4-16,-4-2 9 16,6 5 7-16,-2-4-7 15,-1-5 0-15,-4 3 0 16,2-4 0-16,0-2 7 16,-3-1-6-16,4 3 6 15,-5-3 1-15,-2-4-1 16,0 0-7-16,0-3 18 15,-3 0 18-15,0 0 29 16,3 0-3-16,7-16-11 0,2-7 1 16,6-11-52-16,0-2 0 15,0 6 4 1,0 7 0-16,1 3-8 0,2 4 1 16,-3 10-22-16,3 3-22 15,-5 3-111-15,-4 9-47 16,-9 5-151-16</inkml:trace>
  <inkml:trace contextRef="#ctx0" brushRef="#br0" timeOffset="73200.8962">6441 3618 306 0,'0'0'51'0,"0"0"22"15,0 0 43-15,0 0-38 16,0 0-44-16,0 0 44 15,0 0-33-15,-40-26-41 16,37 22 7-16,0 3 29 16,0 1-11-16,3-2 19 15,0 1-46-15,-3 1-2 16,3-2 6-16,0 2-6 16,0 0 0-16,0 0-4 0,0 0 4 15,0 0 19 1,0 0-17-16,0 0 11 0,0 0 3 15,0 0-6-15,0 0 15 16,0 0-17-16,0 0-2 16,0 0 37-16,0 0-29 15,0 0 20-15,0 0 13 16,0 0-15-16,0 0 8 16,0 0-28-16,0 0-12 15,0 0 8-15,0 0-1 16,0 0-7-16,-4 0 0 15,4 0 2-15,0 0 27 0,0 0-18 16,0-1-5 0,-2 0 19-16,-1-2-24 0,-2-1 8 15,2 1-9-15,2 0 1 16,1-2 16-16,-3 0-17 16,3 3 0-16,-3-3 8 15,3 1-4-15,0 4 4 16,-3-1-8-16,3 1 8 15,0 0 3-15,0 0-11 16,0 0-2-16,-3 0-10 16,3 0 17-16,0 0-9 15,0 0 4-15,0 0-1 16,0 0-19-16,0 0 20 16,0 5-15-16,0 9 12 15,0 6 6-15,0 5-4 0,0 1 1 16,0 5 0-16,0-4 3 15,0 1-3-15,0-4-2 16,3 2-1-16,0-4 6 16,3 1-3-16,-2-2 0 15,6-3 0-15,-3 0-1 16,-1 1 1-16,0 1 0 16,-2 1-3-16,2 1 9 15,-6 1-10-15,3-1 4 16,-3 3 0-16,0-2 6 15,0 3-6-15,0-1-2 16,0 0-2-16,0 1 8 0,3-2 0 16,-2-1-4-1,3 1 1-15,2-2-8 0,-3-1 7 16,4-1 0-16,-4-1-2 16,-1 0 7-16,2 0-8 15,-1-3 3-15,-1 0 0 16,2-1 4-16,-1 0-4 15,-2-1 0-15,1 0-6 16,4 0 18-16,-6 0-22 16,3 2 10-16,-1-2 0 15,2 4 0-15,-1-2 0 16,0-1 0-16,0-3-2 16,0 1 9-16,-3-2-10 0,3-1 3 15,1-1 0-15,-4 5-2 16,3 2 2-16,0-1 0 15,0 4-2-15,0-1 9 16,2-2-10-16,-2 1 3 16,3 0 0-16,-2-1 5 15,-1 1-5-15,0 0-1 16,-3-1-6-16,3 0 14 16,-3 1-9-16,0 0 2 15,0 3 0-15,0 1 2 16,0-1-2-16,0 1 2 15,0-2-7-15,0-2 13 0,0 0-16 16,0 0 8 0,0-1 0-16,0-2 4 0,0 2-1 15,0 3-4-15,0-2 1 16,0 3 0-16,0-3-1 16,0 0 1-16,0-5 0 15,0 0-1-15,0-2 2 16,0-3-1-16,0-3 0 15,3 1 3-15,-3 0-7 16,3-2 4-16,-3 3 0 16,2-3 2-16,-2 0 1 15,0-3-3-15,4 2 0 16,-4-2 0-16,0 0-6 16,3 0 7-16,-3 0-1 15,0 2 0-15,3-1 4 0,6 0-9 16,0 1 5-16,0 1 0 15,7-2-1-15,5 1 1 16,-3-2-1-16,9 3 0 16,-2-3 1-16,5 0-6 15,0 0 1-15,-3 0 5 16,1-5-2-16,-4 2 2 16,-6-1 0-16,1 1-1 15,1-2 6-15,1 3-6 16,7-2 1-16,-3-1 0 15,2 2 1-15,2-2-1 16,0 1 0-16,1-2-1 0,-3 1 4 16,-1 0-1-16,-3 0-2 15,-2 2 0-15,-3 2-4 16,-4-2 4-16,2 1 0 16,3-3-5-16,1 2 15 15,2 2-19-15,2-4 9 16,0 0 0-16,4-1 0 15,0 0 0-15,2-2 0 16,-3 3-2-16,1 1 8 16,-2-3-10-16,2 0 4 15,-2 1 0-15,2 1 1 16,-3-1-1-16,2 2 0 16,1-2-2-16,2 1 5 0,6-1-12 15,-1-1 9 1,6 0 0-16,2 1-8 0,2 0 8 15,1-3 0-15,-1 1 0 16,-2 0 2-16,-1 0-11 16,-6 0 9-16,1 2-2 15,-6 3-1-15,-1-2 3 16,0 0 0-16,1 1 0 16,5-2 2-16,0 1 2 15,0-4-4-15,0 1-2 16,5 2 0-16,-2-2 4 15,-3 1-2-15,0-1 0 0,-4-1 0 16,4 2-2 0,-6-3 2-16,2 0 0 0,4 0 0 15,7-2 4-15,4-2-4 16,5 0 0-16,4-1 2 16,-1 0-10-16,-6 1 8 15,-4-1 0-15,-2 2-3 16,-1 4 9-16,3-2-1 15,-2 3-5-15,5 0 0 16,-2 1-13-16,3-2 13 16,2 2 0-16,-2-1 1 15,-4 0 0-15,1 4 9 16,-7-3-10-16,-5 0 0 16,4 2-11-16,-6-2 14 15,-2 2-3-15,-3 0 3 0,3 0-2 16,-4 0 0-16,3-2-1 15,0 0 0-15,4 0 0 16,2-1 0-16,2 1 0 16,-1 0-1-16,-1 0 3 15,3 1-1-15,-2 2-1 16,-2-3 0-16,-10 3-8 16,3 0 8-16,-1 0 0 15,3-1-3-15,1 0 11 16,1-1-12-16,2-1 4 15,3-1 0-15,1 0-9 16,-2 0 7-16,1-1 2 0,-4 4 0 16,-2-1 0-16,-8 2-4 15,-6-1 4-15,1 0 0 16,-2 1 0-16,2-2 0 16,2 2 0-16,1-1-2 15,3 2 4-15,-5-1-1 16,3-2-1-16,1-1 0 15,-6 4-1-15,4-1 3 16,-10 2-3-16,0-3 1 16,-4 3 0-16,-2 2 2 15,-4-1-2-15,0-2 0 16,3 0 11-16,3-2-6 16,1-3-2-16,-1 1-3 0,3 2 0 15,-2 0-8-15,0 3 8 16,0-1 0-16,-1 2-2 15,-3-2 5-15,-3 1-3 16,3 2 0-16,-3 0 0 16,0 0 1-16,0-1-1 15,3-3 0-15,0 0 4 16,5-4-1-16,0 3-3 16,0-1 0-16,-2 2 0 15,-3-1 17-15,1-5-17 16,-1 0 16-16,-3-3 9 15,0-5-14-15,0-2 13 16,0-5-24-16,0-1 4 16,-7-2 9-16,-2 2-6 0,-4-5-7 15,2 0 9-15,2-2-7 16,3 1 0-16,-1-3-2 16,2-5 0-16,3 1-3 15,2-2 3-15,0 0 0 16,0 3-2-16,0 1 5 15,0 3-6-15,-1-1 3 16,-2 0 0-16,0-1-2 16,-3 3 2-16,0 1 0 15,0 3-1-15,-4 2 4 16,-1 2-4-16,2 2 1 16,2 1 0-16,1 3 2 15,3 4-2-15,0-1 0 0,-3-1-3 16,3 0 7-16,-5 0-4 15,5 1 0-15,0 0 0 16,-1 4-1-16,1-5 1 16,0 2 0-16,0 0-3 15,0-2 7-15,0 0-4 16,-1 0 0-16,-2 1 0 16,3-1 1-16,-5 3-1 15,2-1 0-15,1 1 0 16,-1 1 0-16,1 1 0 0,2 4 0 15,0 0 0 1,0 2-1-16,3 1 4 0,-3 2-3 16,3-3 0-16,-3 1 3 15,3-1-4-15,-3-2 1 16,3-3 0-16,-7 1-4 16,6-3 8-16,-3 2-4 15,1-2 0-15,-2 0 2 16,1-1-6-16,-2-1 4 15,-1 4 0-15,4 1 1 16,-4 3-1-16,3 0 0 16,2 2-3-16,-2-2 3 15,2 1 0-15,1 2 0 16,-3-2 0-16,1-1-2 16,0 3 8-16,0-1-11 0,-1-3 5 15,-1 2 0-15,2 0-1 16,0-2 1-16,0 2 0 15,-1-2 0-15,0 1 7 16,1 3-10-16,0-1 3 16,0 2 0-16,2 1-5 15,-1 1 5-15,1-1 0 16,1 1-2-16,0 1 6 16,0 0-7-16,0 0 3 15,0 0 0-15,-3-1-3 16,3 1 3-16,-3-2 0 15,0 1-3-15,-4-3 10 16,1 4-14-16,-10 0 7 0,-2 0-1 16,-4 0-18-16,0 0 17 15,-7 7-7-15,2 0 7 16,-3 0 1-16,-5-1-4 16,-3 1 5-16,-4 0-4 15,0-4-3-15,-10 3 7 16,-4-2 0-16,-3 3-1 15,1 0 4-15,3 2-17 16,7-2 14-16,8 1 0 16,1 1-2-16,6-2 2 15,-3 1 0-15,2-1-4 16,1-1 9-16,-2-1-10 0,0 1 5 16,1-1 0-1,-5 0-3-15,-3-1 4 0,-1 1-1 16,-2-2 0-1,2 1 2-15,4-1 2 0,5-1-4 16,4 1-3-16,-3-1 1 16,0 1 2-16,2 1 0 15,4-1-1-15,-1-2 2 16,1 2 2-16,-6-2-3 16,2 1-5-16,-13 3 0 15,-3 0 10-15,-9 0-4 16,-3 0-1-16,-2 2 0 0,6-1-15 15,7 1 15 1,2-1-3-16,7 1-1 0,6-3 5 16,1 3-1-16,9-4 0 15,-7 2 0-15,2-2-3 16,-2 4 3-16,-3-2 0 16,1 0-3-16,2 0 8 15,0 0-10-15,3-2 5 16,-3 3 0-16,0-2-1 15,-1 0 4-15,1-1-3 16,-6 1 2-16,-1-1 1 16,1 0-5-16,-4 1 2 15,1 1 0-15,0-3-4 16,0 3 4-16,3 0 0 16,-2 1 5-16,-1-3-3 0,-1 4-4 15,-5-1-1-15,-1-1 3 16,-2 2-3-16,-1 0 3 15,1 2 0-15,2-1-1 16,1-1 3-16,-1 0 1 16,4 2-3-16,-4-3 0 15,4 2-5-15,-1 1 5 16,1-2 0-16,0 0-4 16,-4 3 12-16,1-2-14 15,2-1 6-15,3 0 0 16,4-3 2-16,6 0-2 15,5 0 0-15,4-1-4 0,6-3 14 16,0 3-15 0,0 2 5-16,-4-2 0 0,-5 4-2 15,-2-2 2-15,1 2 0 16,0 2-3-16,1-1 6 16,5-2-3-16,2-1 0 15,4-2 0-15,6-2-2 16,5 1 2-16,-1-2 0 15,3 1-1-15,0 1 6 16,-3-2-21-16,3 1 16 16,0 0-7-16,-3 2 2 15,3 0 2-15,-4 0 1 16,0 0 1-16,0 0 2 16,-3 2-3-16,-1 0 2 15,-1 2 0-15,-4 0 0 0,-1 0 3 16,-2 3-4-16,-5-2 1 15,6 1 0-15,-1-3 0 16,3-1 0-16,12-4 0 16,-1 1-1-16,2-1 1 15,0-1-4-15,-1 2-1 16,-2 0 5-16,3 1-2 16,-3 0 2-16,0 0 0 15,-1 0-2-15,1 0 6 16,0 0-8-16,-3-1 4 15,3 0 0-15,3-1-5 16,0 0 5-16,-4-1 0 0,4 2-2 16,0-1 7-1,0 1-11-15,-2 5 1 0,-1 3 5 16,3 0-6-16,-6 2 6 16,3 2 0-16,0 2 0 15,-3 1 10-15,3 1-15 16,-3 3 5-16,0-1 0 15,-4 0-2-15,4 1 2 16,-2-3 0-16,2 2 0 16,-1 4 0-16,7 7 0 15,0 5-1-15,0-7-251 16,10-13-468-16</inkml:trace>
  <inkml:trace contextRef="#ctx0" brushRef="#br0" timeOffset="76988.5741">8419 3142 470 0,'0'0'137'0,"0"0"-82"0,0 0-1 15,0 0 18-15,0 0-26 16,0 0-38-16,0 0 32 16,0 0-15-16,0 0 15 15,-3 0-14-15,3-4-25 16,-3 0 11-16,-1 2-2 16,4 2-1-16,0-2 32 15,0 2-34-15,0 0-7 16,0 0 0-16,0 0-9 15,0 0 6-15,0 0-1 16,0 0 4-16,0 5-10 16,0 2 10-16,0 2 0 15,4-1-5-15,2 2 13 0,0 0-9 16,2 2 1-16,0-1 0 16,1 3 0-16,-1-3 0 15,1 0 0-15,-2-1-3 16,-1 0 8-16,-3-2-4 15,0 0-1-15,0-5 0 16,-3 4-3-16,1-5 3 16,1 1 0-16,-1 0-1 15,1 1 2-15,-2-1-3 16,1 2 2-16,1-2-35 16,-1 2-11-16,4-1-73 15,-2-3-29-15,-3-1-257 16</inkml:trace>
  <inkml:trace contextRef="#ctx0" brushRef="#br0" timeOffset="77716.9568">8629 3056 131 0,'0'0'73'0,"0"0"-15"15,0 0 3-15,0 0 32 16,0 0-21-16,0 0-46 16,0-6-26-16,0 6 1 15,0 0-2-15,0 0 13 16,0 0-12-16,0 0 26 15,0 6 44-15,0 1 7 16,1 1-46-16,2 1-3 16,-2 0 22-16,1-2-28 0,2 6 20 15,-1-1-17 1,0 2-25-16,0 0 29 0,1 2-29 16,-1-2 0-16,-3 0 10 15,3-2-10-15,-3-1 0 16,0-1 0-16,3-4 2 15,-3 0 2-15,0 0-4 16,0-4 0-16,0 0 1 16,0-2 1-16,2 0-2 15,-2 0 0-15,0 1-24 16,0 2-68-16,0-3-163 16,-11 0-265-16</inkml:trace>
  <inkml:trace contextRef="#ctx0" brushRef="#br0" timeOffset="77988.7832">8504 3165 617 0,'0'0'124'0,"0"0"-82"16,0 0 12-16,0 0-8 15,0 0-41-15,0 0-2 0,-5-10-3 16,22 10-1-16,8 0-9 16,8 0-17-16,-3 0-85 15,-2 0-229-15</inkml:trace>
  <inkml:trace contextRef="#ctx0" brushRef="#br0" timeOffset="78428.5108">8759 3055 206 0,'0'0'283'0,"0"0"-246"16,0 0-23-16,0 0 15 15,0 0 19-15,0 0 5 16,0 29-28-16,3-22-3 15,-3 2-2-15,2-3-18 16,0-2 9-16,1-1-11 16,0 1 0-16,5-1 19 0,4-3-15 15,1 0 31-15,7 0 19 16,-4 0-39-16,-2 0 15 16,2 4-30-16,-10 4-4 15,0 5 0-15,-4 4 8 16,-2 1 1-16,0 2-2 15,0-1-1-15,0-6 18 16,-2 3-20-16,-7-4-7 16,-3-3-27-16,0-9-151 15</inkml:trace>
  <inkml:trace contextRef="#ctx0" brushRef="#br0" timeOffset="78592.4116">8726 3042 762 0,'0'0'130'0,"0"0"-94"15,0 0-36-15,82-2 9 16,-46 2-18-16,-9 0-180 16</inkml:trace>
  <inkml:trace contextRef="#ctx0" brushRef="#br0" timeOffset="80884.634">1061 8969 302 0,'0'0'60'16,"0"0"92"-16,0 0-76 15,0 0 20-15,0 0 2 16,0 0-10-16,0 0-29 15,-79-33-16-15,67 33-26 16,-4 14 2-16,1 12-15 0,-2 6-2 16,1 2-2-1,4-1 2-15,6-9 11 0,6-6-13 16,0-7 0-16,0-1 6 16,6-4-2-16,6-3 8 15,6-2-1-15,1-1-7 16,-1 0 11-16,-2 0-11 15,-5 3-4-15,-2 0 0 16,-2 0 1-16,-1 2-3 16,-3-2 2-16,-3 4 0 15,0 2-5-15,0 4 6 16,-16 6-1-16,-7-2 0 0,-2-3 0 16,9-6-3-1,5-6-11-15,8-2-23 0,3 0-9 16,5-5-194-16,14-4-351 15</inkml:trace>
  <inkml:trace contextRef="#ctx0" brushRef="#br0" timeOffset="81673.7479">824 9980 453 0,'0'0'148'16,"0"0"-92"-16,0 0 6 15,0 0-23-15,0 0 1 16,0 0-12-16,0 0-18 16,16 0-1-16,5-10 14 15,10-4-19-15,1-8 31 16,8-1-10-16,0-3-19 0,-1-1 2 16,-3 7-3-1,-8 6-10-15,-7 5-6 0,-12 9-49 16,-9 0-9-16,0 0-62 15,-3 10 73-15,-17 7 29 16,1-1-100-16,-2-6-44 16,-1 0 23-16</inkml:trace>
  <inkml:trace contextRef="#ctx0" brushRef="#br0" timeOffset="81972.5639">982 9892 344 0,'0'0'144'16,"0"0"-33"-16,0 0-24 15,0 0 8-15,0 0 2 16,0 0-26-16,-12 0-15 16,12 0-35-16,0 0-19 0,0 0-3 15,0 2 1-15,0 15 0 16,0 11 33-16,4 3-7 16,4 10 24-16,-2 1-6 15,0 4-38-15,4-2 13 16,-1-5-18-16,2-2 4 15,-1-12-5-15,-4-4 5 16,0-6-4-16,-3-7-1 16,-3-5-2-16,0-3-9 15,3 0 10-15,-3 0-2 16,0 0-26-16,0 0-72 16,0-4-19-16,0-15-341 0</inkml:trace>
  <inkml:trace contextRef="#ctx0" brushRef="#br0" timeOffset="83134.4642">961 11008 124 0,'0'0'221'15,"0"0"-125"-15,0 0-42 16,0 0 37-16,0 0 3 15,0 0-38-15,-7-16-56 16,7 16 3-16,0 2-9 16,0 12 12-16,0 5 24 15,0 4 55-15,0 0-56 16,4 1-16-16,5 1 9 16,1-4-20-16,-3 1 14 0,3-2-12 15,-4 1 20-15,1-9 6 16,-4-4-26-16,0-5 0 15,-3-3-4-15,0 0 3 16,0 0 21-16,0 0-19 16,-3-11 16-16,-10-9-11 15,0-7-10-15,-1-8 0 16,5-1-4-16,0 0 4 16,3 2 6-16,3 5-6 15,-1 5 0-15,4 4-1 16,0 5 0-16,0 4 0 15,0 8-3-15,0 0 4 16,0 3-5-16,7 0 5 0,1 0-3 16,8 3 3-1,5 11 1-15,1 2 4 0,2 7-5 16,4 2 2-16,-2-4-2 16,1-5 0-16,-2-5 0 15,0-1 0-15,-1-7 5 16,-7-3-10-16,-7 0-5 15,-4 0 1-15,-6 0 9 16,0-20 17-16,0-9 6 16,-6-11-7-16,-9-7 4 15,0 1 21-15,-1 4-30 16,2 9-9-16,7 6 27 0,1 18-16 16,6 2 3-1,0 4-16-15,3-1-73 0,21 0-81 16,7-5-106-16,-1-1-278 15</inkml:trace>
  <inkml:trace contextRef="#ctx0" brushRef="#br0" timeOffset="109718.5224">9153 11585 170 0,'0'0'0'15,"0"0"0"-15,0 0 59 16,0 0 27-16,0 0 80 16,0 0-48-16,0 0-44 0,0 0-15 15,12-52-15 1,-12 45 7-16,4 0 33 0,-4 2-38 16,0 1 15-16,0 4 4 15,0 0-23-15,3 0 1 16,-3 0-5-16,0-1-5 15,0 1 26-15,0 0-43 16,0 0-5-16,3 0-7 16,0 0-4-16,4 11-2 15,6 5-4-15,0 3 6 16,-1-2-2-16,-4 0 2 16,2-8 0-16,-5-1-1 0,-1-5 6 15,-1-3-1 1,-3 0-2-16,3 0-2 0,1 0 45 15,8-11-17-15,12-12-3 16,12-12-18-16,5-8 3 16,12-7-4-16,-1 0-6 15,-4 4-33-15,-2 6-31 16,-17 18-78-16,-19 18-145 16,-10 4-462-16</inkml:trace>
  <inkml:trace contextRef="#ctx0" brushRef="#br0" timeOffset="111041.2247">906 11560 98 0,'0'0'109'0,"0"0"-37"16,0 0-19-16,0 0 58 15,0 0 31-15,0 0-57 16,10-7-13-16,-10 7-29 16,0 0-11-16,0 0 24 15,0 0-33-15,0 0-18 16,3 0 4-16,2 7-8 15,5 5 38-15,-1 5-35 16,-3-1-2-16,3-3 10 16,-3-2-9-16,0-5-2 15,-2-2 7-15,-1-1-7 16,-1-3 52-16,-1 0 6 0,7 0 21 16,8-24 4-16,14-9-43 15,6-12-21-15,7-2-20 16,-1 7 9-16,1 4-18 15,-4 16 8-15,-6 13-76 16,-11 7-61-16,-19 15-178 16</inkml:trace>
  <inkml:trace contextRef="#ctx0" brushRef="#br0" timeOffset="114496.2877">9933 11886 479 0,'0'0'102'0,"0"0"-68"0,0 0 43 15,0 0-8-15,0 0-25 16,0 0 44-16,-17-10-49 16,16 10-1-16,1 0-12 15,0 0-7-15,0 0 38 16,0 0-45-16,0 0-2 16,0 0-8-16,0 0 4 15,0 0-6-15,7 0 0 16,4 3 0-16,1 4 21 15,0 7-14-15,-5 2 1 0,0 7 12 16,0 7-7 0,-7-1 19-16,0 8-20 0,0-1-7 15,0-3 11 1,0 0-15-16,0 0-1 16,0-2 0-16,-10-5 3 0,2-1 9 15,-4-5-12-15,3-3 0 16,3-4 16-16,-2-5-11 15,5-3 8-15,2-4-1 16,1-1-8-16,-2 0 16 16,2 0-20-16,0 0 0 15,0 0 4-15,0 0-3 16,0 0-2-16,0 0 0 16,0 0-56-16,0 0 3 15,0 0-92-15,10-14-52 0,6-6-87 16</inkml:trace>
  <inkml:trace contextRef="#ctx0" brushRef="#br0" timeOffset="114998.9746">9860 12206 266 0,'0'0'310'16,"0"0"-276"-16,0 0-27 15,0 0-2-15,0 0 81 16,0 0 3-16,0 0-29 15,0 0-31-15,0 0 21 16,0 4-34-16,0 13 23 16,0 6 42-16,0-1-40 15,0 2-22-15,0-4-19 16,0-1 4-16,0-6 5 16,0 0-9-16,3-3 0 15,3-3 0-15,1-2 9 0,-1-3 3 16,1 1-12-16,3-3 3 15,3 0 26-15,3-3-3 16,7-14-8-16,10-5 10 16,-2-8-20-16,6-4 14 15,-1 2-22-15,-4 3-1 16,-9 4-7-16,-11 13 8 16,-4 4-18-16,-5 8-46 15,-3 0-100-15,0 0-46 16,0 3-339-16</inkml:trace>
  <inkml:trace contextRef="#ctx0" brushRef="#br0" timeOffset="137968.1922">340 11721 280 0,'0'0'153'0,"0"0"-32"15,0 0-18-15,0 0-60 16,0 0 3-16,0 0-4 16,11-77 3-16,-11 72 20 15,0 5-35-15,0 0 16 16,0 0-8-16,0 0-38 16,0 0-3-16,0 0 1 15,0 0 4-15,0 0-2 16,0 5 0-16,0 10 0 15,0 10 29-15,0 12 13 0,-9 6-10 16,-3 10 0 0,3 2-23-16,0-1 26 0,-2-1-34 15,9-10-1-15,-3-4 13 16,1-6-11-16,-1-6-2 16,-1 3 0-16,3-8 8 15,-2 1 15-15,3-9-23 16,-1-1 0-16,0-6 6 15,3-4 1-15,0-3-7 16,0 0 0-16,0 2 0 16,0-2 5-16,0 0-5 15,0 0 0-15,0 0-1 16,0 0 7-16,0 0-6 16,0 0 0-16,0 0 4 0,0 2-11 15,0 4 7-15,0 3 0 16,0 5-2-16,-3 9 7 15,3-2-4-15,-3 1-1 16,0-6 4-16,3-3-11 16,0-2 7-16,0-5 0 15,0-1-1-15,0-3 5 16,0-2-8-16,0 6 4 16,12-5 0-16,1 2 2 15,4-3-1-15,2 0-1 16,2 0 15-16,-3 0-13 15,0 0 2-15,-5 0-4 16,-8 0-14-16,-2 0 4 0,-3 0-62 16,0 0 32-1,0 0-10-15,0 0-72 0,0 0-46 16,0 0-39-16,0-12-183 16</inkml:trace>
  <inkml:trace contextRef="#ctx0" brushRef="#br0" timeOffset="139666.5594">400 11451 30 0,'0'0'142'0,"0"0"-84"15,0 0-37-15,0 0-9 16,0 0 14-16,0 0 22 16,-3-44-32-16,3 34 3 15,3 6 67-15,-1-1 9 16,-2-3-28-16,0 1 0 15,0 2-22-15,0-5 2 16,0 3 8-16,0-3-14 0,0-1-7 16,0-1-5-16,-2 2-4 15,-1 3-25-15,-4 3 4 16,4 1 25-16,3 3-18 16,0 0 0-16,0 0-9 15,-2 0-2-15,2 0 0 16,-1 0-1-16,1 0-3 15,0 0-13-15,0 0 17 16,0 14-1-16,-2 8-1 16,1 12 4-16,-2 12 6 15,-3 7 0-15,4 4-8 16,-5 5 34-16,4-5-31 16,-3 0 8-16,3-6 11 15,3-1-21-15,0 3 10 16,0 0-3-16,0 6-4 0,0-6 20 15,0 0-21-15,0-7-3 16,-3-9 5-16,3-1-2 16,-3-10 0-16,3-9-3 15,0-1 0-15,0-10-2 16,0-3 2-16,-3-1 0 16,3-2 9-16,0 0-4 15,0 0 11-15,0 0-12 16,-6 0-4-16,-3-5 21 15,3 0-21-15,3-2 0 0,0 0 0 16,3-3 7-16,0-4-16 16,0-8-16-16,0-8 8 15,0-10 6-15,3-5-1 16,6-9-7-16,4-8-10 16,1-8-27-16,-5 1 47 15,4 3-24-15,-7 5 11 16,-6 13 17-16,0 7 5 15,0 5 0-15,0 7 1 16,0 3 1-16,-3 9 18 16,0 7-9-16,-1 7-8 15,4-1 14-15,0 4-17 16,0 0 0-16,0 0 0 0,0 0 1 16,0 0-5-1,0 0 4-15,-2 0-6 0,-1 21-1 16,-1 15 7-16,-2 6 0 15,-3 11 6-15,1 0-6 16,1 1 26-16,1 2-16 16,0-1-5-16,3 2 26 15,0-1-18-15,0-7-2 16,0-3-11-16,0-6 7 16,3 0 13-16,0-3-15 15,0-4-2-15,0-10 3 16,0 0-5-16,0-8 4 15,0-1-5-15,0-4 2 16,0-3-2-16,0 2 0 0,0-2 0 16,0 3 4-16,0 0-2 15,0 4 3-15,-7-2-5 16,7 1 5-16,-3-1-13 16,3-3 8-16,0 1 0 15,0-1 3-15,0-6 2 16,0 4-10-16,0-3 5 15,0-4 0-15,0 3 0 16,0-3 0-16,0 0 0 16,0 0 6-16,0 0-6 15,5 0-9-15,12 0 3 16,7 0 6-16,4-7 16 16,8-3-16-16,-3 0 1 0,-5 1-2 15,-4 2 7 1,-3 2-12-16,-1 0-6 0,-3 5-43 15,-3 0 9-15,-2 0-38 16,-2-3-60-16,-4-3-414 16</inkml:trace>
  <inkml:trace contextRef="#ctx0" brushRef="#br0" timeOffset="141234.0728">10473 11347 410 0,'0'0'104'0,"0"0"-41"16,0 0 54-16,0 0-8 15,0 0 1-15,0 0-25 16,0 0-2-16,0 0 3 15,0 0-32-15,0 0-31 16,-2 0 28-16,2 0-51 16,-1 0 3-16,1 0-6 15,-2 0-3-15,-2 17-6 16,-2 4 8-16,-3 13 4 16,-6 8 28-16,2 7-27 15,1 3 7-15,-3 4 10 16,-2 2-13-16,1 0 14 0,-5-2-11 15,1-3-4-15,6 0 23 16,-2-7-22-16,5-4-5 16,2-1 14-16,-4-4-4 15,3-2-6-15,0-1-4 16,-3-2 8-16,4-2-8 16,-1-2 0-16,0-6 0 15,5 0-2-15,-3-2 6 16,5 0-6-16,0 0 2 15,-4-4 0-15,4-2 5 16,0-1-5-16,-2-3 0 16,3 0-3-16,1-1 9 15,-1 2 0-15,1-2-6 0,-1-1 0 16,2-3-7-16,0-4 7 16,0 2 0-16,0-3-1 15,0 0 7-15,0 0-10 16,0 0 4-16,0 0 0 15,0 0 4-15,0 0-4 16,0 0 0-16,0 0 1 16,0 0 9-16,0 0-1 15,0 0-9-15,0-3-8 16,0-3 2-16,0 2-4 16,0-5-13-16,0-1 8 15,3-9-8-15,10-6 11 16,6-4-9-16,-4-4-7 15,5 2 28-15,-10 9-13 0,-3 9 13 16,-6 9 0 0,-1 1 2-16,0 1-2 0,0-1 0 15,0 1-9-15,0-1 0 16,-8 3-53-16,-10 0-90 16,0 0-12-16,3 0-61 15,2-9-197-15</inkml:trace>
  <inkml:trace contextRef="#ctx0" brushRef="#br0" timeOffset="142545.8205">10540 11380 436 0,'0'0'64'16,"0"0"44"-16,0 0-24 15,0 0 9-15,0 0-8 16,0 0-43-16,-37-12-6 15,28 12-28-15,3 0-8 16,-2-4 25-16,3 4-17 16,-2 0-1-16,3 0 7 0,1-3 8 15,-3 0 28 1,0 0-38-16,3 3-5 0,-5-1 20 16,1 1-24-16,7 0 0 15,-2 0-3-15,1 0 4 16,1 0 3-16,0 0-7 15,0 0 0-15,0 0 4 16,-2 0-4-16,-3 17 3 16,3 9 37-16,-5 11-11 15,-2 5 20-15,3 8-45 16,-1-1-1-16,1-2 14 16,4-1-14-16,-1-4 9 15,3-5-12-15,0 1 1 0,0 0 11 16,0-1-12-1,-2 3 0-15,2 2 9 0,0-3-9 16,0 2 30-16,0-5-25 16,0-2 4-16,0-3 8 15,0 3-16-15,0-7-1 16,0-1 7-16,0-3-7 16,0-1 5-16,0-5-5 15,0 4 0-15,0-2 8 16,0 1-8-16,-4-1 0 15,-2 1-4-15,3-3 8 16,-3-3-6-16,3-2 2 16,-2-1 0-16,3-2-1 15,-2-2 4-15,1 2-3 0,2 1 0 16,-4 2 1 0,1 3-4-16,1-2 3 0,0-2 0 15,-4-1-1-15,4-3 1 16,3-2 0-16,0-5-1 15,0 0 5-15,0 0 2 16,0 0-6-16,0 0 0 16,-3 0 12-16,-3-10-9 15,-2-5 1-15,3 1-4 16,-2 1 4-16,3 7-17 16,-2-2 13-16,-3 2-13 15,-1 3 6-15,-7 0 1 16,-3 3-2-16,-3 0-2 0,-1 0 7 15,-6 12-11 1,0 2 14-16,7-1 0 0,1-3-3 16,9-3 4-16,10-4-1 15,-1-3 0-15,4 0 2 16,0 0-8-16,0 0 6 16,0 0-12-16,0 2 5 15,0 0-23-15,16 1 19 16,8-1 7-16,8 1 4 15,4-1-14-15,2-2 14 16,2 0 0-16,-7 0-1 16,-11 0 5-16,-2 0-8 0,-11-2 1 15,-2-1 3-15,-4 3-6 16,-3-2 9-16,0 2-3 16,-8-5 4-16,-9 3 0 15,-7-1-8-15,5 3 3 16,2 0 1-16,8-3 1 15,2 3-1-15,4 0-25 16,-1 0-14-16,2 0-126 16,-1-2-460-16</inkml:trace>
  <inkml:trace contextRef="#ctx0" brushRef="#br0" timeOffset="152192.8644">532 12966 651 0,'0'0'20'15,"0"0"-19"-15,0 0-2 16,0 0 2-16,0 0 53 15,0 0 4-15,0 0-39 16,0 0 4-16,-41 0-12 16,41 0 24-16,-3 0-6 15,3 0-24-15,-4 0 48 16,1 0-35-16,-2 0 10 16,-1 0 13-16,0 0-1 15,-4 0-17-15,1 0-23 16,-4 0 4-16,-4 17-2 0,-8 6 2 15,-5 14-4-15,0 9 13 16,-4 2 0-16,-2 6 31 16,9-8-33-16,5-3-7 15,10-4 3-15,7-6-7 16,5-5 0-16,0 1-4 16,0-3 12-16,7-2-25 15,10-6 17-15,-2-4-12 16,0 0 7-16,0-2-20 15,-7-4-15-15,0-5-3 16,-2 0-11-16,-6-3 8 16,0 0 2-16,0 0 11 15,0 0-41-15,-6-3-206 16</inkml:trace>
  <inkml:trace contextRef="#ctx0" brushRef="#br0" timeOffset="152612.6049">248 12980 628 0,'0'0'53'0,"0"0"31"16,0 0-53-16,0 0-2 16,0 0-29-16,0 0-7 15,39-4 5-15,1 4-4 16,11 7 6-16,-2-7-10 16,-9 3 10-16,-7-3-43 15,-10 3 24-15,-10-3-2 16,-4 0 21-16,-9 3 0 15,0-3 2-15,0 1 68 16,0 3 13-16,-13 2-22 16,3 0 4-16,-3 4-3 15,1 4-24-15,3 1-38 0,-1 9-5 16,2 8-18-16,-4 12 4 16,5 9-55-16,-2-3-92 15,-2-7-305-15</inkml:trace>
  <inkml:trace contextRef="#ctx0" brushRef="#br0" timeOffset="153085.3257">342 13769 675 0,'0'0'119'0,"0"0"-119"15,0 0-1-15,0 0-1 16,0 0-17-16,0 0 19 16,25 82 56-16,-22-33-2 0,3 1 5 15,-4-6-47-15,-1-8-3 16,2-7 24-16,0-5-33 15,-1-4 17-15,1-8-17 16,0-2 0-16,-3-1 3 16,4-4-3-16,-4-2-22 15,0 0 6-15,0-2-80 16,0-1-92-16,-10-4-222 16</inkml:trace>
  <inkml:trace contextRef="#ctx0" brushRef="#br0" timeOffset="153367.1506">284 13659 695 0,'0'0'47'16,"0"0"-47"-16,0 0-13 16,0 0 0-16,86-6 13 15,-56 16 0-15,-6 7-1 16,-3 4 2-16,-8 4-8 15,-7 1 7-15,-6 7-12 16,-6 1 12-16,-21 1 17 16,-11-1-10-16,-1-5 55 15,3-5-40-15,11-10 54 0,8-5-40 16,10-6-18-16,7 0-18 16,0-3-116-16,2 0-50 15,18 0-26-15</inkml:trace>
  <inkml:trace contextRef="#ctx0" brushRef="#br0" timeOffset="154036.5362">539 13680 547 0,'0'0'115'0,"0"0"-70"16,0 0-7-16,0 0 41 15,0 0 4-15,0 0-43 16,-3-7-20-16,3 7-19 16,0 0 6-16,0 0-7 15,0 0 0-15,0 0-1 16,0 11 1-16,3 15 0 15,3 16 10-15,-2 14 16 16,-4 2 17-16,0 1-38 16,3-13-3-16,0-3 11 15,3-11-13-15,-3-8 0 0,2-4 0 16,-4-7 7-16,1-7-5 16,-2-3-2-16,0-3 0 15,0 0 4-15,0 0-1 16,0 0 7-16,0 0 9 15,0 0-9-15,0-3 27 16,0-13-35-16,3-7 6 16,1-1-16-16,5-6 6 15,0 3-3-15,6-1-5 16,-4 8-19-16,2 3 23 16,-6 4-3-16,-1 7 9 15,-2 1-5-15,-2 5 5 0,0 0-10 16,-1 0-10-16,4 5 20 15,2 7-10-15,2 4 10 16,0 1-4-16,0 4 3 16,0 2 2-16,0-1 1 15,-1 1-2-15,0-3 0 16,1 0 5-16,-3-6-5 16,-1-2-2-16,1-2 0 15,-2-3 4-15,-1 0-6 16,0-4-13-16,0-1-26 15,-3-2-6-15,3 0-97 16,0-5 45-16,-3-19-81 0</inkml:trace>
  <inkml:trace contextRef="#ctx0" brushRef="#br0" timeOffset="154583.7567">794 13904 646 0,'0'0'155'0,"0"0"-155"16,0 0-9-16,0 0 2 15,0 0 13-15,0 0-6 16,0 0 0-16,37 77 4 16,-26-64-4-16,1-6 0 15,-2-2-8-15,2-2 2 16,0-3-19-16,-3 0-1 16,-3-15-1-16,0-2 12 15,-2-7 13-15,-4-2 2 16,0 4 0-16,0 0 54 0,0 5-23 15,0 5 9-15,0 7 67 16,0 2-45-16,0 3-1 16,0 0-61-16,0 0-27 15,0 5 22-15,0 15-7 16,3 6 12-16,3 7-1 16,2 4 3-16,-2 5 13 15,1 2-14-15,-1 3 0 16,3 2 15-16,0 0-15 15,-2 1 23-15,1-4 14 16,-6-10-35-16,-2 0 26 16,0-11-28-16,0-6-1 0,0-4 16 15,0-4-12-15,-7-5-1 16,-3-6 13-16,-5 0 30 16,-7 0 16-16,-5-12-50 15,0-13-4-15,3-4-10 16,3 0 7-16,5-2 0 15,7 6-5-15,4 9 0 16,4 6-12-16,1 5 5 16,0-3-43-16,6 4-37 15,12-3-44-15,10 0 38 16,-7 2-108-16,-2-6-325 16</inkml:trace>
  <inkml:trace contextRef="#ctx0" brushRef="#br0" timeOffset="154980.981">1046 13839 516 0,'0'0'79'0,"0"0"-51"15,0 0 4-15,0 0 3 16,0 0 37-16,0 0-55 15,0-5-16-15,-9 22 12 16,-4 6 3-16,2 7 53 0,5-1-40 16,6-2-23-16,0-6-8 15,0-2 2 1,3-3-4-16,6-6-3 0,6 0 10 16,-3-3-3-16,0 0 0 15,0-4-6-15,-5 0-3 16,0-3 7-16,-3 3 2 15,3 0 0-15,-7 5 4 16,0 1-13-16,0 5 8 16,0-2 1-16,0 0 25 15,-4-3-24-15,-3-1 2 16,2 0-3-16,1-1-6 16,2-5-70-16,-1-2-70 15,-2 0-277-15</inkml:trace>
  <inkml:trace contextRef="#ctx0" brushRef="#br0" timeOffset="155177.8591">1167 13904 783 0,'0'0'0'0,"0"0"1"15,0 0-10-15,0 0 9 16,0 0 0-16,0 0 10 15,15 76-9-15,-15-59 0 16,2-3-1-16,-2 1-72 16,0-2-157-16,0-6-252 0</inkml:trace>
  <inkml:trace contextRef="#ctx0" brushRef="#br0" timeOffset="155347.754">1140 13729 777 0,'0'0'140'16,"0"0"-72"-16,0 0-24 15,0 0-12-15,0 0-32 16,0 0-3-16,-3 4-123 16,3 15-6-16,3 1-67 15</inkml:trace>
  <inkml:trace contextRef="#ctx0" brushRef="#br0" timeOffset="155707.5313">1349 13871 856 0,'0'0'0'15,"0"0"-22"-15,0 0 4 16,0 0 18-16,0 0 12 15,0 0-12-15,6 3-2 16,-6-3 2-16,3 0 0 16,-3 0 8-16,0 0-7 15,0-6 6-15,0-8 20 0,0 1-19 16,0 4-2-16,0 2 46 16,0 4-6-16,-3 3 28 15,-3 0-60-15,-5 3 12 16,1 21-40-16,-2 5 14 15,6 4-2-15,6-6-7 16,0-5 18-16,0-2-22 16,6-6 13-16,9-2-15 15,12-4 12-15,10-3-62 16,9-5-89-16,3-3-207 16</inkml:trace>
  <inkml:trace contextRef="#ctx0" brushRef="#br0" timeOffset="156271.2303">1647 13750 917 0,'0'0'41'0,"0"0"-21"16,0 0-20-16,-88 72 12 16,79-45 1-16,2-2-13 15,7-2-10-15,0 1 6 16,3-2 1-16,7-5-6 15,2-7-10-15,3-3-7 16,-3-4 20-16,-1-3-24 16,6 0 3-16,-4-9 26 0,1-12-6 15,-5-2 7 1,-3-4 2-16,-3 2 12 0,-3 5 66 16,0 6-52-16,0 5 6 15,0 2 53-15,0 7-21 16,0 0-57-16,0 0-9 15,0 14-68-15,7 8 62 16,4 0-1-16,-2-1 2 16,3-8 4-16,1-5 1 15,-1-3-6-15,-3-2 6 16,3-3 0-16,3 0-10 16,0-19 12-16,0-12-2 15,-6-3 10-15,-3-13-9 16,-3-5 4-16,-3-5-5 0,0-3-15 15,-11 0 14-15,-5 12-21 16,4 17 22-16,3 16 95 16,6 15-53-16,3 2-42 15,0 28-91-15,1 10 91 16,16 6 2-16,7-3 9 16,4-4-10-16,2-5-2 15,1-7 10-15,-1-2 0 16,6-5-9-16,10-3-23 15,4-4-67-15,3-12-206 16</inkml:trace>
  <inkml:trace contextRef="#ctx0" brushRef="#br0" timeOffset="162252.0373">9828 12649 579 0,'0'0'118'0,"0"0"-100"15,0 0 3-15,0 0 21 0,0 0 43 16,0 0-22-16,0 0-48 15,0 0 25-15,-1 0-40 16,1 0 0-16,0 0-3 16,4 0 7-16,16 2-4 15,0 6 14-15,12-1-13 16,4 3 37-16,12-3-29 16,7-2 1-16,13 0 6 15,7-5-11-15,4 0 2 16,1 0-7-16,2 0 1 15,-5 0 11-15,-5-5-12 16,-7 2 0-16,-10 1 3 16,-10 2-2-16,-9 0-1 0,-8 0 0 15,-7 0 0-15,-11 0 3 16,-2 0-3-16,-3 0 0 16,-3 0-4-16,-1 0 9 15,3 0-3-15,-4 0-2 16,6 0 0-16,-3 0-4 15,0 0 4-15,-3 0 0 16,4 0 0-16,5 0 5 16,1 0 0-16,10 0-5 15,0 0 0-15,5 0-8 16,0 0 9-16,-2 0-2 16,-2 2-15-16,-5 1-38 15,-7 2 34-15,-5 0-20 16,-4-2 17-16,0-3 19 0,0 0 4 15,0 0 1-15,0 0 44 16,0 0-9-16,0 0 8 16,-4 0-2-16,4 0 4 15,0 0-18-15,0 0-28 16,0 0-8-16,0 0 6 16,0 0 2-16,0 0-1 15,0 0 1-15,0 0 0 16,0 0 20-16,0 0-4 15,0 0 6-15,0 0-7 16,0 0-9-16,0 0-8 16,0 11 2-16,0 9 0 0,0 8 1 15,4 3 0-15,-1-1-1 16,0-1 1-16,0 1 2 16,-3 0 42-16,3-3-43 15,-3 5 3-15,0 1 9 16,0 1-7-16,0-2-3 15,0-2-4-15,0-7 0 16,0-2 6-16,0-9-6 16,0-4 0-16,0-2 1 15,0-3 9-15,0 0-10 16,0-3 0-16,0 0 0 16,0 0 10-16,0 0-8 15,0 0-2-15,0 0 7 16,0 0 3-16,0 0-8 15,0 0-2-15,0 0 0 0,0 0 0 16,0 0 0-16,0 0 0 16,0 0-2-16,0 0 4 15,-6 0-4-15,-4 5 2 16,-3-3 0-16,1 1 6 16,1-3-5-16,1 3-1 15,-2-3 0-15,-4 1 1 16,-1 2-2-16,-6-1 1 15,-2 3 0-15,-5 1-9 16,-2-2 12-16,-3 5-3 16,-2-5 0-16,-5 1 1 15,0-4-2-15,-1 2 1 0,-2 1 0 16,-1-1-1-16,4 0 5 16,1-3 0-16,0 4-4 15,1 3 1-15,-10 2-10 16,-4 2 9-16,1-5-5 15,1 4 5-15,0-4 1 16,4-2-1-16,8-1-1 16,7 1 1-16,11-4 2 15,10 0-2-15,1 0 0 16,4 0 1-16,-2 0 1 16,3 0-3-16,-3 0 1 15,2 0 0-15,0 0-1 16,0 0 1-16,1 0 0 0,-4 0 4 15,0 0-3 1,-2 0-1-16,4 0 0 0,-1 0 0 16,-3 0-2-16,-2 0 2 15,5 0 0-15,2 0-3 16,1 0 8-16,-4 0-9 16,-3 0 4-16,-1 0 0 15,-1 0-5-15,3 0 5 16,0 0 0-16,7 0 0 15,4 0 3-15,1 0-2 16,0 0-1-16,0 0 0 16,0 0-6-16,0 0 6 0,0 0 0 15,0 0-2-15,0 0 9 16,0 0-14-16,0 0 7 16,0 0-7-16,0 0 2 15,0-14 8-15,1-8-3 16,2-6 0-16,0-2 4 15,-3 4-1-15,0-4-3 16,0 1 0-16,0-4-4 16,-1-4 3-16,-4 5 1 15,1-2 0-15,-2 1 5 16,6 2-6-16,-3-1 1 16,-1-4 0-16,4-3 2 15,-3 3 1-15,3 2-5 0,-3 12 2 16,0 1 0-1,0 12 3-15,-2-4-3 0,0 1 0 16,2 3 3-16,-1-2-1 16,4 6 1-16,-4 1-3 15,4 1 2-15,0 3-8 16,0-2 7-16,0 2-1 16,0 0 3-16,0 0-2 15,0 0 1-15,0 0-2 16,0 0 3-16,0 0 1 15,0 0-1-15,0 0-3 16,0 0 2-16,0 0 0 0,0 0-3 16,0 0 1-1,0 0 0-15,0-3-7 0,0-2 7 16,0-2-1-16,0 5-7 16,0-3 16-16,0 2-6 15,0 0-2-15,8 1-4 16,8 0-12-16,9-3 3 15,5 5 8-15,6 0 5 16,-1 0 0-16,7 0-4 16,4 0 4-16,9 0 0 15,10-4 2-15,3 1 2 16,1 3-4-16,-8 0 0 16,-15 0 0-16,-9 0 2 15,-7 10-2-15,-4-1-6 16,-5-1-5-16,-2-3 11 0,-4-1-1 15,0-4-1-15,-3 0 4 16,-3 0-4-16,2 0 2 16,-1 0 0-16,-1 0 10 15,-3 0-10-15,1 0 0 16,2 0 0-16,1 0 2 16,7-3-4-16,-2 3 2 15,12-4 0-15,9-1 0 16,5 0 3-16,8 0 0 15,4-2-3-15,-7 3 0 16,-9-2-19-16,-7 3 11 16,-7 3 0-16,-4 0 2 0,-3 0 6 15,-2 0-5 1,-1 0 2-16,-1 0 3 0,0 6-7 16,6-3 7-16,-4 1-14 15,0 3 12-15,-3-5-10 16,-1-2 10-16,-7 3-2 15,0-3 4-15,-3 0-3 16,0 0 3-16,0 0 0 16,0 0 4-16,0 0-3 15,0 0 3-15,0 0-4 16,0 0 0-16,3 0-14 16,-3 0 14-16,0 5 0 15,0-5-4-15,0 0 8 0,0 0-7 16,0 3 3-1,0-3 0-15,0 6 15 0,0 5-8 16,-3 11 3-16,-6 15 14 16,-1 10-22-16,0 4 26 15,1 2-28-15,4-3 0 16,-1-5 2-16,3-4 1 16,0-10-3-16,3-2 0 15,0-7 12-15,0-5-9 16,0-1-3-16,-4-2 0 15,4-1 3-15,0 4-2 16,-2 0-1-16,2-2 0 0,-3 2 3 16,3-4-4-1,-4-4 1-15,1 1 0 0,1-6 5 16,2 3-5-16,0-7-2 16,0 6 2-16,0-3 0 15,0 1-8-15,0 3 8 16,0-4-1-16,0 0-5 15,0 1 5-15,0 0-2 16,0 1-5-16,0-5 8 16,0 1-13-16,0 2 13 15,0-3-10-15,0 0 10 16,0 3-16-16,0-3 13 16,0 0-6-16,0 0 9 15,0 0-17-15,0 0 17 16,0 0 0-16,0 0-4 0,-6 0 8 15,-2 0 19-15,-2 0-23 16,-10 0 14-16,3 0 1 16,2 0-15-16,-6 0 0 15,2 0-1-15,-3 0 1 16,-1 0 0-16,-3 0-5 16,4 0 5-16,-7 0-8 15,3 0 8-15,-1 3 0 16,-6 1-2-16,2-1 7 15,-9 0-12-15,1-2 7 16,-4 5 0-16,-2-2 14 16,4 1-12-16,4-2-2 0,6 1 0 15,4-1 3 1,5-3 17-16,1 0-20 0,6 0 3 16,-5 0-4-16,4 0 6 15,-3 0-8-15,-2 0 3 16,0 0 0-16,-6 0-1 15,-2 5 1-15,-1-3 0 16,0 1-2-16,9 0 3 16,4-2-1-16,7-1 1 15,7 0 6-15,1 0 7 16,1 0-14-16,1 0 0 16,-3 0 8-16,3 0-7 15,-3 0 7-15,-3 0-8 16,-1 0 3-16,-2 0-8 15,-2 0 5-15,1 0 0 0,-2 0 3 16,0 0 1-16,1 0-4 16,5-1 0-16,2 1 4 15,1 0-4-15,3 0 0 16,-3 0 0-16,3 0-2 16,-3 0 3-16,-1 0-2 15,-2 0-6-15,0 0 7 16,-4 0-16-16,2-3 16 15,2 3 0-15,-3-3 2 16,3 1 1-16,-4-3-3 16,0 0 0-16,3 0 0 15,-5-2 0-15,-1-1 0 0,3-3 0 16,3-4 0-16,3-6 3 16,1-8-6-16,-1-5 0 15,4-3 3-15,0-1-2 16,0 1 14-16,0 8-12 15,0 0 7-15,0 1 3 16,0 5-10-16,0-3 0 16,0-1 0-16,0-5 6 15,0 1-4-15,-5-2-2 16,-1 3 0-16,3 6 2 16,0 2-1-16,3 6-1 15,-3 3-1-15,3 2 0 16,0 1 1-16,0 5 0 0,-5 1-1 15,4 1 5-15,-1-2-4 16,0 2 0-16,0-2 0 16,-1 1-3-16,0 1 3 15,3 3 0-15,-3-2 0 16,3 2 4-16,0 0-10 16,0 0 6-16,0 0 0 15,0 0 3-15,0-3-2 16,0 3-1-16,0 0 0 15,0 0 0-15,0 0 4 16,0 0-4-16,0 0 0 16,0 0-5-16,0 0 9 0,0 0-4 15,0 0 0-15,0 0 1 16,0 0-12-16,0 0 11 16,0 0-7-16,0 0 0 15,6 0-1-15,21 0 8 16,5 0 0-16,9 0 0 15,0 0 2-15,0 3-2 16,-2-3-1-16,4 0-1 16,5 0 4-16,7 0 4 15,11-9-6-15,2-4 0 16,1 1-2-16,-8 4 2 16,-6 3-3-16,-7 3-3 15,-5 2 12-15,-4 0-9 0,-9 0 3 16,-1 0 0-1,-3 0-8-15,-8 0 8 0,6 0 0 16,-5 2-4-16,8-2 13 16,-5 0-12-16,4 0 3 15,-6 2 0-15,0-2 0 16,-8 3 0-16,0-3 0 16,-5 0-5-16,-3 0 13 15,1 0-12-15,0 0 4 16,1 3-3-16,6-1-1 15,2 1 4-15,9-3 0 16,0 0-2-16,-1 0 2 0,-4 0-2 16,-4 0 2-1,-3 0-23-15,-8 0 21 0,-3 0-7 16,0 0 9-16,0 0-1 16,0 0 5-16,0 0-16 15,0 0 12-15,0 0-4 16,0 0 2-16,0 0 3 15,2 0-1-15,2 0 0 16,-1 0 0-16,0 0-2 16,-3 0 2-16,0 0 0 15,0 2 1-15,3-2 1 16,0 3-4-16,1 1 0 16,2 1 2-16,0 3-3 15,2-4 3-15,-5 6 0 16,4-3 1-16,-4 1 0 0,0 0 1 15,0-2-2 1,0-3 0-16,-3 5-6 0,1-6 6 16,1 2 0-16,-2-4 2 15,1 0 2-15,-1 3-7 16,0-3 3-16,0 0 0 16,0 4 0-16,0-1 0 15,0-3 0-15,0 6 0 16,0 2 1-16,0 7 36 15,0 2-22-15,0 7-13 16,0 5 25-16,0 1-23 16,0 0-4-16,-1-4 0 0,1 2 12 15,0 0-16-15,0-5 4 16,0 7 0-16,0-3-8 16,1 1 6-16,-1 0-29 15,0 1-48-15,-3-2-135 16,-14-10-143-16</inkml:trace>
  <inkml:trace contextRef="#ctx0" brushRef="#br0" timeOffset="166820.8773">779 13383 469 0,'0'0'13'0,"0"0"-13"16,0 0 0-16,0 0 23 15,0 0 24-15,0 0 8 16,0 0-11-16,15 0-35 16,-11 0 25-16,-2 0-22 15,-1 0-2-15,1 0 13 16,4 0 1-16,3 0 10 15,7 0-21-15,2 0 15 16,3 0 7-16,9 0-31 16,-2 0 10-16,-1 0 8 15,-1 0-20-15,-3 0 1 16,0 0-3-16,-1 0 0 16,5 6 4-16,1 1-4 0,2-4 0 15,6 0-3-15,-2-3 11 16,2 0-10-16,1 0 2 15,-4 0 0-15,0 0 22 16,-5 0-13-16,-1 0 10 16,-3 0-9-16,3 0-4 15,1 0-4-15,2 0-2 16,0 0 0-16,1 0 4 16,-1 0-4-16,-2 0 0 15,-1 0-1-15,0 0 8 16,-3 0 8-16,6 0-12 15,-1 0 0-15,1 0 14 16,0 0-15-16,1 0-1 0,-1 0-1 16,3 0 8-16,0 0-5 15,1 0-3-15,-1 0 0 16,0 0 0-16,-2 0 2 16,-4 0-2-16,0 3 0 15,1-3 2-15,2 3 3 16,3-3-5-16,-3 0 0 15,7 0 2-15,-7 0 3 16,1 0-1-16,-4 0-4 16,1 0 0-16,-4 0-2 15,-1 0 2-15,2 0 0 16,1 0-3-16,0 1 7 0,4 3-7 16,0-1 3-16,1-1 0 15,-1-2-2-15,3 0 3 16,-2 0-1-16,2 0 0 15,-3 0 2-15,1 0-2 16,2 0 0-16,3 0 0 16,10 0 1-16,3 0 0 15,4 0-1-15,3 0 6 16,-4 0-3-16,3 0-3 16,-5 0 0-16,-2 0 0 15,-2-2-2-15,-3 2 2 16,2 0 0-16,-1 0-2 0,-1 0 8 15,2 0-8 1,-3 0 2-16,0 0 0 0,0 0 3 16,4 0-3-1,3 0 0-15,3 0-4 0,-4 0 8 16,3 0-7-16,-5 0 3 16,0 0 0-16,2 0-1 15,-3 0 2-15,4 0-1 16,-1-3 0-16,1 3 4 15,-1 0-6-15,1 0 2 16,-3 0 0-16,-4 0 1 16,3 0 0-16,-2 0-1 0,2 0 0 15,1 0 2 1,-1 0 7-16,1 0-9 16,-1 0 0-16,1-4 1 0,-2 4 4 15,2 0-4-15,6 0-1 16,0 0 1-16,3 0-2 15,3 0 1-15,-3 0 0 16,2 0-2-16,-6 0 8 16,1 0-4-16,-3 0-2 15,2 0 0-15,1 0-6 16,-3 0 6-16,2-1 0 16,-2 1 4-16,1-3 0 15,-3 3-3-15,4 0-1 16,-7 0 0-16,3 0-7 15,-4 0 11-15,4 0-4 16,-2 0 0-16,-2 0 3 0,1 0-2 16,-5 0-1-16,1 0 0 15,-1 0 3-15,3 0-3 16,1 0 0-16,-1 0-6 16,-4 0 13-16,1 0-8 15,-3 0 1-15,-3 0 0 16,3 0-3-16,-2 3 3 15,3-3-2-15,2 5-6 16,3-5 16-16,1 3-5 16,5-3-3-16,1 0 0 15,-1 0 2-15,0 0-1 16,2 0-1-16,-2 0 0 16,4 0 6-16,-3 0-8 0,-1 0 2 15,-1 0 0-15,-2 0 11 16,3 0-8-16,-3 0-3 15,1 0 7-15,-2 0-2 16,3 0 16-16,2 0-21 16,6 0 0-16,1 0 16 15,2 0-16-15,-6 0 0 16,-4 0-3-16,-2 0 10 16,-5 0-12-16,3 0 5 15,-2 0 0-15,0 0 0 16,1 0 4-16,-4 0-3 15,2 0-1-15,-1 0 2 0,0 0-1 16,3 0-1-16,0 0 0 16,-1 0 5-16,-2 0-1 15,2 0-1-15,-6 0-3 16,2 0 0-16,2 0 2 16,-2 0-2-16,-2 0 0 15,0 0 2-15,-2 0 1 16,4 0 2-16,3-3-5 15,1-1 0-15,4 3 0 16,-1-2 0-16,-2 0 0 16,-1 3 2-16,-4-2 6 15,3 1-16-15,-3-2 8 16,4-1 0-16,1 1 1 0,1 3-1 16,2-6 0-1,-1 6-4-15,1-4 12 0,-4 0-4 16,1 4-4-16,-1-3 0 15,-6 3 1-15,-2 0-1 16,3-3 0-16,-1 3-1 16,-3 0 4-16,-1 0 0 15,0 0-3-15,1 0 0 16,-7 0 2-16,6 0-2 16,-5 0 0-16,-3 0-6 15,0 0 17-15,-1 0-10 16,3-3-1-16,-4 3 0 15,4 0-4-15,-4 0 5 0,5-3-1 16,-2 3 0-16,1 0 2 16,2-1-2-16,-7 1 0 15,-7 0 0-15,-1 0-5 16,-6 0 5-16,-1 0 0 16,0 0-2-16,-3 0 7 15,-1 0-12-15,-2 0 7 16,2 0 0-16,-2 0 3 15,0 0-1-15,0 0 8 16,0 0-10-16,0 0 3 16,0 0 21-16,0 0-24 15,0 0 11-15,0 0-5 16,0 0-5-16,0 0-1 16,0 0-4-16,0-4-15 0,0 1 18 15,0 3-87-15,0-2 21 16,0 2 29-16,-2-1 5 15,2 1-19-15,0 0-26 16,-2-3-15-16,-1 3 53 16,0 0-98-16,0 0-56 15,-7-3 87-15,4 0 9 16</inkml:trace>
  <inkml:trace contextRef="#ctx0" brushRef="#br0" timeOffset="186772.7168">11110 15844 637 0,'0'0'97'16,"0"0"-10"-16,0 0-14 15,0 0-3-15,0 0-12 16,0 0-22-16,0 0 26 16,0 0-34-16,-33-11-20 15,33 11 26-15,0 0-34 16,0 0 3-16,0 14-3 16,0 11 5-16,0 11 41 15,3 6-21-15,1 3-9 16,4-3-1-16,-2-1-12 15,-1-8-3-15,2-7 0 16,0-6 4-16,-3-5-2 0,2-3-2 16,1-6 0-16,-4-5 3 15,-3-1-1-15,3 0 3 16,1 0 3-16,2-17-6 16,4-17 28-16,4-8-28 15,1-2-2-15,-3 12 5 16,-4 12 1-16,-3 13-5 15,1 4-1-15,2 3-11 16,-1 0-2-16,2 0-7 16,1 6 19-16,7 11-4 15,-2 5 8-15,4 5-8 16,1 0 5-16,-1-5 0 0,5-2-6 16,-2-5 6-1,-7-3 0-15,3-5 0 0,-9-4 7 16,-3-2-14-16,-2-1 6 15,3-1 1-15,3-21 5 16,-4-8-2-16,0-7 7 16,-6 1 13-16,0 3-14 15,0-4 4-15,0 7-13 16,-6 1 0-16,3 9 10 16,0 5-10-16,3 8-6 15,0 2-6-15,0 5-37 16,0 0-41-16,0 8-146 15,9 9 6-15,1 2-203 0</inkml:trace>
  <inkml:trace contextRef="#ctx0" brushRef="#br0" timeOffset="187025.5639">11646 16007 987 0,'0'0'84'16,"0"0"-84"-16,0 0-19 16,0 0 15-16,0 0 4 15,0 0 0-15,9 57 2 0,-1-34 8 16,-2 3-9-16,0-2 11 16,0-9-12-16,3 3 3 15,-6-7-14-15,0-1-24 16,0-5-18-16,-3 0-70 15,0-5-19-15,-3 0-147 16</inkml:trace>
  <inkml:trace contextRef="#ctx0" brushRef="#br0" timeOffset="187174.468">11653 15933 872 0,'0'0'113'0,"0"0"-40"0,0 0-6 15,0 0-14-15,0 0-28 0,0 0-25 16,-9-8-104-16,11 8-132 16,15 8-32-16</inkml:trace>
  <inkml:trace contextRef="#ctx0" brushRef="#br0" timeOffset="188000.1133">11793 15995 701 0,'0'0'151'0,"0"0"-128"16,0 0-2-16,0 0 32 15,0 0-30-15,0 0-15 16,84 0-8-16,-62 27 7 16,-4 5-12-16,-2 1 5 15,-7-2-1-15,-4-9-2 16,0-5 6-16,-5-9-2 0,0-3 1 15,0-5-2 1,0 0 78-16,-1-5-2 0,-8-19-26 16,0-4-16-16,2-7-1 15,4 1-19-15,3 2-10 16,0 8 5-16,0 5-18 16,16 5-18-16,0 4-41 15,6 7-34-15,-1 3-33 16,-2 0-82-16</inkml:trace>
  <inkml:trace contextRef="#ctx0" brushRef="#br0" timeOffset="188403.8625">12030 16022 539 0,'0'0'430'16,"0"0"-425"-16,0 0 13 15,0 0-33-15,0 0 20 16,0 0-5-16,42 16 4 16,-28-10-3-16,2-6-2 15,0 0 1-15,-7 0-18 16,1 0 13-16,4-8-34 16,-5-6 34-16,0-6 1 15,-2 4 4-15,-6 2 6 16,-1 4-2-16,0 3 1 15,-4 4 35-15,-9 3-27 0,-7 0-4 16,1 0 12-16,0 3-15 16,3 11 29-16,5 5-30 15,8 5-4-15,0-2 9 16,3 5-10-16,0-3 0 16,13-2-2-16,7-5-11 15,-1-1-8-15,4-5-26 16,5-2-32-16,-2-7 64 15,4-2 1-15,-1-5-181 16,-6-18-270-16</inkml:trace>
  <inkml:trace contextRef="#ctx0" brushRef="#br0" timeOffset="188833.628">12371 15773 696 0,'0'0'112'15,"0"0"-78"-15,0 0-33 16,0 0 2-16,0 0 37 16,0 0-30-16,13 43 58 15,-6-2-23-15,-4 8-1 16,2 0 4-16,-1 1-24 16,3-4-13-16,5-3 60 15,2-4-45-15,-1-5-12 16,-1-7 0-16,-1-5-8 0,-4-9-6 15,-4-5 0 1,0-5 0-16,-3-3-1 0,0 0 12 16,0 0-11-16,0-17 5 15,-10-7-1-15,-3-8-8 16,0-1 1-16,0 10 3 16,-4 6 4-16,2 8-4 15,2 9-18-15,-5 6 13 16,0 14-14-16,5 9 8 15,4 1 10-15,4-6-1 16,5-5-11-16,0-3 3 16,17-8-27-16,6-5 7 0,3-3-27 15,-4 0 19 1,1-7-103-16,-10-3-78 0</inkml:trace>
  <inkml:trace contextRef="#ctx0" brushRef="#br0" timeOffset="189561.997">11636 15916 609 0,'0'0'92'16,"0"0"-90"-16,0 0 19 16,0 0 5-16,0 0-11 15,0 0-9-15,-6 4-5 16,10-1-2-16,8-1-1 15,2-2-10-15,-5 0 8 16,1 0-34-16,1 0-8 0,-5-12 46 16,-3-2 12-16,-3-2-5 15,0 2-3-15,0 2 10 16,-6 5 21-16,-8 1 20 16,4 5-25-16,1 1 25 15,-1 0-8-15,4 0-15 16,-2 4-32-16,8 6 4 15,0-1-2-15,0 4-2 16,0-1-6-16,14-3 5 16,2 4-38-16,-10-3-88 0,-6 0-264 15</inkml:trace>
  <inkml:trace contextRef="#ctx0" brushRef="#br0" timeOffset="191067.7696">11073 16755 672 0,'0'0'101'0,"0"0"-70"16,0 0 58-16,0 0-30 16,0 0-29-16,0 0 1 15,-33-24 27-15,33 22-47 16,0 2 12-16,0 0 5 15,0 0-11-15,0 0 14 16,0 0-31-16,0 0 6 16,0 12-18-16,9 12 31 15,10 9-16-15,5 1 10 0,-2 0-12 16,4-2 13-16,-4-3-14 16,-1-6 0-16,-6-5-6 15,-4-3 12-15,-6-8-6 16,-2-2 0-16,-2-5 3 15,-1 0 1-15,0 0-1 16,0 0 2-16,0-5 53 16,0-18-18-16,-1-7-34 15,1-4-6-15,0 2 0 16,0 8 11-16,0 7-11 16,4 9-5-16,3 4-2 15,-4 4 3-15,4 0-1 0,5 6-11 16,5 14 2-1,2 10 5-15,1-1 9 16,-1-2-2-16,-2-1-5 0,1-9-10 16,-4-4 4-16,-5-9 1 15,-2-2 8-15,-4-2-12 16,-1 0 27-16,2-12-11 16,2-18 46-16,-1-7-41 15,-2-10 5-15,1-6-10 16,-4 3 7-16,0 8-5 15,0 13-2-15,3 12 0 16,-3 12-4-16,0 5-13 16,5 0-68-16,2 5-125 15,0 12-10-15,3 3-33 16</inkml:trace>
  <inkml:trace contextRef="#ctx0" brushRef="#br0" timeOffset="191287.1498">11585 16871 939 0,'0'0'121'0,"0"0"-117"15,0 0 22-15,0 0-22 16,0 0 2-16,0 0-6 16,0 42 0-16,0-28 6 15,2-4-6-15,-1 0 0 0,1-1-9 16,-2-2 3-1,0-2-26-15,0 2-17 16,0-2-109-16,-2-2-98 0</inkml:trace>
  <inkml:trace contextRef="#ctx0" brushRef="#br0" timeOffset="191451.0514">11532 16748 757 0,'0'0'226'0,"0"0"-143"16,0 0 24-16,0 0-38 16,0 0-41-16,0 0-28 15,-12-19-96-15,27 19-195 0,3 4-16 16</inkml:trace>
  <inkml:trace contextRef="#ctx0" brushRef="#br0" timeOffset="191803.8322">11705 16788 559 0,'0'0'35'0,"0"0"34"0,0 0 31 16,0 0-19-16,0 0-17 15,0 0 19-15,71 49-57 16,-51-37-4-16,-6-1-9 16,-2-2-12-16,-2-1 11 15,-4-7-12-15,-2 0 1 16,-4-1 13-16,0 0-14 16,0 0 52-16,0 0 15 15,-7-5-35-15,-7-9-3 16,3-6-29-16,3 2 0 15,2 1 1-15,6 3-1 16,0 6-25-16,0 6-62 16,14 0-92-16,5 2-90 0</inkml:trace>
  <inkml:trace contextRef="#ctx0" brushRef="#br0" timeOffset="192214.5723">12001 16791 901 0,'0'0'0'16,"0"0"-18"-16,0 0 18 15,0 0 63-15,0 0-13 16,0 0-7-16,76 0-23 0,-48 0-18 15,-5 0 6-15,3-10-8 16,-4-3-17-16,-6 0 11 16,0 1-10-16,-9 0 13 15,-7 2-3-15,0 4 12 16,-7 0-5-16,-13 1-1 16,-2 3 0-16,0 2 31 15,2 0-6-15,1 2 24 16,5 15-30-16,2 10-16 15,8 4 0-15,1 1-3 16,3-3 0-16,0-5 5 16,16-2-5-16,1-5-11 15,5-4-18-15,5-2-46 0,5-11-3 16,3 0-137-16,1 0-315 16</inkml:trace>
  <inkml:trace contextRef="#ctx0" brushRef="#br0" timeOffset="192709.2645">12313 16606 820 0,'0'0'81'16,"0"0"-60"-16,0 0-16 15,0 0 6-15,0 0 52 0,0 0-39 16,-5-8-24-16,5 8 19 15,0 0-19-15,0 0 44 16,0 0-7-16,0 0 5 16,0 0-7-16,0 0-17 15,0 0 34-15,0 0-33 16,0 0 17-16,0 0 6 16,0 0-25-16,0 0-4 15,0 0-13-15,0 0 6 16,0 0 12-16,0 0-16 15,0 2-2-15,0 1 9 16,2 4-9-16,3 9-3 16,4 3-2-16,0 9 5 15,-3 1 4-15,0 5-4 0,-3-2-1 16,0 1 1-16,0-4 3 16,1-5-3-16,2-1-3 15,-1-6 3-15,7-4 5 16,1-4-5-16,0-5 0 15,7 0-2-15,2-4-1 16,1 0-4-16,0-7-11 16,0-10-28-16,-8-2 20 15,-5-1-70-15,-6 3-54 16,-4 0-8-16,0 8-386 16</inkml:trace>
  <inkml:trace contextRef="#ctx0" brushRef="#br0" timeOffset="193077.0399">12497 16803 814 0,'0'0'175'16,"0"0"-160"-16,0 0-15 16,0 0 4-16,0 0 40 15,0 0-9-15,76 19-29 16,-55-19 0-16,3 0-6 15,-5-2-6-15,4-10 4 16,-7-5-19-16,-4-6 15 16,-4-2-3-16,-6 3 8 15,-2 5 1-15,0 5 1 0,-13 7 1 16,-5 5 23 0,-6 0-16-16,2 3 16 0,-2 11 29 15,9 5-25-15,6 2-7 16,2 0-22-16,7 2 6 15,0-6 0-15,0 0-6 16,10-2 0-16,2-3-4 16,5-1 4-16,5-2-48 15,3-4-86-15,3-5-96 16,4 0-253-16</inkml:trace>
  <inkml:trace contextRef="#ctx0" brushRef="#br0" timeOffset="193452.8043">12919 16649 909 0,'0'0'99'0,"0"0"-74"16,0 0-15-16,0 0-10 16,0 0 15-16,0 0-12 15,-19-13-3-15,10 13 0 16,-1 9 0-16,-3 4-3 15,3 4 9-15,1 0-6 16,-2 3 30-16,5-3-13 16,3 2 34-16,3-5-51 15,0 5 1-15,3-9 8 16,11 2-9-16,0-2 4 0,0-3-4 16,-4 0 2-16,0-2-2 15,0 0 0-15,-7 2 0 16,-2 3-3-16,-1 0 6 15,0 5-3-15,-20 4 0 16,-4-1 5-16,6-7 2 16,4-2-7-16,10-8-19 15,4-1-82-15,0 0-165 16,15-13-288-16</inkml:trace>
  <inkml:trace contextRef="#ctx0" brushRef="#br0" timeOffset="193750.6239">13131 16648 797 0,'0'0'105'0,"0"0"-105"15,0 0 0-15,0 0 27 16,0 0 52-16,-85 42-37 16,79-23-16-16,3 1-26 15,3 2 0-15,0-2 5 16,6-3-3-16,13-2 1 15,0 2-3-15,4-2 0 16,-2-1 10-16,-5 1-3 16,-1-2 1-16,-7-2 17 15,-2-1-23-15,-6 5 16 0,-10 5-17 16,-19 5-1-16,-10 0 16 16,-3-6-16-16,9-5-7 15,14-6-36-15,9-8-143 16,7 0-487-16</inkml:trace>
  <inkml:trace contextRef="#ctx0" brushRef="#br0" timeOffset="261349.2165">14375 12668 357 0,'0'0'121'0,"0"0"-67"16,0 0-32-16,0 0-11 15,0 0 17-15,0 0-18 16,0 0-3-16,-3-17 14 16,3 17-18-16,0 0 6 15,0 0-9-15,0 0 2 0,0 0 19 16,0 0-5 0,-3 0-11-16,3 0 22 0,0 5-10 15,0 2 12-15,-3 9 13 16,-1 1-13-16,-2 2 52 15,1 1-81-15,-1 3 27 16,0-1 7-16,0-1-5 16,-1 2 1-16,1 0-11 15,-2 6-10-15,2-2 25 16,3 0-19-16,-4 2-12 16,2-2 18-16,0 3-19 15,-3-3 13-15,2-2 6 16,-8-1-20-16,4 2 43 0,1-6-43 15,-1-1 12-15,3-2-2 16,0 2-7-16,-3 1 15 16,5 1-8-16,1-4-7 15,1 3 10-15,0-8-14 16,-1 5 0-16,4-3-1 16,0-2 9-16,0-2-14 15,0-3 6-15,0 2 0 16,0-3 7-16,0 2-7 15,0-2-2-15,0-3 0 16,0 2 2-16,0 1 6 16,0-3-6-16,0 4 0 15,0 2-5-15,4-1 5 16,2-2 0-16,3 3 0 0,2-2 5 16,2 0 1-16,3-2-6 15,5 0 0-15,4 1 7 16,0-5-6-16,-1 2 0 15,-8-3-1-15,0 0-3 16,-10 0-13-16,1 0 16 16,0 0 0-16,-2 0-7 15,-1 0 7-15,-2 0-28 16,-2 0-58-16,0 0-70 16,-3-4-42-16,-9-9-332 0</inkml:trace>
  <inkml:trace contextRef="#ctx0" brushRef="#br0" timeOffset="261746.9989">14381 12722 392 0,'0'0'212'0,"0"0"-91"15,0 0-67-15,0 0-3 16,0 0 30-16,0 0-62 16,30-10-13-16,19 10-6 15,16 0-10-15,13 6-57 0,-7-6-676 16</inkml:trace>
  <inkml:trace contextRef="#ctx0" brushRef="#br0" timeOffset="263930.8838">24797 12451 495 0,'0'0'187'16,"0"0"-145"-16,0 0-18 15,0 0-4-15,0 0 57 16,0 0-36-16,0 0-37 16,-16 0 17-16,16 0-11 15,0 0-3-15,0 0 14 16,0 0-13-16,0 0-4 15,3 0-4-15,10 0 0 16,10 0 1-16,1 4 11 16,3 1-3-16,-3-4-6 0,-6 2 4 15,-3 0 4-15,-5-3-11 16,-5 3-17-16,-1-1 16 16,-4-2 0-16,2 3 1 15,-2-3-4-15,0 0 16 16,0 0 19-16,0 0-25 15,0 0 10-15,0 0 9 16,0 0-23-16,0 0 1 16,0 0-6-16,1 0 8 15,3 0 20-15,2 2-25 16,0-2 1-16,-1 3 7 16,-4-2-5-16,1-1-6 15,-1 0-2-15,-1 3 5 0,2-3-2 16,-1 3 2-1,-1 1-3-15,0-4 0 0,4 6 6 16,-3 3 10 0,3 8-13-16,1 3 0 0,-2 7 49 15,-2 6-38-15,1 3-4 16,-2 4 15-16,4-1 0 16,-1 1-7-16,0-4-15 15,0 0 1-15,3-2 8 16,-5-1-9-16,2 0 0 15,-1 0-1-15,-2-3 6 16,0 3-4-16,0-4-1 16,0-2 0-16,0-1-1 15,0-2 1-15,0-5 0 0,0 1 1 16,-2-4 0 0,-1-2 8-16,2 2-9 0,-1-3 0 15,2 4 3-15,-2 4 0 16,2-6-3-16,0 6 0 15,0-6 2-15,0 2-1 16,-2-7-1-16,1-1 0 16,-1-2 0-16,2-3 0 15,-1 2 0-15,1-3-3 16,0 2 12-16,-2 1-10 16,1 0 1-16,1 1 0 15,-2-4-1-15,2 0 1 16,0 1 0-16,0 0-1 15,0-1 7-15,0-1-7 16,0-2 1-16,0 0 0 0,0 0-1 16,0 0 1-16,0 0 0 15,0 0 0-15,0 0 4 16,0 0-6-16,0 0 2 16,0 0 0-16,0 0-2 15,-9 1-5-15,-10 2 7 16,-14 5 10-16,-21 1-2 15,-11 2 0-15,-12-2-8 16,-3-4-29-16,0 3-17 16,9-8-130-16,16-27-147 15</inkml:trace>
  <inkml:trace contextRef="#ctx0" brushRef="#br0" timeOffset="269948.9308">23275 11578 827 0,'0'0'70'0,"0"0"-70"16,0 0 0-16,0 0 43 0,0 0 44 15,0 0-18-15,0 0-50 16,0 0-17-16,8-18 14 15,-8 18-15-15,0 0-1 16,2 0 0-16,1 0 8 16,2 12-8-16,2 5 0 15,-1-5 0-15,-1-4 9 16,2 1-9-16,-3-9 0 16,0 4 4-16,-1-4 3 15,-1 4 20-15,3-4-25 16,7 0 10-16,9 0 42 15,16-18-18-15,11-12-10 16,9-9-17-16,-2-3-6 0,-7 1-6 16,-10 10 1-1,-14 11-65-15,-15 9-42 0,-9 11-155 16</inkml:trace>
  <inkml:trace contextRef="#ctx0" brushRef="#br0" timeOffset="270952.7919">15197 11373 649 0,'0'0'85'15,"0"0"-31"-15,0 0 1 16,0 0 17-16,0 0-17 16,0 0 56-16,0-43-61 15,0 50-50-15,0 20-3 16,0 16 3-16,0 14 57 0,0-2-54 16,0-9 1-16,6-13 13 15,1-13-17-15,-1-10 0 16,-2-10 0-16,6 0 3 15,9-19 65-15,4-21-19 16,6-9-48-16,-1-8 11 16,-1-3-12-16,2 1-27 15,0 4-37-15,6 12-96 16,-1 9-105-16</inkml:trace>
  <inkml:trace contextRef="#ctx0" brushRef="#br0" timeOffset="272024.3465">15862 11493 562 0,'0'0'102'16,"0"0"-25"-16,0 0 36 0,0 0-6 16,0 0-24-1,0 0 7-15,0-29-53 0,0 29-16 16,0 0-21-16,0 19-2 16,4 7 1-16,2 8 2 15,1 2 5-15,-3 3 17 16,2 2-12-16,-3 1 19 15,0-3-1-15,-3 1-28 16,0-3 36-16,0-1-29 16,0 0-1-16,0-6 4 15,0 3-11-15,0-4 0 16,0 1 3-16,0-6-2 0,0 2 10 16,0-2-8-1,0 1-3-15,0-1 8 0,0-4-8 16,0-3 0-16,3-8 0 15,-3 1 0-15,0-7 3 16,0 0-3-16,0-3 0 16,0 0 9-16,0 0-9 15,0 0 2-15,0 0-2 16,0 0 4-16,0 2-10 16,0 4 6-16,0-4 0 15,0 2-5-15,0-1 10 16,0 0-10-16,0-3 5 15,0 0 0-15,0 0 1 16,0 0-1-16,0 0-2 16,0 0 2-16,0 0 0 0,0 0-4 15,0 0-4-15,0 0 0 16,0 0-4-16,0 2 10 16,0-2 2-16,0 0-5 15,0 0 10-15,0 3-10 16,-9 3 5-16,-15 2-7 15,-11 0 7-15,-5-1 8 16,-11-5-5-16,-5-2-3 16,-14 0 1-16,-12-2 12 15,-8-11-9-15,-2 2 17 16,-1-2 25-16,11 6-15 16,14 5-16-16,11 2-15 0,20 0-10 15,11 0 9-15,13 0-49 16,9 0-42-16,4 0-27 15,0 2-131-15,0-2-17 16</inkml:trace>
  <inkml:trace contextRef="#ctx0" brushRef="#br0" timeOffset="272798.9149">15995 11500 813 0,'0'0'125'0,"0"0"-91"0,0 0 1 16,0 0-13-16,0 0 56 15,0 0-43-15,-38-14-3 16,37 14-11-16,-2 0-16 16,3 0-3-16,-2 0-2 15,1 0 1-15,-1 0 4 16,1 0-5-16,1 0 0 16,0 0 7-16,0 0-7 15,0 0 16-15,-4-3-16 16,4 3 9-16,-2 0 3 15,2 0-12-15,-4-3 0 16,4 3 16-16,-3-4-4 16,-2 4 3-16,2-3-1 15,-2 1-7-15,-1-2 33 0,0 1-38 16,-2-5 5-16,-8 5 8 16,-4-3-15-16,-9-2 4 15,-6 3-4-15,-11 1 0 16,-12 1 11-16,-11-2-9 15,-8 2-2-15,-9 1 18 16,-16-1-6-16,-9 2 9 16,-7-2-9-16,-4 0-9 15,4-1 27-15,15-2-26 16,12 3 1-16,21-1 11 0,20-1-2 16,24-2-11-16,9 4-3 15,13-1 0-15,4 4-12 16,0 0-19-16,0 0-12 15,0 0-38-15,0 0-105 16,0 17-64-16,0 0 28 16,0 0-296-16</inkml:trace>
  <inkml:trace contextRef="#ctx0" brushRef="#br0" timeOffset="274238.69">22709 11461 653 0,'0'0'69'16,"0"0"-10"-16,0 0 37 15,0 0-74-15,0 0-12 16,0 0 28-16,-47-27-3 15,47 27 11-15,0 0-24 16,0 0-14-16,0 0 5 0,0 0-13 16,0 0 0-16,0 5 4 15,0 19 0-15,-3 3 40 16,-2 12-41-16,0 1 3 16,-4 3 22-16,1 4-21 15,2-1 0-15,-3 6 7 16,2 2 0-16,1 4 27 15,0 3 6-15,1-5-38 16,1-1 22-16,4-9-26 16,0-2-5-16,0-5 7 15,0-11 2-15,0-5 0 16,0-7-9-16,0-6 0 0,0-2 3 16,-2-3 0-16,0-3-3 15,0 2 0-15,-3 6 3 16,1-1 5-16,-1 2-8 15,1-5 0-15,2 2 2 16,1-2 0-16,1-3-2 16,0 0 0-16,0 1 3 15,0-1-6-15,0-3 3 16,0 3 0-16,0 1 2 16,0-1 1-16,0-1-2 15,0 3-1-15,0 4 0 16,0 2-2-16,3 1 2 15,9 1 0-15,6-2 2 16,5-1 0-16,2-1 8 16,11-5-10-16,10 2 1 0,15-3 8 15,19 1-8-15,19-4-1 16,15 0 3-16,6 0 9 16,1-10-13-16,-8-4 1 15,-4 2 0-15,-7-7-12 16,-6-3 12-16,-11 0 0 15,-10 2-3-15,-17 3 13 16,-22 8-12-16,-15 2 2 16,-15 6 0-16,-6 1 10 15,0-3-5-15,0 3-6 16,-5-3 1-16,-10 3-42 16,-7 0-12-16,-6 0-83 0,-1 0-71 15,1 0-154-15</inkml:trace>
  <inkml:trace contextRef="#ctx0" brushRef="#br0" timeOffset="274770.3998">22905 11548 269 0,'0'0'95'0,"0"0"133"0,0 0-130 15,0 0-20-15,0 0-32 16,0 0-1-16,-3-12 23 15,27 9-46-15,18 0 11 16,26-1 33-16,25-2-16 16,19 3 3-16,13 0-37 15,0 3-7-15,-7 0 14 16,-12 0-20-16,-18 0-3 16,-18 0 13-16,-25 0-12 15,-19 0 4-15,-16 0-5 16,-10-4 0-16,-18 3-11 15,-35 1-123-15,-23 0-170 0</inkml:trace>
  <inkml:trace contextRef="#ctx0" brushRef="#br0" timeOffset="283467.9562">19346 11635 383 0,'0'0'103'0,"0"0"-75"15,0 0 30-15,0 0-8 0,0 0-12 16,0 0 17-16,0 0-33 15,0 0 5-15,0 0 11 16,0 0-1-16,0 0 1 16,0 0-18-16,0 0 3 15,5 0 26-15,-2 0-27 16,1 0 9-16,-1 0 6 16,2 0-1-16,2-3 15 15,3-11-25-15,3 1-12 16,-3-7 32-16,6-5-37 15,-3-5-7-15,0-3 8 16,-5 0-3-16,1 3-6 0,-3 6-1 16,-3 7 0-16,-1 4-6 15,-2 6 4-15,0 2 2 16,0 1-1-16,0 4 5 16,0 0-9-16,0 0 5 15,0 0 0-15,0 0 1 16,0 0-1-16,0 0-1 15,0 0 1-15,0 0 0 16,0 0-11-16,0 0 11 16,0 0-4-16,0 0 0 15,0 0 1-15,0 0 1 16,0 0-5-16,0 0-8 16,0 0 6-16,0 0 0 0,0 0 2 15,-11 4 4-15,-12 16 3 16,-10 2 0-16,-5 4 0 15,4-6 1-15,7-3 1 16,6-4-2-16,7-6 0 16,8 0-3-16,2-4 7 15,3-3-8-15,1 0 0 16,0 0 4-16,0 0-16 16,0 0-8-16,16-3 24 15,9-11 2-15,0-5 1 16,1-1 16-16,-3 6-18 15,-6 0 6-15,-7 8 0 0,-1-2-7 16,-2 3 0-16,-1-1 5 16,3 2-4-16,-1-1 2 15,-2 3-3-15,1-1 0 16,2 1 11-16,0-1-7 16,1 3-4-16,1 0 0 15,-2 0 2-15,1 0 3 16,-1 0-1-16,2 5-4 15,-2 3 26-15,2-2-23 16,3 3-3-16,1 2 0 16,0 0 6-16,2 0-12 15,0 4 6-15,2-2-25 16,1-1-29-16,-14 1-79 16,-6-2-225-16</inkml:trace>
  <inkml:trace contextRef="#ctx0" brushRef="#br0" timeOffset="286676.604">21634 10587 500 0,'0'0'182'0,"0"0"-116"16,0 0-30-16,0 0 11 15,0 0 37-15,0 0-20 16,0 0-18-16,-13-19-7 15,13 19-35-15,0 0 31 16,0 0-19-16,0 0 0 0,0 0 15 16,0 0-23-16,0 0 8 15,0 0-16-15,0 0 0 16,0 0-2-16,0 0 2 16,-2 4 0-16,-2 11 15 15,-4 9 3-15,-1 5 36 16,0 5-29-16,-2-1-18 15,0 4 35-15,-1 1-30 16,-1 2 4-16,1-1 5 16,-4 1-1-16,5-2 1 15,-4 1-9-15,3-3-10 16,1-3 26-16,0 4-23 16,1-4-3-16,6 1 16 0,0-3-16 15,-2-1 10 1,5-3-7-16,-1-4-4 0,2-3 25 15,0-5-26-15,0-1 0 16,0-1 6-16,0-2-5 16,0-2 4-16,0 2-5 15,0-5 0-15,0 1 0 16,0-4 0-16,0 1 0 16,0-1-2-16,0-1 10 15,0-2-7-15,0 0-1 16,0 0 0-16,0 0-3 15,0 0 3-15,0 0 0 16,0 0-4-16,0 0 14 0,0 0-6 16,0 0-4-16,0 0 0 15,0 0-1-15,0 0 2 16,0 0-1-16,0 0 0 16,0 0 3-16,0 0-12 15,3 3 9-15,16-1-13 16,6 1 10-16,7-1 4 15,-2-2-1-15,-5 0 0 16,-4 0 0-16,1 0-2 16,5 0 2-16,7 0 0 15,14 0 3-15,13 0-1 16,11 0-2-16,11 0 0 16,4 0 6-16,-1-5-4 15,-1-2-2-15,-5 2 0 0,-10 3-8 16,-15-1 11-16,-12 3-4 15,-12-4 1-15,-6 4 0 16,1 0-4-16,5-3 4 16,4 3 0-16,0 0 3 15,-4 0-2-15,-7 0-1 16,-8 0-3-16,-4 0 3 16,-5 0 0-16,-3 0 0 15,-2 0-13-15,-2 0 11 16,0 0-2-16,0 0-1 0,0 0 1 15,0 0-31 1,0 0 11-16,0-3-90 0,0-4-99 16,-10 0-202-1</inkml:trace>
  <inkml:trace contextRef="#ctx0" brushRef="#br0" timeOffset="287336.2408">21740 10638 251 0,'0'0'191'0,"0"0"-99"16,0 0-29-16,0 0 9 16,0 0-17-16,0 0 4 15,-37-27 8-15,29 25-25 16,4-3 26-16,1 5-4 15,3 0 18-15,0 0-22 16,0 0-37-16,0 0-16 16,0 0 52-16,3 0-51 15,28 0-7-15,23-3 60 16,21-4-30-16,16-2 18 16,1 2-45-16,-1-3 2 15,-6 1 9-15,-8 1-8 0,-9-1 1 16,-15 6-8-16,-14-4 10 15,-18 7-6-15,-9-1-4 16,-11 1-5-16,-1 0-1 16,0 0-3-16,0 0-18 15,-9 1-64-15,-17 18-94 16,-6 5-6-16,2-5-395 16</inkml:trace>
  <inkml:trace contextRef="#ctx0" brushRef="#br0" timeOffset="287770.2604">22578 10555 870 0,'0'0'93'0,"0"0"-32"15,0 0 17-15,0 0 7 16,0 0-22-16,0 0 30 0,-3-30-80 15,3 30-5-15,0 0-2 16,8 7 3-16,16 16-4 16,7 4-5-16,7 8 0 15,3 2 10-15,-1-1-9 16,5-2-1-16,-7-4 0 16,-3-8 0-16,-5-2-15 15,-6-4 1-15,-8-6-49 16,-2-6-20-16,-8-4-84 15,-3 0 15-15,-3-13-50 0</inkml:trace>
  <inkml:trace contextRef="#ctx0" brushRef="#br0" timeOffset="287930.1611">22917 10572 871 0,'0'0'112'16,"0"0"-28"-16,0 0-81 15,0 0-3-15,0 0 123 16,-75 95-15-16,49-55-39 15,2 0-28-15,-1-4-39 16,-4 3 22-16,-13 2-24 16,-5-3-79-16,-3-14-298 15</inkml:trace>
  <inkml:trace contextRef="#ctx0" brushRef="#br0" timeOffset="293242.664">15653 10442 562 0,'0'0'132'15,"0"0"-114"-15,0 0-11 16,0 0 29-16,0 0-6 15,0 0-13-15,0 0 0 16,-2-3-10-16,2 3 11 16,0 0-18-16,0 0 0 15,0 0 25-15,0 0-5 16,0 0 39-16,0 0-6 16,0-3 1-16,0-6 52 0,0-8-51 15,2-10-8 1,6-10-36-16,-1-8-10 0,-4-2 5 15,1-2-6-15,-1 3 0 16,-1 5-2-16,-1 15 2 16,-1 10 0-16,0 9-1 15,0 5 0-15,0 2-39 16,0 0-45-16,0 8-51 16,0 13 113-16,-6 5-52 15,2-6-112-15,-3-6-297 16</inkml:trace>
  <inkml:trace contextRef="#ctx0" brushRef="#br0" timeOffset="293575.4623">15672 10028 488 0,'0'0'219'0,"0"0"-186"16,0 0 7-16,0 0-12 15,0 0 65-15,0 0-37 16,-62 17-41-16,45-9-6 16,7-1 5-16,4-2-13 15,2-3 20-15,4-2-19 16,0 0-2-16,0 0 29 16,0 0-20-16,0 0-2 0,0 0-7 15,0 0 3-15,10 2-2 16,0 1 3-16,3 0-2 15,0-2 30-15,-3-1-21 16,3 0-3-16,-4 3-8 16,1 2-24-16,0 0-56 15,-6 2-106-15,-2 3-67 16</inkml:trace>
  <inkml:trace contextRef="#ctx0" brushRef="#br0" timeOffset="294374.8283">15625 9902 703 0,'0'0'179'15,"0"0"-139"-15,0 0-35 16,0 0 1-16,0 0 47 16,0 0 3-16,0-27-29 0,0 10-7 15,0-6-14 1,4-4-5-16,3-5 1 15,-1-4 4-15,0-5-5 0,-3 2-1 16,0 3 0-16,1 9 11 16,-4 4-11-16,3 6 0 15,-3 2 0-15,0 4 12 16,0 2-13-16,0 2 1 16,0 4 0-16,0-1 3 15,0 2-3-15,0 2 0 16,0-5-1-16,0 2 4 15,0-3-4-15,0 3 1 16,0 0 0-16,0-5-1 16,0 5 1-16,0 0 0 15,0 0 0-15,0-1 1 0,0 1-2 16,0-1 1 0,-3 2 0-16,3-1 0 0,-5-2 2 15,0 1-2-15,-2-1 0 16,1 2 1-16,-1 2 31 15,0 1-27-15,-1 0 21 16,-12 4-18-16,-3 19-5 16,-9 10-6-16,4 3 2 15,5-10 1-15,9-10-5 16,7-8 5-16,7-6-4 16,0-2 2-16,0 0-2 15,0 0 4-15,0 0 0 16,0 0 5-16,0-19 24 0,10-10-29 15,3-11 0-15,-3 0 0 16,1 1 6-16,-2 12-10 16,-3 15 4-16,0 10 0 15,11 2-11-15,12 0 7 16,7 5 2-16,9 4-3 16,-3 1-12-16,-1 0-34 15,-5 0-40-15,-9-1-20 16,-17-1-129-16</inkml:trace>
  <inkml:trace contextRef="#ctx0" brushRef="#br0" timeOffset="295334.9558">15658 9048 370 0,'0'0'195'16,"0"0"-140"-16,0 0-22 0,0 0 13 15,0 0 26-15,0 0 59 16,-14-48-83-16,12 43-15 16,2 0 4-16,-1-4-2 15,-1-6 24-15,1-4-39 16,1-5 11-16,0-2 9 16,0-4-35-16,0-4 9 15,4-8-7-15,2-3-5 16,4-11-4-16,-4-5-15 15,1-8-34-15,-1-1 24 16,-2 7-16-16,-4 8-4 16,0 12 43-16,0 15 1 15,0 12-24-15,-3 7 17 0,0 7 0 16,2 2 4-16,-2 0-45 16,-4 5-46-16,1 7 52 15,-2 0-22-15,5 0-18 16,1-5-1-16,1-1-1 15,1-2 4-15,-2-1 24 16,1-3 44-16,-2 0-7 16,0 0 22-16,-1 0 34 15,2 0-10-15,2-6 68 16,-1-1 5-16,1 5-16 16,-2-3-9-16,2 3 12 15,0 0-54-15,0-1 55 0,0 1-48 16,0 2-13-1,-1 0 11-15,1 0-17 0,0 0-4 16,-4 0-10-16,2 0 6 16,-4 0 3-16,-11 2-13 15,-2 15-1-15,-10 9 1 16,2-2 0-16,7-4 8 16,6-8-6-16,6-5 2 15,8-4 8-15,0-3-8 16,0 0-4-16,0 0 14 15,0 0 4-15,0 0 32 16,0 0-6-16,4-11-14 16,9-14 22-16,10-11-52 15,2-3-5-15,1-1 5 0,-1 3 3 16,-1 5-3-16,-2 3-3 16,-2 9 3-16,-6 10-2 15,-3 3 6-15,2 7-8 16,0 0 1-16,4 4 2 15,5 12 0-15,4-2 2 16,4 6 2-16,-1 1 7 16,0 2-10-16,-2 2-5 15,-10 4-52-15,-5-2-97 16,-9-8-55-16,-3-7-310 16</inkml:trace>
  <inkml:trace contextRef="#ctx0" brushRef="#br0" timeOffset="296209.5647">15613 7940 398 0,'0'0'181'0,"0"0"-180"15,0 0 4-15,0 0 75 16,0 0 34-16,0 0-21 16,6-8-34-16,-6 7-24 15,0-2 53-15,0 0-29 16,0-6 11-16,0-10-10 16,0-8-52-16,0-10 6 15,0-6-7-15,0-3-4 0,0-5 18 16,7-2-19-16,3-5-2 15,-1 5 0-15,-1 8-1 16,0 10 1-16,-5 10-1 16,1 11 2-16,-4 7-12 15,0 4 11-15,0 1-14 16,0 1-13-16,0-2-8 16,-4 3 13-16,-6 0-29 15,0 0-6-15,1 0 51 16,2 0-49-16,4 0 18 15,-1 0 21-15,4 0 12 16,0 0-8-16,0 0 21 16,-2 0-9-16,2-3 33 0,-3-8-22 15,0-5-10 1,-4-1 9-16,2 2-8 0,2 4 30 16,-2 3-14-16,3 3 11 15,0 5 16-15,-3 0-17 16,1 0-21-16,-6 0-7 15,0 0 0-15,-2 3 2 16,-1 7-2-16,-1 0-3 16,3 1-4-16,2-1 4 15,3-5-4-15,4-1-8 16,2-4-25-16,0 0 31 16,0 0 4-16,0 0 5 0,15-12 9 15,8-12 1-15,6-6 3 16,1-2-12-16,-1 1-1 15,-9 6 34-15,-6 13-17 16,-6 7 3-16,-1 5 12 16,2 0-32-16,10 20-5 15,12 13-2-15,13 12-13 16,11 6-17-16,1-12-173 16</inkml:trace>
  <inkml:trace contextRef="#ctx0" brushRef="#br0" timeOffset="298936.585">17714 6967 579 0,'0'0'58'0,"0"0"83"15,0 0-122-15,0 0-19 16,0 0 0-16,0 0 3 16,0 0-6-16,-15-14-3 15,15 14 6-15,0 0 0 16,0 0 10-16,0 0-9 15,0 0 62-15,0 0-15 16,0-5 2-16,0 5-23 16,-2-4-7-16,0 2 35 15,2-2-33-15,-1 2 10 16,1 2-9-16,0-3-3 0,-3-2 9 16,3 1-8-16,-3-3-3 15,-4 1 26-15,3-1-20 16,-3 0 4-16,2-1 4 15,1 5-14-15,1-1 40 16,1 0-39-16,2 4-6 16,0 0 23-16,0 0-18 15,0 0 1-15,0 0-13 16,0 0 5-16,0 0-4 16,0 0-7-16,0 0-20 15,0 11 18-15,13 16-4 16,13 13 6-16,13 4 0 15,-1 3 0-15,3-2 10 16,3-8-10-16,-3-3 0 0,-1-5 3 16,-1-3 0-16,-3-6-3 15,-8-1 0-15,-4-5 0 16,-6-3 7-16,-5-5-7 16,-5-2 0-16,-5-1-3 15,-3-3 11-15,0 0-8 16,0 0 0-16,0 0-18 15,0 0 12-15,0 0-38 16,0 0-5-16,0 0-34 16,0 0-64-16,0-13-75 15,0-12-428-15</inkml:trace>
  <inkml:trace contextRef="#ctx0" brushRef="#br0" timeOffset="299264.4134">18089 6740 82 0,'0'0'821'16,"0"0"-758"-16,0 0 3 16,0 0 16-16,0 0-29 15,0 0 16-15,-5-44-62 16,-14 77 1-16,-23 26-1 0,-14 26 65 15,-13 9-7 1,1 1-43-16,4-14-21 0,8-14 50 16,8-9-24-16,8-11-9 15,7-5 11-15,13-9-26 16,10-12 0-16,3-12-3 16,7-1 5-16,-3-5-3 15,3-3-2-15,0 0-36 16,0 0-48-16,-8-14-140 15,2-29-393-15</inkml:trace>
  <inkml:trace contextRef="#ctx0" brushRef="#br0" timeOffset="300240.4317">18138 5320 159 0,'0'0'447'0,"0"0"-343"15,0 0-5-15,0 0 48 16,0 0-71-16,0 0 11 16,0 0 7-16,-7-60-49 15,7 60-24-15,0 3-21 16,0 20-4-16,0 11 4 16,-1 15 17-16,0 6 12 0,-1 0-13 15,-1-3 2 1,0-4-15-16,2-6-2 0,0-6 8 15,1-6 8-15,0-4-17 16,0-4 0-16,0-5 2 16,0-7 1-16,0-6 2 15,0-3-5-15,0-1 0 16,0 0-17-16,-5 0-7 16,-9 0-57-16,-6 0-50 15,-2-7-163-15,2-17-241 16</inkml:trace>
  <inkml:trace contextRef="#ctx0" brushRef="#br0" timeOffset="300556.2381">18022 5274 777 0,'0'0'56'0,"0"0"-56"16,0 0 0-16,92 9 14 15,-40 8 30-15,9 7 24 16,7 7-30-16,-11 4-22 16,-9 3 11-16,-16 4-27 15,-22-1 0-15,-10 2-3 16,-13-4 17-16,-30 0-6 16,-16-5 30-16,-3-8-19 15,4-9 41-15,10-10-21 0,9-2 10 16,15-2-8-16,6-3-36 15,11 0 2-15,7 0-7 16,0 0-72-16,0 0-86 16,9 0-158-16,15-3-233 15</inkml:trace>
  <inkml:trace contextRef="#ctx0" brushRef="#br0" timeOffset="300997.9611">18512 5237 453 0,'0'0'529'16,"0"0"-497"-16,0 0-32 16,0 0-11-16,0 0-7 15,0 0 18-15,93 34-2 16,-39-17 9-16,-1-2-6 15,-6-5-1-15,-4-3 0 16,-14-5-14-16,-6 0-3 16,-7-2 6-16,-8 0 9 15,-5 0 4-15,-3 0 53 16,0 0 42-16,0 0-14 16,0 0 2-16,0 0-60 0,0 0 0 15,0 5-10-15,-11 15-8 16,-8 9 15-16,-5 9 11 15,-1 8-21-15,1 0 11 16,6-3-14-16,4-1-9 16,4-3 0-16,1-8 6 15,5-4-7-15,2-5 1 16,-1-5-26-16,3-8 19 16,-1-2-46-16,1-6-21 15,0-1-23-15,0-5-71 16,0-17-41-16</inkml:trace>
  <inkml:trace contextRef="#ctx0" brushRef="#br0" timeOffset="301202.7461">18708 5439 787 0,'0'0'208'0,"0"0"-208"15,0 0 10-15,0 0-10 16,0 0 27-16,91 6 53 15,-43-6-9-15,-1 0-38 16,-13 0 5-16,-10 0-38 16,-13 0 5-16,-8 0-22 15,-3 0-26-15,-9 3-152 16,-24-3-402-16</inkml:trace>
  <inkml:trace contextRef="#ctx0" brushRef="#br0" timeOffset="308835.6614">20342 4110 607 0,'0'0'53'16,"0"0"26"-16,0 0-27 16,0 0 20-16,0 0-16 15,0 0 33-15,0 0-67 16,-8-19 4-16,8 16 27 16,0 3-20-16,0 0 2 15,0 0 0-15,0 0-7 16,0 0 23-16,0 0-31 15,0 0 1-15,0 0 18 0,0 0-32 16,0 0 12-16,0 0-19 16,-2 0 1-16,2 0-15 15,0 3 14-15,0 12-20 16,0 9 18-16,0 9 4 16,2 4 1-16,2 5-3 15,2 1 0-15,-2 0 2 16,1-3-2-16,1-1 0 15,-2-7-3-15,0-4 9 16,-3-8-6-16,0-6 0 16,-1-4 0-16,0-7-3 15,0 0 8-15,0-2-10 0,0-1 4 16,-2 3 1 0,-18 2 17-16,-13 3-15 0,-7 0 4 15,-2-2 14-15,8-6-19 16,7 0 0-16,5 0-1 15,10 0 12-15,0-7 1 16,4 0-13-16,5 1 0 16,3 2-16-16,0 1 12 15,0-4-58-15,11 2-91 16,11-8-143-16,-1-2-177 16</inkml:trace>
  <inkml:trace contextRef="#ctx0" brushRef="#br0" timeOffset="309164.4592">20083 4110 787 0,'0'0'103'15,"0"0"-66"-15,0 0-27 16,0 0-10-16,0 0 66 16,0 0-26-16,-5-3-35 15,34 3-5-15,16 0 0 16,12 0 32-16,7-2-29 0,-6-4 11 16,-14 0-14-16,-11 1 7 15,-15 2-14-15,-8 0 3 16,-7 2-44-16,-3 1 45 15,0 0-33-15,-20 0-52 16,-9 10-52-16,2 4-76 16</inkml:trace>
  <inkml:trace contextRef="#ctx0" brushRef="#br0" timeOffset="309651.7064">20676 4017 627 0,'0'0'125'16,"0"0"-53"-16,0 0 20 16,0 0-31-16,0 0 8 15,0 0 15-15,-5 0-45 0,5 0-13 16,0 0-19-16,0 0-7 16,-2 0 2-16,2 1-2 15,0 15-15-15,0 9 15 16,0 9 10-16,0 5 19 15,9 2-29-15,2-1 0 16,-2 2 10-16,-2-4-9 16,-1-1-1-16,-3-7 2 15,-2-6 3-15,-1-5 1 16,0-8-6-16,0-3 0 16,0-3 5-16,0-4-3 15,0-1-2-15,0 0 12 16,0 0-12-16,0 0-6 15,-6 0-79-15,-5 0-90 16,2 0-68-16</inkml:trace>
  <inkml:trace contextRef="#ctx0" brushRef="#br0" timeOffset="310101.4257">20905 4103 608 0,'0'0'96'0,"0"0"-61"0,0 0 17 15,0 0 51 1,0 0-4-16,0 0-26 0,10-15-42 16,-10 15-14-16,0 0-17 15,-7 10-14-15,-17 12 14 16,-9 4 9-16,-1 3 5 15,3-5 3-15,6-6-2 16,8-6-2-16,0-3 11 16,7-1-20-16,2-2 33 15,0-3-30-15,8-3-3 16,0 0 3-16,0 0-2 16,0 0-10-16,0 2 5 15,5 5 0-15,9 1-4 16,4 4 11-16,0 0-7 15,2 1 0-15,1-1 3 0,-4-1 0 16,-2-2-3-16,-5-3 0 16,-2 0-6-16,-5-2 6 15,-2-1-13-15,1-2-14 16,-2-1-39-16,0 3-22 16,0-3-141-16,0 0-153 15</inkml:trace>
  <inkml:trace contextRef="#ctx0" brushRef="#br0" timeOffset="310674.096">21052 4012 452 0,'0'0'162'15,"0"0"-64"-15,0 0 0 16,0 0 2-16,0 0-17 16,0 0-7-16,0-19-47 15,0 19 6-15,0 0-35 16,0 0-2-16,0 10-6 15,2 12 16-15,-2 8 3 16,0 7 29-16,0 5-18 16,0 4 31-16,0-2-53 15,0 0 0-15,0-1 9 16,0-5-6-16,0-6 8 0,0-6-11 16,0-11 6-16,0-5-2 15,0-6-4-15,0-3 0 16,0-1 3-16,0 0 7 15,-2 0-10-15,-5 0-21 16,-6-5-76-16,7-10-58 16,2-8-102-16</inkml:trace>
  <inkml:trace contextRef="#ctx0" brushRef="#br0" timeOffset="311033.3819">21202 4082 752 0,'0'0'83'15,"0"0"-83"-15,0 0 0 16,0 0 2-16,0 0 20 16,0 0 44-16,-24 44-51 15,9-32 1-15,-6 0 11 16,3-2-9-16,0 3 13 15,-1-3-15-15,4 3-11 16,0-2 23-16,4 0-27 16,5 0 6-16,2-2-7 15,3 0 2-15,1-1-5 16,0 1 3-16,0-1 0 0,14 0 9 16,3 0-8-16,4-3 7 15,1 1-8-15,0-2 1 16,0-1-7-16,1-1-42 15,-3-2-41-15,-5 0-47 16,-9 0-71-16</inkml:trace>
  <inkml:trace contextRef="#ctx0" brushRef="#br0" timeOffset="311819.8971">21324 4048 736 0,'0'0'142'15,"0"0"-81"-15,0 0-60 16,0 0 0-16,0 0 1 16,0 0 14-16,14-3-3 15,-8 3-7-15,-1 2 20 16,-2 1-21-16,2-1-5 15,-2 1 10-15,3 1-7 16,-2-1 12-16,3 5-14 16,0 0 0-16,0 5 35 15,-1 3-35-15,1 3 13 16,-4 1 11-16,-3 4-18 0,0-1 23 16,0 2-30-16,0 0 0 15,2-1 9-15,1 0-9 16,-1 1 0-16,2-6 0 15,0-2 6-15,-2-6 0 16,0-6-6-16,-2-2 0 16,0-3 5-16,0 0 0 15,0 0 11-15,0 0 40 16,0-11-6-16,-2-10-17 16,-6-7-33-16,4-4 0 15,1-5 4-15,3-3-3 16,0 1 0-16,0 5-1 15,0 4 2-15,-2 9-1 0,2 8-1 16,0 7 0-16,0 4-3 16,0 2 3-16,0 0-8 15,0 2-19-15,2 17 3 16,11 6 7-16,4 6 17 16,2-2 0-16,2 1 3 15,-2-2-3-15,3-2 0 16,0-3-4-16,-2-4 4 15,0-3 2-15,-1-3-2 16,-5-6 0-16,-5-2-3 16,-3-5 8-16,-6 0-8 15,1 0 3-15,-1 0 0 16,0-14 72-16,0-13-72 0,0-5 0 16,-3-4 6-16,-6-2 1 15,-3 1 3-15,3 1-10 16,2 4 3-16,1 6 24 15,2 8-25-15,2 9-1 16,2 4-1-16,0 3-20 16,0 2-12-16,0 0-141 15,0 10-192-15,0-1-114 16</inkml:trace>
  <inkml:trace contextRef="#ctx0" brushRef="#br0" timeOffset="312187.7118">21858 3975 818 0,'0'0'104'0,"0"0"-42"16,0 0-21-16,0 0 34 15,0 0-43-15,0 0-29 16,0-20-3-16,0 20-13 15,0 7 2-15,0 10-3 16,3 7 14-16,0 7-2 16,-2 3 3-16,0 3-1 15,1-1 7-15,0-2-1 16,1-4-3-16,0-5-3 0,0-6 0 16,0-5 3-16,-2-5 1 15,1-2-4-15,-2-4 3 16,0-3 3-16,0 0-12 15,0 0-2-15,0 0-21 16,-2 0 19-16,-10 0-13 16,-5 0 0-16,-3 0-69 15,-2-8-156-15</inkml:trace>
  <inkml:trace contextRef="#ctx0" brushRef="#br0" timeOffset="312435.5595">21757 3942 708 0,'0'0'140'0,"0"0"-86"16,0 0-43-16,88-30 46 16,-42 18 4-16,-1 1-20 15,1 5-29-15,-12 1 0 16,-7 2-8-16,-11 3-4 15,-9-2-5-15,-2 2-2 16,-5 0-44-16,0 0-17 16,0 5-99-16,-19 9 35 15,-5-1-223-15</inkml:trace>
  <inkml:trace contextRef="#ctx0" brushRef="#br0" timeOffset="312675.4084">21768 4255 638 0,'0'0'94'16,"0"0"-74"-16,0 0 14 16,0 0 80-16,0 0-46 15,0 0-53-15,47 0 34 16,-16 0-47-16,-1 0-1 15,-2 0-1-15,-9 0-16 16,-6 0-17-16,-3 0-84 0,-7 0-22 16,-3 0-67-16</inkml:trace>
  <inkml:trace contextRef="#ctx0" brushRef="#br0" timeOffset="313222.0905">22237 3925 671 0,'0'0'93'0,"0"0"-59"15,0 0 62-15,0 0-22 16,0 0 3-16,0 0-18 16,3-8-36-16,-3 8-10 15,0 0-13-15,0 0 2 16,0 0-6-16,0 0 4 16,0 0-2-16,0 4 2 15,0 12 0-15,1 5 7 0,1 2 6 16,1 5-12-1,0-2 31-15,4 1-27 16,1-1-5-16,4-2 6 16,4 1 2-16,4-5 1 0,3-3-9 15,6-3 0-15,0-6 18 16,0-4-15-16,-5-4-3 16,-4 0 4-16,-5-7-1 15,0-13 41-15,-3-12-15 16,0-6-18-16,-3-6 24 15,-5-2-35-15,-2-3 9 16,-2 3-9-16,0 8 2 16,0 8 15-16,0 14-14 15,-3 9-3-15,0 5 0 0,1 2-24 16,-8 21-148 0,-3 8-58-16,-3 2-166 0</inkml:trace>
  <inkml:trace contextRef="#ctx0" brushRef="#br0" timeOffset="317750.4131">20011 4865 315 0,'0'0'128'0,"0"0"-56"16,0 0-36-16,0 0-8 15,0 0-17-15,0 0 13 16,0 0 20-16,0 0-12 16,-4 0 2-16,4 0-9 15,0 0-13-15,0 0 30 0,0 0-35 16,0 0 9 0,4 0 19-16,16 0-6 0,10 0 12 15,4 0-31-15,9-2-6 16,2-4 23-16,3-1-25 15,-2 2-2-15,-1 1 21 16,-7-4-19-16,0 3 13 16,2-2-15-16,5 0 3 15,10-2 22-15,12-3-21 16,9-1 0-16,3-1 9 16,0 2-4-16,-9 4-3 15,-8 0-6-15,-11 5 0 16,-3 2 15-16,-6-1-15 15,-3 2 2-15,-2-2-8 16,-1 1 17-16,0-1-10 16,-2 0-1-16,0 1 0 15,5-2 4-15,4 0-2 0,5 1 0 16,3-1-2-16,-2 0 13 16,-1-2-8-16,-5 2-5 15,-3-1 0-15,-2-3-6 16,0 4 9-16,1-2-4 15,-1 1 1-15,-1 0 0 16,-3-3 9-16,2 5-9 16,1-5 0-16,3 3-3 15,8-2 6-15,2 3 2 16,2 0-5-16,-2 2 0 16,-2-1 8-16,-2 0-8 15,-1 1-3-15,0-1 3 0,-3 0 4 16,-3 1-3-16,-1 0-1 15,-4-2 3-15,1 0-2 16,-2 1-1-16,-5-1 0 16,-6 1-2-16,-7 0 6 15,0-1-4-15,-4 1 0 16,1 0 4-16,2-3 5 16,3 1-9-16,2 0 0 15,-1 0-7-15,2-2 19 16,2 0-16-16,-1 2 4 15,1 0 0-15,-1-1 4 16,-5 5-4-16,-7-4 0 16,-4 3-1-16,-5-1 11 0,0 1-13 15,0 1 3 1,0-2 0-16,0 2 10 0,0 0-9 16,0 0-1-16,0 0 0 15,-19 0-69-15,-25 5-100 16,-26-2-216-16</inkml:trace>
  <inkml:trace contextRef="#ctx0" brushRef="#br0" timeOffset="319853.406">20013 4886 273 0,'0'0'97'0,"0"0"-28"16,0 0 8-16,0 0 4 15,0 0-14-15,0 0-16 16,0 1-24-16,0-1 36 15,0 0-6-15,0 0 9 16,-4 0-20-16,3 0-10 0,0-9-17 16,-3-4 17-16,4-5-25 15,-2-5 51-15,2-4-37 16,0-7-4-16,0-5-11 16,0-11 1-16,0-11 10 15,0 1-20-15,0-5-1 16,0 5 21-16,0 0-19 15,0 8 14-15,0-6-16 16,0 0 9-16,0-1 7 16,0 0-16-16,0 2 0 15,0 7 6-15,0 8 0 16,0 5 4-16,0 7-6 16,0 3 1-16,0 9 3 0,0 5-8 15,0 7 0-15,0 4 2 16,0 2-2-16,0 0-2 15,0 0 2-15,-1 0-14 16,1 0-1-16,-2 0 7 16,2 0-19-16,0 0 26 15,-1 0-6-15,1 0 4 16,0 0 3-16,0 0 0 16,0 0-10-16,0 0 13 15,0 0-3-15,0 0 0 16,0 0 5-16,0 0-10 15,0 0 5-15,0 5 0 16,0 0-1-16,0 1 1 16,0 2-2-16,4-1-1 0,4 0 6 15,5-2 4-15,4 0-7 16,6-4 0-16,10-1 7 16,11 0-7-16,7 0 0 15,6-8 5-15,8-3-2 16,3-2-6-16,10 1 0 15,0-2 3-15,7 0-3 16,-1 3 3-16,-3 1 0 16,-1 0-3-16,-2 2 12 15,0 2-9-15,-3 1 0 16,-3-1 0-16,-8 2 0 16,2-3 4-16,1 2-4 0,7-1 0 15,4-1 4-15,2 0-7 16,-6 3 3-16,-3-1 0 15,-8 0-1-15,-1 2 1 16,-4 1-3-16,-8-1 0 16,-3 0 6-16,-8 0-5 15,-3 3 2-15,0-2 0 16,1 2-5-16,5 0 7 16,10 0-2-16,5 0 0 15,2 0 0-15,-4 0-10 16,-11 7 10-16,-10-2-11 15,-15 0 2-15,-11-1-24 16,-5-3 4-16,-3 1-9 16,0-2 29-16,2 0 0 0,-2 0 9 15,0 0 0-15,0 0 3 16,0 0-2-16,0 0 6 16,0 0-7-16,0 0 5 15,0 0 11-15,0 0-8 16,0 0-5-16,0 0 2 15,0 0 1-15,0 0-11 16,0 0 5-16,4 0 0 16,8 0 1-16,4 0-1 15,7 0 0-15,0 0-4 16,-3 0 12-16,-2 0-13 16,-6 0 5-16,0 0 0 15,-3 0 1-15,0 0-1 16,2 0 0-16,3 0 0 0,-2 0 6 15,-2 0-4-15,-2 0-2 16,-5 0 0-16,-2 0-1 16,-1 0 1-16,2 0-1 15,0 0-2-15,0 0 3 16,1 0-3-16,2 2 3 16,-1 8-9-16,2 3 8 15,0 5-3-15,0 5 4 16,-3 3 0-16,0 0 5 15,1 5-2-15,0 4 6 0,-1 1-4 16,0 4 29 0,4 0-16-16,0 2-5 0,0 2-4 15,1-2-6-15,0 2 23 16,1-3-26-16,-4-1 0 16,3-2 10-16,-3-5-10 15,-1-1 7-15,-1-6-7 16,0-3 0-16,-2-7 5 15,-1-7-5-15,0-1 0 16,2-8 1-16,-2 4 3 16,0-4-2-16,1 0-2 15,-1 0 0-15,0 0 33 16,0 0-27-16,0 0 16 16,0 0 15-16,0 0-29 0,0 0 0 15,0 0-8-15,0 0 0 16,0 0-10-16,0 1 10 15,2 4-3-15,1-1-1 16,0 1 8-16,0 0 2 16,-1-1-6-16,-2-1 0 15,0-2-5-15,0 1 5 16,0 6-21-16,-17 11-69 16,-43 6-108-16,-29-19-46 15</inkml:trace>
  <inkml:trace contextRef="#ctx0" brushRef="#br0" timeOffset="348838.4504">8954 5554 998 0,'0'0'66'16,"0"0"-34"-16,0 0-21 15,0 0-9-15,0 0 62 16,0 0-29-16,0 0 25 16,-7-6-59-16,7 6 8 15,0 0 9-15,0 0-18 0,0 0 1 16,0 0-1-16,0 0 8 15,0 0 0-15,0 0-8 16,0 13 0-16,7 7 18 16,7 11 7-16,-5 6 9 15,-1 7-10-15,3 6-16 16,-2 6 73-16,1 6-59 16,4-3-5-16,-5-1 7 15,2-10-13-15,-1-7 8 16,-4-12-19-16,0-9 10 15,-3-11-2-15,-3-6-8 16,0-3 0-16,0 0 10 16,0 0-7-16,0 0 4 15,0 0-7-15,0-1-26 16,0-13 2-16,0-9-174 0,0-5-196 16</inkml:trace>
  <inkml:trace contextRef="#ctx0" brushRef="#br0" timeOffset="349416.6167">8944 5474 942 0,'0'0'178'0,"0"0"-125"15,0 0-39-15,0 0-14 16,0 0 0-16,0 0 20 16,59-18-12-16,-21 18 4 15,-1 5 0-15,-11 4-12 16,-4 5 3-16,-6 1-6 16,-5 2 7-16,-8 4 0 15,-3 6-4-15,-6 4 0 16,-21 6 52-16,-15 2-19 15,-7-3 6-15,0-7-25 16,7-7-5-16,6-5 42 16,11-6-43-16,5-5-2 15,13-2 19-15,4-4-18 0,3 0 8 16,0 0-11-16,0 0-3 16,0 0 42-16,0 0-43 15,0 0 0-15,0 0 5 16,0 0-1-16,0 0-8 15,5 0-2-15,11 10 4 16,5 6-9-16,12 4 22 16,7 4-9-16,-5 1 1 15,3 1 5-15,-5 1-5 16,-3-5-3-16,-2-2 0 16,-7-3 1-16,-6-6-1 15,-5-3-4-15,-4-4-3 0,-3-1-33 16,-2-3 5-16,-1 2-38 15,0-2-50-15,0 2-12 16,0-2-144-16,0 0-284 16</inkml:trace>
  <inkml:trace contextRef="#ctx0" brushRef="#br0" timeOffset="349829.3726">9231 5816 918 0,'0'0'18'16,"0"0"-18"-16,0 0 0 15,0 0 27-15,0 0 16 16,0 0-5-16,76 26 4 0,-51-26-21 16,-3-4-3-16,-4-9-8 15,3-1-9-15,-7-3 44 16,-5-5-33-16,-3 2-5 15,-6-3 6-15,0 4-4 16,0 5 11-16,-10 3-4 16,-6 5 13-16,4 4 42 15,-6 2-57-15,6 0-7 16,-5 10-6-16,2 10 4 16,4 8-5-16,2 3 0 15,3 2 5-15,6 0 5 16,0-1-10-16,3-2 0 0,12-7-3 15,6-4-1-15,1-6 2 16,1-8-26-16,4-3-47 16,-2-2 20-16,3-12-65 15,-1-21-21-15,-4-4-90 16,-1-5-296-16</inkml:trace>
  <inkml:trace contextRef="#ctx0" brushRef="#br0" timeOffset="350278.4676">9594 5661 6 0,'0'0'842'0,"0"0"-707"16,0 0-51-16,0 0-22 16,0 0 25-16,0 0-21 15,0-12-27-15,0 12-31 0,4 19 4 16,4 9 28-16,3 12-9 16,-1 6-1-16,-4 4-4 15,1 9-11-15,5-3 11 16,4 1-4-16,1-5 1 15,-5-9 25-15,-1-10-48 16,-1-4 1-16,-4-12 2 16,-6-7 2-16,3-3-7 15,-3-3 2-15,0-3 0 16,0-1 3-16,0 0-3 16,0 0 0-16,0 0 6 15,0 0-5-15,0 0 20 0,0 0-21 16,0 0 0-16,0 0 11 15,0 0-11-15,0 0 0 16,0 0-3-16,0 0 7 16,0 0-11-16,0 0 7 15,0 0 0-15,0 0-11 16,0 0 14-16,0 0-6 16,0 0 3-16,0 0 0 15,0 0-11-15,0 0-15 16,0 0-66-16,0-9 8 15,0 0-95-15,-3-5-102 16,0-5-519-16</inkml:trace>
  <inkml:trace contextRef="#ctx0" brushRef="#br0" timeOffset="350856.074">9698 5666 382 0,'0'0'263'16,"0"0"-170"-16,0 0-28 15,0 0 42-15,0 0-48 16,0 0 18-16,-38-37-32 15,20 37-8-15,-1 0 8 16,-1 0 13-16,-2 0-43 16,3 10 13-16,2 8 5 15,1 2-26-15,10 5 2 0,3-1-9 16,3 0 0-16,6 1 0 16,16-1 0-16,2-4 0 15,1 0-2-15,1-2 2 16,-1 0 10-16,-5-2-10 15,-7 1 0-15,-6-5-3 16,-7-3 3-16,0 3-3 16,-13 0 3-16,-24 2 0 15,-3 0 25-15,-1-3-25 16,13-6-6-16,9-2 3 16,8-2-65-16,8-1-117 15,3 0-200-15</inkml:trace>
  <inkml:trace contextRef="#ctx0" brushRef="#br0" timeOffset="351374.7809">9757 5726 194 0,'0'0'609'15,"0"0"-547"1,0 0 32-16,0 0 11 0,0 0 1 16,0 0-32-16,-3-10-32 15,3 10 31-15,0 0-54 16,0 0 17-16,0 0 1 15,0 0-20-15,0 0 38 16,0 0-41-16,0 0-14 16,0 0 0-16,0 0-1 15,0 0-3-15,3 17-2 16,8 5 6-16,4 11 14 16,-2 4-11-16,-4 9-2 15,-2-2 12-15,-1 2-10 16,0-4 3-16,-3-3-6 0,1-5 7 15,-1-6-3-15,1-5-4 16,0-9-1-16,-1-4 1 16,-3-7 0-16,0-3 0 15,0 0-4-15,0 0 10 16,0 0-22-16,0 0 16 16,0 0-38-16,0-5-17 15,0-13-131-15,-3-9-116 16,-9-1-336-16</inkml:trace>
  <inkml:trace contextRef="#ctx0" brushRef="#br0" timeOffset="351668.0693">9805 5663 935 0,'0'0'85'15,"0"0"6"-15,0 0 1 16,0 0-27-16,0 0 16 15,0 0-78-15,88-59-3 16,-52 59 0-16,-1 17-3 16,-9 11 3-16,-7 2-15 15,-8 4 15-15,-9-1-2 16,-2 3 2-16,-15-2 0 16,-19-3-1-16,-10-1 8 15,-2-7 4-15,5-8-11 0,11-8 0 16,4-7 10-16,15 0-10 15,4 0-20-15,7-14-48 16,11-8-151-16,19-10-199 16</inkml:trace>
  <inkml:trace contextRef="#ctx0" brushRef="#br0" timeOffset="351988.9483">10215 5626 1107 0,'0'0'30'0,"0"0"-22"15,0 0 54-15,0 0-29 16,0 0 4-16,0 0-37 0,-25 76 8 16,44-59-1-16,2-1-7 15,2-5-12-15,-3-5 3 16,-5-6 3-16,-4 0 3 15,-4 0-8-15,-7-11 11 16,0-9 14-16,0-2-14 16,-24-3 0-16,-5 2 16 15,-4 4-15-15,3 7 24 16,9 7-25-16,2 5-13 16,12 0-2-16,0 8-163 15,7 6-101-15,10-5-273 16</inkml:trace>
  <inkml:trace contextRef="#ctx0" brushRef="#br0" timeOffset="352533.6099">10512 5428 750 0,'0'0'196'0,"0"0"-196"16,0 0-28-16,0 0-92 15,0 0 66-15,0 0 21 16,-31 16 29-16,31-10 0 16,0-3 0-16,0-1 8 15,0-2-6-15,0 0 8 0,0 0 1 16,0 0 51 0,2 0 31-16,-2 0-15 0,0 0-23 15,0 0-9-15,0 0 34 16,0 0-40-16,0 0 14 15,1 0 16-15,-1 0 0 16,0 0 3-16,0 0-19 16,0 0-19-16,0 0 37 15,0 0-68-15,0 0 0 16,0 0 15-16,0-2-10 16,0 2 3-16,0 0-8 15,0 0 0-15,0 0 1 0,0-3-1 16,0 3 0-16,0 0-5 15,0 0 11-15,0 0-14 16,0 0 8-16,0 0 0 16,0 0-9-16,0 0 9 15,0 0-7-15,0 0 7 16,0 0-40-16,0 0 13 16,0 0-42-16,0 0-11 15,0 0 19-15,0 0 14 16,0 0 32-16,0 0 7 15,0-5-23-15,-4-11-151 16,-6 1-511-16</inkml:trace>
  <inkml:trace contextRef="#ctx0" brushRef="#br0" timeOffset="352992.7033">10367 5508 891 0,'0'0'38'0,"0"0"-25"16,0 0-13-16,0 0 4 16,0 0 29-16,82 70 2 15,-67-53-11-15,-1-5-12 16,-1 1-12-16,-7-10 1 0,-3 0-1 15,-3-2 1-15,0-1-1 16,0 0 19-16,0 0 55 16,0-17 32-16,-9-5-102 15,-1-7-2-15,9-7 43 16,1-1-34-16,0 4-6 16,4 5 13-16,9 12-16 15,2 2 21-15,6 5-23 16,4 9 0-16,2 0-13 15,-4 6 8-15,0 18-8 16,-5 10 12-16,-2 0 1 16,-2 2 3-16,-8-5-2 15,1-4-1-15,-7-5 0 0,0-7 0 16,0-4-60 0,0-3-42-16,0-6-60 0,-10-2 21 15,0 0-27-15,10-16-272 16</inkml:trace>
  <inkml:trace contextRef="#ctx0" brushRef="#br0" timeOffset="353271.5309">10825 5363 184 0,'0'0'756'0,"0"0"-721"16,0 0-23-16,0 0 88 15,0 0-18-15,0 0-32 0,-33 23-29 16,33-14-21-16,0 5 0 15,18-4 0-15,6-4 5 16,3 3 4-16,1-5-9 16,-4 2 0-16,-12 3-1 15,-5 0-1-15,-7 7-4 16,0 5 5-16,-19 0 1 16,-7 1 12-16,3-5-6 15,4-5-4-15,5-5-2 16,8-1-11-16,3-4-80 15,0-2-142-15,3 0-275 16</inkml:trace>
  <inkml:trace contextRef="#ctx0" brushRef="#br0" timeOffset="353431.4324">10989 5421 1111 0,'0'0'55'0,"0"0"-41"16,0 0 23-16,0 0 2 15,0 0-27-15,0 0 37 16,38 63-35-16,-32-39-14 16,-3-4-118-16,-3-8-196 15</inkml:trace>
  <inkml:trace contextRef="#ctx0" brushRef="#br0" timeOffset="353583.3385">10890 5218 1107 0,'0'0'126'16,"0"0"-19"-16,0 0-49 16,0 0-49-16,0 0-18 15,0 0-55-15,-13 5-191 16,25 12-16-16</inkml:trace>
  <inkml:trace contextRef="#ctx0" brushRef="#br0" timeOffset="353980.6167">11137 5081 1161 0,'0'0'135'0,"0"0"-109"16,0 0-14-16,0 0 2 16,3 86 4-16,7-32 19 15,2-1 7-15,-1-7-44 16,-1-5 0-16,-4-10 0 15,-3-9-8-15,-3-8 0 16,0-6-23-16,0-6-1 16,0-2 31-16,0 0 1 15,2-14 15-15,9-15-15 16,1 0-22-16,9-1 17 16,0 8-6-16,-3 8 11 15,-3 8 4-15,-7 6-2 0,3 0-3 16,0 10 1-1,2 15 0-15,-7 2 13 0,-3 3-13 16,-3-5 0-16,0 0 8 16,-9-8-6-16,-20 4 0 15,-3-6-2-15,-7-5-2 16,5-6 0-16,7-4-70 16,15 0-31-16,9-19-152 15</inkml:trace>
  <inkml:trace contextRef="#ctx0" brushRef="#br0" timeOffset="354152.5107">11355 5280 1018 0,'0'0'62'0,"0"0"-41"16,0 0 7-16,0 0 75 15,0 0-24-15,58 83-73 16,-46-60-6-16,-2 0-26 15,-10-7-178-15,0-5-183 16</inkml:trace>
  <inkml:trace contextRef="#ctx0" brushRef="#br0" timeOffset="354313.4099">11247 5054 1081 0,'0'0'61'0,"0"0"-51"0,0 0-10 16,0 0-18-16,0 0 9 16,0 0-36-16,45 55-156 15,-23-49-468-15</inkml:trace>
  <inkml:trace contextRef="#ctx0" brushRef="#br0" timeOffset="354526.2824">11494 4976 1095 0,'0'0'98'16,"0"0"-98"-16,0 0 0 15,0 0 33-15,0 0 52 0,29 112-15 16,-9-65-58-16,2 0-6 16,-6-6 15-16,-2-7-21 15,-4-3-20-15,-4-6-29 16,0-9-75-16,-6-4-48 15,0-9-74-15,0-3-60 16</inkml:trace>
  <inkml:trace contextRef="#ctx0" brushRef="#br0" timeOffset="354704.1659">11702 5099 975 0,'0'0'92'0,"0"0"-75"0,0 0 26 16,0 0 44-16,0 0-13 15,0 0-26-15,33 83-13 16,-24-60-35-16,4-1 0 16,-6-6-23-16,-1-5-84 15,-4-5-19-15,-2-6-176 16,0 0-129-16</inkml:trace>
  <inkml:trace contextRef="#ctx0" brushRef="#br0" timeOffset="354853.0738">11693 4898 897 0,'0'0'94'16,"0"0"-54"-16,0 0-34 15,0 0 5-15,0 0-11 0,0 0-15 16,-7-9-28-16,7 15-74 16,0 2-30-16,4 0-284 15</inkml:trace>
  <inkml:trace contextRef="#ctx0" brushRef="#br0" timeOffset="355066.9447">11693 4898 376 0,'32'-57'0'15</inkml:trace>
  <inkml:trace contextRef="#ctx0" brushRef="#br0" timeOffset="355521.173">11903 4743 740 0,'0'0'165'0,"0"0"-80"15,0 0 11-15,0 0 11 0,0 0-30 16,0 0-52-1,1-5 1-15,5 26-25 0,7 15-1 16,6 13 40-16,-4 6-24 16,5 2 8-16,-3-3-24 15,-7-4 0-15,3-9-1 16,-6-8 1-16,-4-12 0 16,-3-6-2-16,0-8-5 15,0-5 1-15,0-2-18 16,-7 0-28-16,-12 0 4 15,-1-11-169-15,-1-12-161 16</inkml:trace>
  <inkml:trace contextRef="#ctx0" brushRef="#br0" timeOffset="355966.9175">11912 5039 821 0,'0'0'40'15,"0"0"-17"-15,0 0 71 16,108 1-24-16,-68-12-49 15,-2 2-21-15,0-3-27 16,-8-3-52-16,-10 1 19 16,-8 5 60-16,-12 3 17 15,0 4 128-15,0-1-50 16,0 3-21-16,0 0-49 16,0 0-22-16,0 8 9 15,10 3-9-15,3 0-3 0,11-4 5 16,0-3 9-16,10-1-14 15,2-3-1-15,-6-3-24 16,0-13 22-16,-7-9-18 16,-6 2 17-16,-7 0 4 15,-6 5 6-15,-1 9 44 16,-3 7 19-16,0 2-14 16,0 0-27-16,-1 19-28 15,-15 18 0-15,-1 12 24 16,-4 11 19-16,8 0-8 15,2-2-28-15,7-2 34 0,4-10-10 16,0-8-25 0,0-6-2-16,0-8-4 0,1-9-20 15,2-7-22-15,-3-8-93 16,0 0-65-16,0-23-58 16</inkml:trace>
  <inkml:trace contextRef="#ctx0" brushRef="#br0" timeOffset="356257.5593">12825 4439 1144 0,'0'0'100'0,"0"0"-19"16,0 0-32-1,0 0 14-15,0 0-52 0,0 0 1 16,-38 162 52-16,18-47 10 15,-4 3-14-15,6 1-31 16,5-19 23-16,7-15-30 16,3-10-19-16,3-14 50 15,0-15-51-15,0-10 36 16,0-17-13-16,0-11-23 16,0-6-4-16,0-2-11 15,0 0-67-15,0-3-8 16,0-23-174-16,0-19-1095 15</inkml:trace>
  <inkml:trace contextRef="#ctx0" brushRef="#br0" timeOffset="357081.5754">9919 6836 1047 0,'0'0'95'16,"0"0"-79"-16,0 0-9 16,0 0-7-16,0 0 5 0,0 0 25 15,-59 102-18-15,59-46-5 16,0 4 21-16,23-1-28 15,10-4 1-15,11-13 2 16,3-14 7-16,6-13-18 16,1-11 8-16,-2-4-2 15,-3-19-10-15,-11-20 12 16,-6-11 0-16,-11-13 0 16,-12-6 6-16,-9-6 28 15,-6-1-27-15,-18 7-7 16,-11 10 27-16,-6 14-18 15,-13 17 41-15,-7 11-30 16,0 12 6-16,2 5-35 0,18 5 9 16,11 23-16-16,20 9-16 15,10 12-94-15,16-6-71 16,23-10-178-16</inkml:trace>
  <inkml:trace contextRef="#ctx0" brushRef="#br0" timeOffset="357359.3848">10449 6829 501 0,'0'0'703'0,"0"0"-651"16,0 0-52-16,0 0 4 0,0 0 25 16,0 0-9-16,45 85 38 15,-29-35-34-15,2 3-19 16,3-3 7-16,-2-5-12 15,4-8 0-15,-4-4 23 16,2-11-18-16,-10-2-5 16,-1-9 0-16,-7-8-3 15,-1-3 0-15,-2 0-18 16,0 0 13-16,0-2-9 16,-15-18-89-16,-7-13-148 15,0-13-98-15</inkml:trace>
  <inkml:trace contextRef="#ctx0" brushRef="#br0" timeOffset="357592.2439">10384 6763 897 0,'0'0'84'15,"0"0"-84"-15,0 0 0 16,0 0 23-16,0 0 34 16,89-39-2-16,-55 39-23 15,-1 9-24-15,-12 20 27 16,-3 5-35-16,-15 5 0 15,-3 1 7-15,-21 2-3 16,-7-6-1-16,-5-5-3 16,6-11 8-16,12-6-13 15,8-8 5-15,7-6-36 0,0 0-62 16,22-15-146 0,12-19-361-16</inkml:trace>
  <inkml:trace contextRef="#ctx0" brushRef="#br0" timeOffset="357928.034">10707 6760 1042 0,'0'0'76'15,"0"0"-76"-15,0 0-11 16,0 0 11-16,0 0 23 16,0 0-19-16,27 22-4 15,-5-18 49-15,2-2-47 16,-8-2 0-16,1 0-2 15,-8-6 1-15,-3-14 10 16,-6-5-11-16,0-5 0 16,-3 2-6-16,-12 9 6 0,-5 7 0 15,6 7 38-15,2 5-15 16,-2 0 24-16,-2 9-47 16,4 12 0-16,-3 5 4 15,9-1 2-15,4 0-4 16,2 0-2-16,0-2 6 15,13-2-21-15,9 0 15 16,0-1-67-16,5-4-48 16,0-5-78-16,-9-9-127 15</inkml:trace>
  <inkml:trace contextRef="#ctx0" brushRef="#br0" timeOffset="358228.3669">10890 6704 886 0,'0'0'98'15,"0"0"-40"-15,0 0 15 16,0 0 5-16,0 0-46 16,0 0-32-16,26 9 7 15,-14 15-7-15,1 2 24 16,-2-3-24-16,-8-4 0 16,4-4 0-16,-7-8 0 15,0-2-1-15,0-5 1 16,0 0 0-16,0 0 54 15,-4-19 22-15,-5-8-68 0,5-5 9 16,4-2-15-16,0 0-1 16,17 5-1-16,7 10-29 15,3 9-7-15,3 8-48 16,-8 2-58-16,-3 5-86 16,0 7-52-16,-2-2-253 15</inkml:trace>
  <inkml:trace contextRef="#ctx0" brushRef="#br0" timeOffset="358571.0556">11209 6634 893 0,'0'0'157'16,"0"0"-39"-16,0 0-50 15,0 0 13-15,0 0-27 0,0 0-28 16,-72 23-26 0,65 4 1-16,7 0-21 0,0 0 2 15,14-6-25-15,5-3 15 16,10-12-20-16,-3-3-9 15,3-3-13-15,-5-7-13 16,-6-18 41-16,-7-6 16 16,-8-8 26-16,-3-2 42 15,0 5 27-15,-6 4 39 16,-5 11-24-16,-1 9 11 16,5 6 19-16,5 6-61 15,2 0-53-15,0 1-3 16,0 18-11-16,6 3 8 15,6 7 5-15,0-4-24 0,5-4 11 16,0-3-73 0,-5-2-30-16,-2-4-18 0,4-8-63 15,-2-4-53-15,-2-10-317 16</inkml:trace>
  <inkml:trace contextRef="#ctx0" brushRef="#br0" timeOffset="358836.0373">11365 6168 539 0,'0'0'544'16,"0"0"-493"-16,0 0-36 15,0 0 2-15,0 0-15 16,0 0 28-16,29 84 53 0,-6-32-47 16,-1-1-17-1,1 2-12-15,-4-5 1 0,-3-4 2 16,4-7-10-16,-4-6 0 15,-3-7 3-15,-4-9-3 16,-2-4-13-16,-4-5-19 16,-3-6-45-16,0 0 71 15,0 0-58-15,-3 0-52 16,-9-17-54-16,-5-9-506 16</inkml:trace>
  <inkml:trace contextRef="#ctx0" brushRef="#br0" timeOffset="359097.8759">11312 6469 651 0,'0'0'28'0,"0"0"-19"15,127-41-9-15,-73 26 48 16,-7 4-8-16,-12 4-4 16,-8 3 0-16,-12 4 19 15,-7 0 32-15,0 0-40 16,0 0 16-16,-3 8 31 15,4 4-1-15,2 0-3 16,-4 2-57-16,2-1-5 16,5-1 9-16,-5 2-36 15,-2 2-1-15,0 0 0 0,-4 4-57 16,-3-3-66 0,0-6-109-16,0-8-170 0</inkml:trace>
  <inkml:trace contextRef="#ctx0" brushRef="#br0" timeOffset="359258.7763">11478 6196 1126 0,'0'0'80'16,"0"0"-46"-16,0 0-27 16,0 0 42-16,0 0-23 15,0 0-26-15,17 19-50 16,8 6-70-16,0-4-272 0</inkml:trace>
  <inkml:trace contextRef="#ctx0" brushRef="#br0" timeOffset="359569.5832">11746 6364 1008 0,'0'0'155'0,"0"0"-112"15,0 0-43-15,0 0 0 16,0 0-6-16,0 0 12 16,53 66 4-16,-33-54-10 15,6-1 1-15,-7-7-13 16,1-2 7-16,-10-2-8 0,0 0 7 16,-4-12 6-1,-6-10 7-15,0-1-7 0,-9-2 1 16,-15 1 9-16,-11 2-10 15,-5 8 0-15,2 4 0 16,9 10 7-16,6 0-9 16,13 3 2-16,7 13-152 15,3-1-100-15,9-3-548 16</inkml:trace>
  <inkml:trace contextRef="#ctx0" brushRef="#br0" timeOffset="359938.0077">12020 6224 1169 0,'0'0'89'0,"0"0"-89"15,0 0-14-15,0 0 14 16,0 0 10-16,52 96-6 16,-43-69 15-16,-5 0-19 15,-4-6 0-15,0-8 0 16,0-5 8-16,0-5-16 15,0-3 16-15,-4 0 22 16,-2-11 52-16,0-12-71 16,0-7 16-16,6-5-3 15,6-2-17-15,13 6-7 16,14 8-1-16,0 14 1 16,1 9-12-16,3 5 6 0,-2 22-6 15,-2 8 9-15,-10-2 3 16,0-3-16-16,-8-2 16 15,-5-10 0-15,-6-5 8 16,-1-6-8-16,-3-6-1 16,0 1-25-16,-4-2-126 15,-12-3-153-15</inkml:trace>
  <inkml:trace contextRef="#ctx0" brushRef="#br0" timeOffset="396457.2153">20107 7919 16 0,'79'120'0'0</inkml:trace>
  <inkml:trace contextRef="#ctx0" brushRef="#br0" timeOffset="398394.1373">20884 8906 274 0,'0'0'26'0,"0"0"-5"16,-4 77-18 0,15-57-3-16,12-6 2 0,7-6 24 15,7-5 13-15,2-3 15 16,0 0-6-16,-7-6-13 15,-5-9 26-15,-9-6-15 16,-8-4-11-16,-5-4 21 16,-5-2-27-16,0-3 47 15,-11 3-10-15,-8-1-36 16,-2-1-11-16,3 8 26 16,5 8-14-16,4 7 26 15,8 9-57-15,-1 1-23 16,2 14-136-16,-2 19 11 15,-1 3-56-15,2-2-278 16</inkml:trace>
  <inkml:trace contextRef="#ctx0" brushRef="#br0" timeOffset="399213.032">21202 8758 295 0,'0'0'122'0,"0"0"33"15,0 0-74-15,0 0-61 16,0 0 23-16,-79-79-5 16,56 73 13-16,-2 4 6 15,-7 2-44-15,-1 0 2 16,1 14-9-16,3 0 9 16,7 2-2-16,6 1-13 15,1-1-2-15,3 1 2 0,3 0 8 16,4 5-8-16,5 2-2 15,0 3 2-15,4 2 5 16,14-2-5-16,10-2 0 16,0-5-1-16,5-3-41 15,3-7 23-15,2-7 19 16,3-3 3-16,-4 0 32 16,-3-13-33-16,-9-7 27 15,-5-10 29-15,-8-2-41 16,-3-4 18-16,-9-1-23 15,0 4-7-15,-15 6 40 16,-12 7-45-16,-8 4-25 0,-4 10 24 16,-2 6-3-1,4 10-47-15,7 20-6 0,8 8-91 16,14-1-23-16,8-7-358 16</inkml:trace>
  <inkml:trace contextRef="#ctx0" brushRef="#br0" timeOffset="399691.8132">21072 9065 559 0,'0'0'171'0,"0"0"-49"16,0 0-38-16,0 0-8 16,0 0 3-16,0 0-44 15,0-6 21-15,0 6-56 16,0 0-1-16,0 10-2 15,1 13 1-15,2 9-5 16,-1 6 5-16,2 1 2 16,1-3 8-16,-2-4-7 0,-1-8-2 15,2-1 0-15,-4-9 1 16,1-1 7-16,-1-6-7 16,0-4 0-16,0 0-1 15,0-3 1-15,0 0 0 16,0 0 5-16,0 0-1 15,0 0 10-15,0 0-14 16,0 0-6-16,0 0 1 16,0 0-90-16,0-3-34 15,8-3-105-15,-2-2-357 16</inkml:trace>
  <inkml:trace contextRef="#ctx0" brushRef="#br0" timeOffset="399986.3341">21073 9313 389 0,'0'0'207'0,"0"0"-136"15,0 0 16-15,0 0 10 16,0 0-30-16,0 0 0 15,-21 0-47-15,-1 6-13 16,-8 8 5-16,-1 6-1 0,4-1-6 16,6 1-5-16,5-3 0 15,3-4-9 1,8-4 9-16,2 2-18 0,3 0-3 16,0 0-51-16,0-1-84 15,16-9-257-15</inkml:trace>
  <inkml:trace contextRef="#ctx0" brushRef="#br0" timeOffset="400188.2087">21101 9307 638 0,'0'0'62'0,"0"0"-47"16,0 0 3-16,0 0 29 15,0 0 11-15,0 0-16 16,45 75-17-16,-19-55-15 15,1 0-10-15,-4-3-17 16,-5-1-37-16,-4-7-36 16,-7 1 7-16,-7-6-122 15,0-4-168-15</inkml:trace>
  <inkml:trace contextRef="#ctx0" brushRef="#br0" timeOffset="400585.9642">20997 9026 346 0,'0'0'161'15,"0"0"-6"-15,0 0-67 16,0 0-18-16,0 0-34 15,0 0 10-15,-36-33-9 16,36 33-8-16,0 0-18 16,0 0-11-16,0 0 6 15,4 0-13-15,21 0 13 16,21 0-6-16,21 0 55 16,13 0-15-16,9 0-20 0,0 0-14 15,-6 0-2-15,-9 0 15 16,-14 0-19-16,-20-1 0 15,-18-1 3-15,-12-2-1 16,-10 4-4-16,0 0 2 16,-15 0-48-16,-19 0-7 15,-15 0-7-15,-3 7 16 16,1 10-94-16,8-2-170 16</inkml:trace>
  <inkml:trace contextRef="#ctx0" brushRef="#br0" timeOffset="401281.8027">20780 9019 274 0,'0'0'114'16,"0"0"17"-16,0 0-49 15,0 0-1-15,0 0-23 16,0 0-36-16,-17-16-8 16,17 16 11-16,3 0-6 0,20-1-18 15,23-1 13-15,25 2 8 16,23 0-4-16,9 0-18 15,2 3-10-15,-7 6-138 16,-10-4-243-16</inkml:trace>
  <inkml:trace contextRef="#ctx0" brushRef="#br0" timeOffset="405211.844">15358 9220 79 0,'0'0'97'0,"0"0"-21"15,0 0-4-15,0 0 19 16,0 0-6-16,0 0-32 16,-9 0-29-16,9 0-1 15,-6 0-6-15,3 0 4 16,0 0-21-16,-5 0 0 16,2 0 1-16,0 0 2 15,-1 0 0-15,-1 0 2 16,0 0-5-16,-6 0 27 15,2 0-26-15,-1 0 0 16,-8 0 2-16,-3 0 2 0,1 0 2 16,-4 0-5-1,1 0 5-15,-2 0 27 0,-4 0-32 16,2 0-1-16,4 0-1 16,-3 0 5-16,9 3-4 15,-3-3 3-15,1 0-2 16,-4 0 14-16,4 0-12 15,-7 0 11-15,2 0-15 16,1 0 1-16,-4 0 14 16,2 0-8-16,-5 0-7 15,-2 0 9-15,1 0-8 16,3 0 0-16,2 0-1 16,6 0 1-16,-4 0 16 15,0-2-17-15,2 1 0 0,-2-4 11 16,-2 3-1-16,5-4-5 15,-2 3-4-15,-3 0 13 16,1 0 2-16,0 3-16 16,-5-4 0-16,1 4 1 15,2 0 1-15,-4 0 0 16,1 0-2-16,-1 0 0 16,4 0 4-16,-1 0-4 15,3 0 0-15,-4 0 10 16,-2 0-9-16,-2 0 8 15,4 0-9-15,-4 0 1 16,3 0-8-16,4 0 7 16,-3 0 0-16,2 0 0 0,2 0 2 15,-2 4 4-15,0-1-6 16,2 0-2-16,1 0-1 16,1-3 6-16,0 4 0 15,-4-4-3-15,3 2 1 16,-3 0 0-16,-3-2-1 15,5 0 0-15,-9 0-1 16,5 0 1-16,-4 0-3 16,4 0 3-16,-3 0 0 15,2 0 7-15,1 0-7 16,-1 0-5-16,1 0 5 16,0 0 4-16,5 0-3 0,-2 0-1 15,9 0 4-15,0 0-6 16,4 0 2-16,0 0 0 15,-1 0-3-15,1 0 9 16,1 0-7-16,-2 0 1 16,1 0 0-16,-6 0-1 15,-2 0 1-15,-6 0 0 16,5 0-1-16,-2 0 4 16,3 3-5-16,-2-3 2 15,3 0 0-15,0 0-6 16,4 0 9-16,-2 0-3 15,-2 0 0-15,0 0 2 16,-1 0-2-16,-3 2 0 16,1 2 2-16,-4-1-3 0,0 2 1 15,0-5 0-15,-3 3-8 16,-4-3 18-16,1 0-11 16,1 0 1-16,0 0 0 15,-3 0 1-15,1 0-1 16,-2 0 0-16,4 0-6 15,-4 0 6-15,0 0 1 16,2 0-1-16,2 0 0 16,6 0 6-16,-4 0-4 15,1 0-3-15,0 0 1 16,-4 0 0-16,-3 0 0 0,-1 0 0 16,-1 0-1-1,-1 0-1-15,-4 0 4 0,-2 0-2 16,-3 0 0-16,0 0 4 15,6-3-12-15,-1-5 8 16,1 7 0-16,0-2-2 16,-1 1 8-16,0-1-9 15,-1-2 3-15,1-1 0 16,1 5-5-16,-2-1 11 16,-2 2-6-16,1 0 0 15,-1-3 0-15,-2 3 3 16,2 0-3-16,0 0 0 15,4 0-2-15,2 0 4 0,7 0-2 16,-2 0 0 0,9 0 2-16,-4-5-2 0,0 3 0 15,-3-1 0-15,-5 0-1 16,-4 3 1-16,-4 0-1 16,0 0 0-16,2 0 1 15,7 0 2-15,0 0-2 16,4 3-4-16,0-1 3 15,4-2 1-15,3 0 0 16,-4 0 0-16,0 0 0 16,-1 0 9-16,-9 0-9 15,0 0 0-15,2 0 0 0,-5 0 1 16,-3 0-2 0,4 1 1-16,-1 2 0 0,4-3 0 15,0 0 0-15,3 0 0 16,7 0-6-16,-4 0 13 15,0 0-1-15,-3 0-6 16,-4 0 0-16,-3 7-3 16,1-1 3-16,-3 2 0 15,2-2 0-15,1-3 2 16,0 0-6-16,8-3 4 16,2 3 0-16,3-1-6 15,-3 1 12-15,2 2-12 16,-6 2 6-16,0 3-3 15,0-3 2-15,-1 3 1 16,2-3-1-16,6-2 1 16,-1 2 0-16,4-4 1 15,6 0-6-15,1-2 12 0,4 1-5 16,-1-1-2-16,3-1-1 16,-6 0 1-16,1 4 3 15,-1-1-3-15,-1-3-3 16,-2 3 3-16,-2-3 2 15,1 0-2-15,1 0 0 16,2 0-3-16,3 0 6 16,2 0-6-16,-3 0 1 15,2 0 2-15,-6 0 11 16,8-3-11-16,-4 0-7 16,3-2 7-16,-1-4 5 15,1 2-5-15,0-3-3 0,1 3 3 16,4-5 0-16,-3 2 2 15,1 0-2-15,-3 0 6 16,0 1 0-16,-4 4-5 16,1-1-1-16,-3 3 2 15,-2 2-2-15,4 1 0 16,0-2 0-16,1 2 0 16,3 0 6-16,1 0-12 15,1 0 6-15,-3 0 0 16,1 0-4-16,3 0 4 15,-1 0 0-15,-1 0 0 16,1 0 2-16,-2 2-2 16,-3 2 0-16,-1 4 0 0,2 1 0 15,-3-1 0-15,0-3-1 16,1 2 0-16,0 0 1 16,5-4-3-16,5 0 3 15,-3 1 0-15,9-1 4 16,-3-3-3-16,-1 2-1 15,4 1 0-15,-5-1 5 16,2 1-15-16,-1-1 13 16,-2 1-3-16,3-1 7 15,0-1-6-15,3 0 1 16,3-1-2-16,3 0 0 16,0 0 0-16,0 0 0 0,0 0-2 15,0 0-1-15,0 0 6 16,0 0-1-16,-3 0-2 15,0 0 0-15,-3 0-7 16,-2 0 12-16,0-7-5 16,-2 0 0-16,2-2-3 15,-4-2 1-15,0 3 2 16,0-1 0-16,3 1 4 16,0 2-4-16,-1-2 0 15,4 2-1-15,0 0 5 16,-4 2-11-16,1 0 11 15,4-1-4-15,-1 5 4 16,0-3-4-16,0 3-1 0,-6 0 1 16,3 0-38-1,-4 11-24-15,4 3-28 0,5 3-58 16,2 2-137-16,2-5 90 16</inkml:trace>
  <inkml:trace contextRef="#ctx0" brushRef="#br0" timeOffset="405905.2215">7220 8978 416 0,'0'0'125'16,"0"0"-83"-16,0 0-17 16,0 0 1-16,0 0 15 15,0 0 36-15,0 0-45 16,-6-26 6-16,6 26 2 15,0 0-10-15,-3 0-1 16,3 0-29-16,-4 0-9 16,3 0 7-16,-6 0-11 0,-2 1 13 15,-9 16 2-15,-3 3-2 16,-4 2 13-16,-3 8-13 16,5-3 0-16,-4 3 9 15,1-3-9-15,9-9 1 16,5-7-1-16,6-6 0 15,6-3 2-15,0-2-2 16,0 0 0-16,0 0 4 16,0 0 10-16,0 0 12 15,0 0-11-15,0 0-15 0,0 0 19 16,0 0-19 0,0 2-11-16,6 2 11 0,12 5 0 15,6 2 7 1,4 2-7-16,5 4 4 0,-3 0 10 15,-5 2-14-15,-4 1 0 16,-3 2 0-16,-2 1 5 16,-2 1-6-16,-5-4 1 15,1-3 0-15,-7-3 1 16,1-6-1-16,-2-1 0 16,1-5-1-16,-2-2 6 15,-1 3-18-15,0-1-6 16,0 1-49-16,0 3-20 15,0 4-41-15,-10-1-157 16,-5-5 26-16</inkml:trace>
  <inkml:trace contextRef="#ctx0" brushRef="#br0" timeOffset="407229.8649">7295 8986 144 0,'0'0'208'15,"0"0"-108"-15,0 0-69 16,0 0 63-16,0 0-14 15,0 0-18-15,-4-13-17 16,4 13-28-16,-3 0-17 16,-10 0-3-16,-3 17 3 15,-10 5-1-15,-3 5 1 0,0-1 0 16,2-4 6 0,-1-5-4-16,1-4 8 0,0-2 12 15,6-4-4-15,2-2 13 16,8 0-15-16,1-2 2 15,1 0-13-15,3 1-1 16,3-2-5-16,-4 1 1 16,4 1 0-16,-2-3 2 15,3-1-2-15,1 0 0 16,1 0 1-16,0 0 1 16,0 0 20-16,0 0-22 15,0 0-2-15,0 0-2 16,0 0 0-16,0 3-1 15,3 3-5-15,12 5 10 16,9 8 3-16,6 4 10 16,7 2-11-16,2-1 15 15,1-1-12-15,2-3 4 0,-2 4-9 16,-1 0 4-16,-9-2 11 16,-9 0-15-16,-2-5 0 15,-10-7 3-15,-3-6 5 16,-3 1-13-16,-3-4 5 15,0-1 0-15,0 4 7 16,0-4 3-16,0 0-7 16,0 0 31-16,0 0-13 15,0 0 4-15,0 0-23 16,0 0 3-16,0 0 7 16,0 0-12-16,0 0 0 0,0 0 19 15,0 0-9-15,0 0 24 16,0 0-18-16,-3-4-11 15,-9 0-7-15,-2-2 2 16,-2-4-3-16,-7 1 1 16,0-4 4-16,-10-5 5 15,2-7-7-15,-2-8-7 16,0-11-9-16,-2-5 12 16,9 3-10-16,2 10 13 15,5 12 1-15,6 11 5 16,3 6-5-16,8 3 0 15,2 1 0-15,0 3 0 16,0-3-2-16,0 3-2 0,0 0 3 16,0 0-13-16,0 0 14 15,0 0-2-15,0 0-1 16,0 0 3-16,2 0 0 16,8 0-3-16,7 0 7 15,13-7-3-15,8-8-1 16,15-5 0-16,1-3 5 15,4-2-2-15,-9 0-6 16,-10 3 3-16,-9 5 0 16,-14 6 2-16,-10 7-2 15,-6 3-1-15,0 1 1 16,-19 5-77-16,-17 23 14 16,-6 14-6-16,2 5-77 0,7-6-237 15</inkml:trace>
  <inkml:trace contextRef="#ctx0" brushRef="#br0" timeOffset="409754.8019">15294 8993 275 0,'0'0'133'16,"0"0"22"-16,0 0-83 0,0 0-28 16,0 0-5-16,0 0-11 15,0 0 17-15,-35-46 32 16,35 43-36-16,-1 1 6 16,-1 0 0-16,2 1-25 15,-1-2 29-15,1 0-6 16,-3-3-20-16,0 1 29 15,0 0-42-15,0 1 14 16,3 2 22-16,0 2-23 16,0 0-19-16,0 0-6 0,0 0-22 15,0 0 20 1,0 3-57-16,12 10 59 0,1-1 6 16,7 1-3-16,-3-1 4 15,4 2-7-15,3 1 0 16,1 2-7-16,4-1 7 15,-2 3 0-15,-5-2-1 16,-6-1 6-16,1-5 4 16,-8-3-9-16,-5-4 0 15,-2-1-3-15,-2-3 3 16,0 0 0-16,0 0-2 16,0 0 10-16,0 2-6 15,-6 6-2-15,-13 9 0 16,-4 6 2-16,-6 0-2 15,4 3 0-15,1-5-1 0,1-1 1 16,5 0 8-16,-6-5-8 16,4-1 0-16,-3 3 0 15,-1-3 4-15,-5 1 0 16,5 2-4-16,5-5 0 16,8-2-11-16,6-6 12 15,2 0-1-15,-1-2 1 16,4-2 1-16,0 0 4 15,0 0-6-15,0 0 2 16,0 0 14-16,0 0-15 16,0 0-1-16,0 0 0 15,0 0-2-15,0 0 1 0,0 0 1 16,0 0 0 0,0 0-3-16,0 0 3 0,0 0 0 15,0 0 0-15,0 0 5 16,0 0 1-16,0 0-6 15,7 0-27-15,15-2 1 16,11-7 26-16,3-5 13 16,-4 1-7-16,0-4 4 15,-2 1-5-15,-2-2-5 16,-1 0 0-16,-12 1 3 16,3 4 2-16,-9 3-4 15,-5 4-1-15,1 3 2 16,-4-2-6-16,1 5 4 15,-2 0-4-15,1 0 1 0,2-3-1 16,0-3 3-16,2 1-7 16,7-5 8-16,1-2-11 15,-1-2 11-15,5-6-13 16,2-3 10-16,-2-2-8 16,-4 5 9-16,-7 3-2 15,-6 3 8-15,0 4-7 16,0 1 3-16,-6 2-5 15,-5 1 4-15,-2 2 2 16,1 4-2-16,-6 0 1 16,7 0 0-16,2 0-11 15,5 0 11-15,-3 0 0 16,4 0 1-16,-5 0 1 0,0 0 6 16,-2-3-8-16,0-4 0 15,1 2 8-15,-3-4-6 16,3 0-1-16,-2-4 15 15,0 1-16-15,-5-3 18 16,2-2-18-16,2-1 0 16,3 4 14-16,-6 0-7 15,7 5 1-15,2-1-8 16,0 6 8-16,1 1-1 16,2 0-7-16,3 3 0 15,0 0-2-15,0 0 2 16,0 0 0-16,0 0-9 0,0 0 9 15,0 0-11-15,0 0 8 16,0 0-10-16,0 0 8 16,0 12 3-16,10 5 2 15,5 3 0-15,3 1 0 16,3 1 4-16,3-1-4 16,-2 2 0-16,5 3-3 15,-2 0 6-15,5 1-4 16,-8 0 1-16,1 0 0 15,-4-6 0-15,-5-6 0 16,-5-5 0-16,-5-8-6 16,-1 1 12-16,-3-3-7 15,0 0 1-15,0 0 0 0,0 0 15 16,0 0-14-16,0 0 12 16,-10 0-13-16,-6-3 11 15,-1 3-17-15,-10 0 6 16,3 10 0-16,-9 0 0 15,-4 7 0-15,-5 2 0 16,-7-2-2-16,-1 2 6 16,4-4-4-16,7-3 0 15,13-3-8-15,10-4 5 16,5-2 4-16,8-3-1 16,3 0 0-16,0 0 1 15,0 0-10-15,0 0 0 0,-3 3-123 16,-6-3-195-16</inkml:trace>
  <inkml:trace contextRef="#ctx0" brushRef="#br0" timeOffset="410239.2446">6869 9072 132 0,'0'0'0'15,"0"0"-81"-15</inkml:trace>
  <inkml:trace contextRef="#ctx0" brushRef="#br0" timeOffset="410895.9008">7318 9039 370 0,'0'0'125'0,"0"0"-69"16,0 0-48-16,0 0 3 16,0 0 8-16,0 0 31 15,-26-27 22-15,26 27-4 16,0 0-38-16,0 0-27 15,0 0-3-15,0 0 0 0,0 0 4 16,0 0 6 0,-1 0 9-16,1 0 6 0,-7 0-24 15,-2 0 18-15,-9 7-13 16,-12 10 18-16,-7 3 9 16,-2-1-29-16,-4 0 11 15,10-2-14-15,3 3 4 16,3-3 18-16,11 0-23 15,7 0 0-15,0-1 4 16,2 1 0-16,3-5-4 16,4-2-4-16,0 0 3 15,0-6-7-15,0-1 2 16,4 4-6-16,6-2 12 16,1 3 6-16,2-1 15 15,2 2-12-15,4 3-7 0,0 2 12 16,7 3-12-1,1 3-2-15,1-1 1 0,-4 3 1 16,0-2 10-16,-6-3-12 16,0-3 0-16,-5-1-5 15,-7-6 13-15,3 0-12 16,-7-5 4-16,-2-2 0 16,0 0 15-16,0 0-8 15,0 0 7-15,0 0-14 16,0 0-49-16,-2 4-81 15,-9 4-58-15,4-5-278 16</inkml:trace>
  <inkml:trace contextRef="#ctx0" brushRef="#br0" timeOffset="411241.1998">7154 9300 413 0,'0'0'155'0,"0"0"-68"15,0 0-21-15,0 0-25 16,0 0 53-16,0 0-68 0,-6-34-10 15,6 34 13-15,0 0-29 16,0 0 0-16,0 0-1 16,0 0-9-16,3 0 2 15,15 0-1-15,12 0 9 16,4 0 22-16,5 3-19 16,3 7-3-16,3 4 0 15,1 0-145-15,0-8-285 16</inkml:trace>
  <inkml:trace contextRef="#ctx0" brushRef="#br0" timeOffset="428179.4478">19958 4838 45 0,'0'0'178'16,"0"0"-64"-16,0 0-22 15,0 0-33-15,0 0-27 16,0 0-4-16,0 0 32 16,-24-4-13-16,22 4-8 15,1-1 0-15,1 1-14 16,-3 0 26-16,3 0-20 15,0 0-26-15,0 0 9 16,0 0-14-16,0 0-3 16,0 0-3-16,0 0 6 0,0 0 19 15,0 0-18-15,0 0 1 16,6 0 18-16,18-2-14 16,15 1-3-16,13-1 1 15,10 2 3-15,9 0-4 16,-6 0-3-16,-2 0 0 15,-6 0 5-15,-7-1-4 16,-8 1 2-16,-2 0-3 16,-3 0 0-16,4 0 3 15,9 0-3-15,7 0 0 0,7 1 1 16,5 2 2 0,1 0-2-16,-3 1-1 0,-4 1 0 15,-8-3 4-15,-10 1-4 16,-6 2 0-16,-10-3-4 15,-2 3 8-15,-3-2-7 16,1-1 3-16,5 0 0 16,3-2-2-16,9 4 2 15,5-3 0-15,-2 2 4 16,6-3-3-16,-2 2 3 16,-6-2-4-16,-5 1 0 15,-7 1-3-15,-7-1 3 16,0 0 0-16,1-1-2 0,5 0 5 15,6 0-5 1,6 0 2-16,5 0 0 0,7 0 13 16,0 0-13-16,4 0 1 15,-5 0-1-15,-5 0 6 16,-8 0-4-16,-5 0-2 16,-8 0 0-16,-4-1 4 15,-6 1-2-15,-6-1 3 16,2-1-5-16,1 1 1 15,5-2 14-15,5 1-15 16,5 0 0-16,4-1 0 16,-3-1 2-16,0-1-3 15,-3 2 1-15,-5-5 0 16,-3 4 15-16,-1-1-15 0,-4-3 0 16,0 2-4-1,-1 1 10-15,1 0-6 0,1 0 0 16,6 1 2-16,9 1-12 15,1 0 18-15,0 1-9 16,-4 1 1-16,-3-2 0 16,-6-1 3-16,-3-2-3 15,-4 1 0-15,-5 1-3 16,-2 1 5-16,-1 0-2 16,0 1 0-16,-3-3 3 15,0 2 5-15,0-1-8 16,0-1 0-16,0-2 7 15,0 0-5-15,0-1-2 16,0-1 0-16,0 3 0 16,0-1 35-16,0 4-34 0,0-1 5 15,0 1 6-15,0-4-10 16,3 2 0-16,0-2-2 16,3-3 3-16,-1-1-2 15,1-2-1-15,-2-2 0 16,2-2 1-16,-2 0 2 15,-1 0-3-15,-1 4 0 16,-2 9-10-16,-2 4 6 16,-21 13-200-16,-6-1-228 15</inkml:trace>
  <inkml:trace contextRef="#ctx0" brushRef="#br0" timeOffset="430560.8882">19981 4877 648 0,'0'0'60'16,"0"0"-22"-16,0 0 3 16,0 0 14-16,0 0-8 15,0 0 26-15,0 0-67 16,-2-2 11-16,2 2 5 16,0 0-14-16,0 0 39 15,0 0-39-15,0 0-6 0,0 0 43 16,0 0-37-16,0 0 2 15,0 0-10-15,14 0 10 16,13 0 12-16,11-3-21 16,6 1 0-16,9-4 8 15,8 2-2-15,7-1-7 16,5 0 0-16,3-2 12 16,1-2 0-16,-2 2-12 15,1-3-2-15,4 0 1 16,0 0 2-16,5 4 7 15,0 0-8-15,-3 1 5 0,-5 3 1 16,-5 1-6-16,-1-1 0 16,-1 1 2-16,4-1 5 15,-4-2-7-15,-3-1 0 16,-6 1 3-16,-11-1-10 16,-5-3 10-16,-7 3-3 15,-3-1 2-15,-6 3 0 16,-3 0-4-16,-5 1 2 15,-2-1 0-15,-2 1-1 16,2 1 1-16,-1 0 0 16,1-1 4-16,2 1 1 15,1-1 3-15,-2 0-8 16,1-1 0-16,-3 1 10 16,-6 2-10-16,-2 0 0 15,-1 0-4-15,0 0 12 0,2 0 6 16,2 0-14-1,5 0 0-15,7 0 8 0,7 0-5 16,9 0-2-16,2 0-1 16,2 0 5-16,-3 0-1 15,-11 0-4-15,-9 0 0 16,-8 2-4-16,-8 1 8 16,0 0-8-16,0-2 0 15,1 2 4-15,2-1 5 16,3 0-5-16,2 1 0 15,3-3 9-15,4 3-7 16,5-1 5-16,2-2-7 0,2 2 0 16,-3-2 20-1,1 1-20-15,-3-1 0 0,-3 0 6 16,-3 0-1-16,-2 0-9 16,-1 0 4-16,-3 0 0 15,-4 0-3-15,-3 0 3 16,-4 0 0-16,-1 0-1 15,-1 0 12-15,0 0-25 16,0 0 4-16,0 0-33 16,0 0 12-16,6 0-74 15,3 0-113-15</inkml:trace>
  <inkml:trace contextRef="#ctx0" brushRef="#br0" timeOffset="454343.3703">294 7238 29 0,'0'0'68'15,"0"0"-27"-15,0 0 9 16,0 0-15-16,0 0 5 16,0 0-14-16,0 0-13 15,0 0 30-15,-3-6 9 16,3 6-15-16,0 0 53 0,0 0-53 15,0 0 2-15,0 0-3 16,0 0 8-16,0 0 1 16,0 0-18-16,0 0-27 15,0 0 48-15,0 0-40 16,0 0 3-16,0 0-11 16,0 0 6-16,0 0-18 15,0 4 8-15,0 12 4 16,0 4 42-16,-1 7-20 15,-2-1 2-15,0 3-3 16,-2 3-17-16,2 2 40 16,3-4-42-16,0 3 1 0,0-4 16 15,0-2-18 1,0-3 15-16,0-1-16 0,-5 1 5 16,5-3 35-16,0 2-40 15,0-3 0-15,-2-3 5 16,-1 3 3-16,0-2 2 15,0 2-4-15,0-1-4 16,-3-4 38-16,3 2-36 16,1-1 0-16,-3 1 13 15,3 0-8-15,-1-2 9 16,0-1-18-16,0 4 0 16,-3-1-2-16,3-3 7 15,0 3-5-15,0 0 0 0,-1 0 6 16,1-1 10-1,3 1-16-15,-3-1 0 0,3-2 5 16,0-2 3-16,0 4-9 16,0 2 1-16,0 4 0 15,0 3 50-15,0 0-47 16,0 1 1-16,0 2-7 16,0-2 9-16,3 0-1 15,0-1-5-15,1-1 3 16,-1 2-11-16,-3-6 8 15,3 4 0-15,-3-4 1 16,3-3 7-16,-3 2-5 16,0-2-3-16,0 3 2 15,0 2-8-15,3 1 12 0,-3 1-7 16,3 4 2-16,0 0 1 16,0 1-2-16,0-1-1 15,-3-3 1-15,2-5 5 16,-2-3-5-16,5 2-1 15,-3-2-5-15,-2 3 12 16,0 3-7-16,0 0 1 16,0-1 0-16,0 1 10 15,0 2-9-15,0 1-1 16,0 4 0-16,0 1 6 16,0-2-4-16,0-3-2 15,0-3 0-15,0 0 0 16,3-4 0-16,-3 1 0 0,3-1-2 15,-3-2 4 1,0 0 6-16,0 2-8 0,0-5 0 16,3 3 1-16,-3 3 7 15,0 0-1-15,0 6-7 16,0 1 2-16,0 2 6 16,0 0-8-16,0-2 0 15,0-1 1-15,0 1 6 16,0-8-9-16,0 1 2 15,0 0 0-15,3-2-9 16,-3 1 17-16,0 3-9 16,0-2 2-16,3 4 1 0,-3-2 7 15,0-1-9-15,0-1 0 16,3 2 2-16,-3-1-1 16,3-4-1-16,-3 0 0 15,2-2 5-15,-2-2-5 16,0-2 0-16,5-1 0 15,-5 5-3-15,3 2 3 16,-3 0 0-16,0 0-3 16,0 1 13-16,3-1-4 15,0 0-6-15,0 0 0 16,-3 2 2-16,3-2-2 16,-1-4-1-16,1 4 0 15,-3-1 1-15,3 4 6 0,-3-1-6 16,0 5 0-1,0-4 3-15,0 3 2 0,0-1-4 16,0 3-1-16,2-3 0 16,-2 1 7-16,0-3-6 15,0 4-1-15,0-4 4 16,0 3-2-16,0-1-1 16,0 3-1-16,0 0 0 15,5 1 2-15,-5 0 0 16,0 1-2-16,0 3 0 15,0 0 7-15,0-1-7 16,3-5 0-16,-3-2 0 16,0-2 1-16,0-3 0 0,0-1-1 15,0 1 0-15,0 0 4 16,0 0-3-16,0 3-1 16,0-1 0-16,0 1 0 15,0-3 5-15,0 2 1 16,0-2-6-16,0-1 4 15,0 4 0-15,0-5-4 16,0 2 0-16,0-3 1 16,3 2 1-16,-3 1-1 15,0 0-1-15,0-1 0 16,0 3 4-16,0-2-3 16,0 0-1-16,0 5 11 15,0-1-10-15,0 1 19 16,0-1-20-16,0-1 0 0,0-3 10 15,0 0-10-15,0-5 0 16,3 5 1-16,-3-4 3 16,0-4-2-16,0 1-2 15,0 0 0-15,0 3-25 16,-6 12-34-16,-9-8-166 16,-13-17-714-16</inkml:trace>
  <inkml:trace contextRef="#ctx0" brushRef="#br0" timeOffset="456607.5049">4397 7353 959 0,'0'0'110'16,"0"0"-43"-16,0 0-15 0,0 0-29 15,0 0 62-15,0 0-55 16,0 0-1-16,-10 0 12 16,10 0-38-16,0 0 5 15,0 0-8-15,0 0 7 16,0 0 9-16,0 0-16 15,0 0 0-15,0 0 0 16,0 0 8-16,0 0-10 16,0 0 2-16,0 0 0 15,0 0 1-15,0 0-1 16,0 0 0-16,0 0-3 16,0 0 11-16,0 0-11 15,0 0 3-15,0 1 0 0,0-1-2 16,0 3 2-16,0-2 0 15,0-1-4-15,0 0 9 16,0 0-9-16,0 0 4 16,0 0 0-16,0 0 1 15,0 0 0-15,0 0-1 16,0 0 0-16,0 0 6 16,0 0 1-16,0 0-7 15,0 0 0-15,0 0 0 16,0 0 4-16,0 0-4 0,0 0 0 15,0 0 1 1,0 0-1-16,0 0 0 0,0 0 0 16,0 0 4-16,0 0-2 15,0 2 5-15,0-2-7 16,0 0 2-16,0 0-1 16,0 0-1-16,0 0 0 15,0 0 15-15,3 0 4 16,8-15 25-16,11-12-31 15,11-17-10-15,13-11 28 16,-1-10-29-16,1 1-2 16,-7 5 0-16,0 5 2 15,-5 5-4-15,0 13-79 16,-4 13-44-16,-6 7 27 16,-11 12-140-16,-11 4-56 0,-2 0-370 15</inkml:trace>
  <inkml:trace contextRef="#ctx0" brushRef="#br0" timeOffset="456942.3888">4541 7137 672 0,'0'0'137'16,"0"0"-94"-16,0 0-29 15,0 0 4-15,0 0 85 16,0 0-66-16,-3 9-13 15,3-2 23-15,0-1-22 0,0-5 15 16,0 2-19 0,0-3-17-16,0 0 73 0,0 0-50 15,0 0 11-15,0 0 7 16,0 0-15-16,3 0 21 16,16-14-34-16,14-13-16 15,15-17 49-15,13-16-48 16,6-5-2-16,-10 1 0 15,-5 14 2-15,-22 23-7 16,-11 14-19-16,-13 11-23 16,-6 2 7-16,0 18-164 15,-9 16-40-15,-13 9 15 16</inkml:trace>
  <inkml:trace contextRef="#ctx0" brushRef="#br0" timeOffset="458456.2664">11189 13101 777 0,'0'0'142'15,"0"0"-124"-15,0 0 31 16,0 0 24-16,0 0-36 15,0 0 54-15,0 0-84 16,-6 17 5-16,6-17 21 16,0 0-11-16,0 0-1 15,0 0 6-15,0 0-14 16,6-14 54-16,13-15-60 16,11-7-1-16,3-6 10 15,7-5-7-15,7 0 15 16,12-2-24-16,-2-1 0 15,4 4-9-15,-11 10 9 16,-15 12 0-16,-14 11 0 0,-16 11-36 16,-5 2-6-16,0 0-48 15,-2 15-47-15,-19 13 31 16,-3 4-157-16</inkml:trace>
  <inkml:trace contextRef="#ctx0" brushRef="#br0" timeOffset="458881.0025">11153 13210 658 0,'0'0'253'0,"0"0"-169"16,0 0-65-16,0 0-18 15,0 0 72-15,0 0-16 16,-6 8-17-16,6-5-29 16,0-3-5-16,0 2 52 15,0-2-54-15,6 0 7 16,21-10 15-16,11-15-4 15,21-12 12-15,5-2-34 0,5-5 0 16,-5 9 17-16,-15 5-17 16,-13 10 0-16,-14 9-2 15,-8 8 6-15,-10 0-7 16,-4 3 3-16,0 0 0 16,0 0-15-16,0 0 10 15,0 0-36-15,0 0-88 16,0 0-160-16,3 0-381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4608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4608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Times New Roman" panose="02020603050405020304" pitchFamily="18" charset="0"/>
              </a:defRPr>
            </a:lvl1pPr>
          </a:lstStyle>
          <a:p>
            <a:pPr>
              <a:defRPr/>
            </a:pPr>
            <a:fld id="{9161DA0C-B865-4F50-ABA6-3F7E198941C6}" type="slidenum">
              <a:rPr lang="en-US" altLang="en-US"/>
              <a:pPr>
                <a:defRPr/>
              </a:pPr>
              <a:t>‹#›</a:t>
            </a:fld>
            <a:endParaRPr lang="en-US" altLang="en-US"/>
          </a:p>
        </p:txBody>
      </p:sp>
    </p:spTree>
    <p:extLst>
      <p:ext uri="{BB962C8B-B14F-4D97-AF65-F5344CB8AC3E}">
        <p14:creationId xmlns:p14="http://schemas.microsoft.com/office/powerpoint/2010/main" val="10032763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2CF1C2E-4660-4320-92CA-ADD99AAEDCBE}" type="slidenum">
              <a:rPr lang="en-US" altLang="en-US" b="0">
                <a:latin typeface="Times New Roman" panose="02020603050405020304" pitchFamily="18" charset="0"/>
              </a:rPr>
              <a:pPr/>
              <a:t>1</a:t>
            </a:fld>
            <a:endParaRPr lang="en-US" altLang="en-US" b="0">
              <a:latin typeface="Times New Roman" panose="02020603050405020304" pitchFamily="18"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xfrm>
            <a:off x="914400" y="4343400"/>
            <a:ext cx="5029200" cy="4114800"/>
          </a:xfrm>
          <a:noFill/>
        </p:spPr>
        <p:txBody>
          <a:bodyPr/>
          <a:lstStyle/>
          <a:p>
            <a:pPr eaLnBrk="1" hangingPunct="1"/>
            <a:endParaRPr lang="en-US" altLang="en-US" smtClean="0"/>
          </a:p>
        </p:txBody>
      </p:sp>
    </p:spTree>
    <p:extLst>
      <p:ext uri="{BB962C8B-B14F-4D97-AF65-F5344CB8AC3E}">
        <p14:creationId xmlns:p14="http://schemas.microsoft.com/office/powerpoint/2010/main" val="712983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CCB9A4C-B501-4209-9D00-7468E1FF341B}" type="slidenum">
              <a:rPr lang="en-US" altLang="en-US" b="0">
                <a:latin typeface="Times New Roman" panose="02020603050405020304" pitchFamily="18" charset="0"/>
              </a:rPr>
              <a:pPr/>
              <a:t>10</a:t>
            </a:fld>
            <a:endParaRPr lang="en-US" altLang="en-US" b="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52178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4A5AE1B-0C0D-4D9F-B748-BEA7981C2AEC}" type="slidenum">
              <a:rPr lang="en-US" altLang="en-US" b="0">
                <a:latin typeface="Times New Roman" panose="02020603050405020304" pitchFamily="18" charset="0"/>
              </a:rPr>
              <a:pPr/>
              <a:t>11</a:t>
            </a:fld>
            <a:endParaRPr lang="en-US" altLang="en-US" b="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12922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148FEF3-A1F9-4C54-B381-18707B444740}" type="slidenum">
              <a:rPr lang="en-US" altLang="en-US" b="0">
                <a:latin typeface="Times New Roman" panose="02020603050405020304" pitchFamily="18" charset="0"/>
              </a:rPr>
              <a:pPr/>
              <a:t>12</a:t>
            </a:fld>
            <a:endParaRPr lang="en-US" altLang="en-US" b="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24707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2EA82CA-3ADA-43DF-9F6A-1076AB453BB2}" type="slidenum">
              <a:rPr lang="en-US" altLang="en-US" b="0">
                <a:latin typeface="Times New Roman" panose="02020603050405020304" pitchFamily="18" charset="0"/>
              </a:rPr>
              <a:pPr/>
              <a:t>13</a:t>
            </a:fld>
            <a:endParaRPr lang="en-US" altLang="en-US" b="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54811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A504DA1-9191-4609-9817-87DE631C1C69}" type="slidenum">
              <a:rPr lang="en-US" altLang="en-US" b="0">
                <a:latin typeface="Times New Roman" panose="02020603050405020304" pitchFamily="18" charset="0"/>
              </a:rPr>
              <a:pPr/>
              <a:t>14</a:t>
            </a:fld>
            <a:endParaRPr lang="en-US" altLang="en-US" b="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34150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009FC4E-69A4-4F4A-A3C6-0EFCA9DE1BB1}" type="slidenum">
              <a:rPr lang="en-US" altLang="en-US" b="0">
                <a:latin typeface="Times New Roman" panose="02020603050405020304" pitchFamily="18" charset="0"/>
              </a:rPr>
              <a:pPr/>
              <a:t>15</a:t>
            </a:fld>
            <a:endParaRPr lang="en-US" altLang="en-US" b="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38581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A0675AC-726E-4982-BC74-A511CDAD8BE3}" type="slidenum">
              <a:rPr lang="en-US" altLang="en-US" b="0">
                <a:solidFill>
                  <a:srgbClr val="000000"/>
                </a:solidFill>
                <a:latin typeface="Times New Roman" panose="02020603050405020304" pitchFamily="18" charset="0"/>
              </a:rPr>
              <a:pPr/>
              <a:t>16</a:t>
            </a:fld>
            <a:endParaRPr lang="en-US" altLang="en-US" b="0">
              <a:solidFill>
                <a:srgbClr val="000000"/>
              </a:solidFill>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algn="just"/>
            <a:r>
              <a:rPr lang="en-US" altLang="en-US" smtClean="0"/>
              <a:t>The physical layer is also concerned with the following:</a:t>
            </a:r>
          </a:p>
          <a:p>
            <a:pPr algn="just"/>
            <a:endParaRPr lang="en-US" altLang="en-US" smtClean="0"/>
          </a:p>
          <a:p>
            <a:pPr algn="just"/>
            <a:r>
              <a:rPr lang="en-US" altLang="en-US" smtClean="0"/>
              <a:t>❑ </a:t>
            </a:r>
            <a:r>
              <a:rPr lang="en-US" altLang="en-US" b="1" smtClean="0"/>
              <a:t>Physical characteristics of interfaces and media. </a:t>
            </a:r>
            <a:r>
              <a:rPr lang="en-US" altLang="en-US" smtClean="0"/>
              <a:t>The physical layer defines the characteristics of the interface between the devices and the transmission media. It also defines the type of transmission media (see Chapter 3).</a:t>
            </a:r>
          </a:p>
          <a:p>
            <a:pPr algn="just"/>
            <a:endParaRPr lang="en-US" altLang="en-US" smtClean="0"/>
          </a:p>
          <a:p>
            <a:pPr algn="just"/>
            <a:r>
              <a:rPr lang="en-US" altLang="en-US" smtClean="0"/>
              <a:t>❑ </a:t>
            </a:r>
            <a:r>
              <a:rPr lang="en-US" altLang="en-US" b="1" smtClean="0"/>
              <a:t>Representation of bits. </a:t>
            </a:r>
            <a:r>
              <a:rPr lang="en-US" altLang="en-US" smtClean="0"/>
              <a:t>The physical layer data consists of a stream of </a:t>
            </a:r>
            <a:r>
              <a:rPr lang="en-US" altLang="en-US" b="1" smtClean="0"/>
              <a:t>bits </a:t>
            </a:r>
            <a:r>
              <a:rPr lang="en-US" altLang="en-US" smtClean="0"/>
              <a:t>(sequence of 0s or 1s) with no interpretation. To be transmitted, bits must be encoded into signals—electrical or optical. The physical layer defines the type of </a:t>
            </a:r>
            <a:r>
              <a:rPr lang="en-US" altLang="en-US" b="1" smtClean="0"/>
              <a:t>encoding </a:t>
            </a:r>
            <a:r>
              <a:rPr lang="en-US" altLang="en-US" smtClean="0"/>
              <a:t>(how 0s and 1s are changed to signals).</a:t>
            </a:r>
          </a:p>
          <a:p>
            <a:pPr algn="just"/>
            <a:endParaRPr lang="en-US" altLang="en-US" smtClean="0"/>
          </a:p>
          <a:p>
            <a:pPr algn="just"/>
            <a:r>
              <a:rPr lang="en-US" altLang="en-US" smtClean="0"/>
              <a:t>❑ </a:t>
            </a:r>
            <a:r>
              <a:rPr lang="en-US" altLang="en-US" b="1" smtClean="0"/>
              <a:t>Data rate. </a:t>
            </a:r>
            <a:r>
              <a:rPr lang="en-US" altLang="en-US" smtClean="0"/>
              <a:t>The </a:t>
            </a:r>
            <a:r>
              <a:rPr lang="en-US" altLang="en-US" b="1" smtClean="0"/>
              <a:t>transmission rate</a:t>
            </a:r>
            <a:r>
              <a:rPr lang="en-US" altLang="en-US" smtClean="0"/>
              <a:t>—the number of bits sent each second—is also defined by the physical layer. In other words, the physical layer defines the duration of a bit, which is how long it lasts.</a:t>
            </a:r>
          </a:p>
          <a:p>
            <a:pPr algn="just"/>
            <a:endParaRPr lang="en-US" altLang="en-US" smtClean="0"/>
          </a:p>
          <a:p>
            <a:pPr algn="just"/>
            <a:r>
              <a:rPr lang="en-US" altLang="en-US" smtClean="0"/>
              <a:t>❑ </a:t>
            </a:r>
            <a:r>
              <a:rPr lang="en-US" altLang="en-US" b="1" smtClean="0"/>
              <a:t>Synchronization of bits. </a:t>
            </a:r>
            <a:r>
              <a:rPr lang="en-US" altLang="en-US" smtClean="0"/>
              <a:t>The sender and receiver must not only use the same bit rate but must also be synchronized at the bit level. In other words, the sender and the receiver clocks must be synchronized.</a:t>
            </a:r>
          </a:p>
          <a:p>
            <a:pPr algn="just"/>
            <a:endParaRPr lang="en-US" altLang="en-US" smtClean="0"/>
          </a:p>
          <a:p>
            <a:pPr algn="just"/>
            <a:r>
              <a:rPr lang="en-US" altLang="en-US" smtClean="0"/>
              <a:t>❑ </a:t>
            </a:r>
            <a:r>
              <a:rPr lang="en-US" altLang="en-US" b="1" smtClean="0"/>
              <a:t>Line configuration. </a:t>
            </a:r>
            <a:r>
              <a:rPr lang="en-US" altLang="en-US" smtClean="0"/>
              <a:t>The physical layer is concerned with the connection of devices to the media. In a </a:t>
            </a:r>
            <a:r>
              <a:rPr lang="en-US" altLang="en-US" b="1" smtClean="0"/>
              <a:t>point-to-point configuration, </a:t>
            </a:r>
            <a:r>
              <a:rPr lang="en-US" altLang="en-US" smtClean="0"/>
              <a:t>two devices are connected together through a dedicated link. In a </a:t>
            </a:r>
            <a:r>
              <a:rPr lang="en-US" altLang="en-US" b="1" smtClean="0"/>
              <a:t>multipoint configuration, </a:t>
            </a:r>
            <a:r>
              <a:rPr lang="en-US" altLang="en-US" smtClean="0"/>
              <a:t>a link is shared between several devices.</a:t>
            </a:r>
          </a:p>
          <a:p>
            <a:pPr algn="just"/>
            <a:endParaRPr lang="en-US" altLang="en-US" smtClean="0"/>
          </a:p>
          <a:p>
            <a:pPr algn="just"/>
            <a:r>
              <a:rPr lang="en-US" altLang="en-US" smtClean="0"/>
              <a:t>❑ </a:t>
            </a:r>
            <a:r>
              <a:rPr lang="en-US" altLang="en-US" b="1" smtClean="0"/>
              <a:t>Physical topology. </a:t>
            </a:r>
            <a:r>
              <a:rPr lang="en-US" altLang="en-US" smtClean="0"/>
              <a:t>The physical topology defines how devices are connected to make a network. Devices can be connected using a </a:t>
            </a:r>
            <a:r>
              <a:rPr lang="en-US" altLang="en-US" b="1" smtClean="0"/>
              <a:t>mesh topology </a:t>
            </a:r>
            <a:r>
              <a:rPr lang="en-US" altLang="en-US" smtClean="0"/>
              <a:t>(every device connected to every other device), a </a:t>
            </a:r>
            <a:r>
              <a:rPr lang="en-US" altLang="en-US" b="1" smtClean="0"/>
              <a:t>star topology </a:t>
            </a:r>
            <a:r>
              <a:rPr lang="en-US" altLang="en-US" smtClean="0"/>
              <a:t>(devices are connected through a central device), a </a:t>
            </a:r>
            <a:r>
              <a:rPr lang="en-US" altLang="en-US" b="1" smtClean="0"/>
              <a:t>ring topology </a:t>
            </a:r>
            <a:r>
              <a:rPr lang="en-US" altLang="en-US" smtClean="0"/>
              <a:t>(each device is connected to the next, forming a ring), or a </a:t>
            </a:r>
            <a:r>
              <a:rPr lang="en-US" altLang="en-US" b="1" smtClean="0"/>
              <a:t>bus topology </a:t>
            </a:r>
            <a:r>
              <a:rPr lang="en-US" altLang="en-US" smtClean="0"/>
              <a:t>(every device on a common link).</a:t>
            </a:r>
          </a:p>
          <a:p>
            <a:pPr algn="just"/>
            <a:endParaRPr lang="en-US" altLang="en-US" smtClean="0"/>
          </a:p>
          <a:p>
            <a:pPr algn="just"/>
            <a:r>
              <a:rPr lang="en-US" altLang="en-US" smtClean="0"/>
              <a:t>❑ </a:t>
            </a:r>
            <a:r>
              <a:rPr lang="en-US" altLang="en-US" b="1" smtClean="0"/>
              <a:t>Transmission mode. </a:t>
            </a:r>
            <a:r>
              <a:rPr lang="en-US" altLang="en-US" smtClean="0"/>
              <a:t>The physical layer also defines the direction of transmission between two devices: simplex, half-duplex, or full-duplex. In the </a:t>
            </a:r>
            <a:r>
              <a:rPr lang="en-US" altLang="en-US" b="1" smtClean="0"/>
              <a:t>simplex mode, </a:t>
            </a:r>
            <a:r>
              <a:rPr lang="en-US" altLang="en-US" smtClean="0"/>
              <a:t>only one device can send; the other can only receive. The simplex mode is a oneway communication. In the </a:t>
            </a:r>
            <a:r>
              <a:rPr lang="en-US" altLang="en-US" b="1" smtClean="0"/>
              <a:t>half-duplex mode, </a:t>
            </a:r>
            <a:r>
              <a:rPr lang="en-US" altLang="en-US" smtClean="0"/>
              <a:t>two devices can send and receive, but not at the same time. In a </a:t>
            </a:r>
            <a:r>
              <a:rPr lang="en-US" altLang="en-US" b="1" smtClean="0"/>
              <a:t>full-duplex </a:t>
            </a:r>
            <a:r>
              <a:rPr lang="en-US" altLang="en-US" smtClean="0"/>
              <a:t>(or simply duplex) </a:t>
            </a:r>
            <a:r>
              <a:rPr lang="en-US" altLang="en-US" b="1" smtClean="0"/>
              <a:t>mode, </a:t>
            </a:r>
            <a:r>
              <a:rPr lang="en-US" altLang="en-US" smtClean="0"/>
              <a:t>two devices can send and receive at the same time.</a:t>
            </a:r>
          </a:p>
        </p:txBody>
      </p:sp>
    </p:spTree>
    <p:extLst>
      <p:ext uri="{BB962C8B-B14F-4D97-AF65-F5344CB8AC3E}">
        <p14:creationId xmlns:p14="http://schemas.microsoft.com/office/powerpoint/2010/main" val="4046816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34233BB-56C2-4039-85E5-4E6D144D7943}" type="slidenum">
              <a:rPr lang="en-US" altLang="en-US" b="0">
                <a:solidFill>
                  <a:srgbClr val="000000"/>
                </a:solidFill>
                <a:latin typeface="Times New Roman" panose="02020603050405020304" pitchFamily="18" charset="0"/>
              </a:rPr>
              <a:pPr/>
              <a:t>17</a:t>
            </a:fld>
            <a:endParaRPr lang="en-US" altLang="en-US" b="0">
              <a:solidFill>
                <a:srgbClr val="000000"/>
              </a:solidFill>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algn="just"/>
            <a:r>
              <a:rPr lang="en-US" altLang="en-US" smtClean="0"/>
              <a:t>The </a:t>
            </a:r>
            <a:r>
              <a:rPr lang="en-US" altLang="en-US" b="1" smtClean="0"/>
              <a:t>data link layer </a:t>
            </a:r>
            <a:r>
              <a:rPr lang="en-US" altLang="en-US" smtClean="0"/>
              <a:t>transforms the physical layer, a raw transmission facility, to a reliable link. It makes the physical layer appear error-free to the upper layer (network</a:t>
            </a:r>
          </a:p>
          <a:p>
            <a:pPr algn="just"/>
            <a:r>
              <a:rPr lang="en-US" altLang="en-US" smtClean="0"/>
              <a:t>layer). Other responsibilities of the data link layer include the following:</a:t>
            </a:r>
          </a:p>
          <a:p>
            <a:pPr algn="just"/>
            <a:endParaRPr lang="en-US" altLang="en-US" smtClean="0"/>
          </a:p>
          <a:p>
            <a:pPr algn="just"/>
            <a:r>
              <a:rPr lang="en-US" altLang="en-US" smtClean="0"/>
              <a:t>❑ </a:t>
            </a:r>
            <a:r>
              <a:rPr lang="en-US" altLang="en-US" b="1" smtClean="0"/>
              <a:t>Framing. </a:t>
            </a:r>
            <a:r>
              <a:rPr lang="en-US" altLang="en-US" smtClean="0"/>
              <a:t>The data link layer divides the stream of bits received from the network layer into manageable data units called </a:t>
            </a:r>
            <a:r>
              <a:rPr lang="en-US" altLang="en-US" b="1" smtClean="0"/>
              <a:t>frames</a:t>
            </a:r>
            <a:r>
              <a:rPr lang="en-US" altLang="en-US" b="1" i="1" smtClean="0"/>
              <a:t>.</a:t>
            </a:r>
          </a:p>
          <a:p>
            <a:pPr algn="just"/>
            <a:endParaRPr lang="en-US" altLang="en-US" smtClean="0"/>
          </a:p>
          <a:p>
            <a:pPr algn="just"/>
            <a:r>
              <a:rPr lang="en-US" altLang="en-US" smtClean="0"/>
              <a:t>❑ </a:t>
            </a:r>
            <a:r>
              <a:rPr lang="en-US" altLang="en-US" b="1" smtClean="0"/>
              <a:t>Physical addressing. </a:t>
            </a:r>
            <a:r>
              <a:rPr lang="en-US" altLang="en-US" smtClean="0"/>
              <a:t>If frames are to be distributed to different systems on the network, the data link layer adds a header to the frame to define the sender and/or</a:t>
            </a:r>
          </a:p>
          <a:p>
            <a:pPr algn="just"/>
            <a:r>
              <a:rPr lang="en-US" altLang="en-US" smtClean="0"/>
              <a:t>receiver of the frame. If the frame is intended for a system outside the sender’s network, the receiver address is the address of the connecting device that connects the network to the next one.</a:t>
            </a:r>
          </a:p>
          <a:p>
            <a:pPr algn="just"/>
            <a:endParaRPr lang="en-US" altLang="en-US" smtClean="0"/>
          </a:p>
          <a:p>
            <a:pPr algn="just"/>
            <a:r>
              <a:rPr lang="en-US" altLang="en-US" smtClean="0"/>
              <a:t>❑ </a:t>
            </a:r>
            <a:r>
              <a:rPr lang="en-US" altLang="en-US" b="1" smtClean="0"/>
              <a:t>Flow control. </a:t>
            </a:r>
            <a:r>
              <a:rPr lang="en-US" altLang="en-US" smtClean="0"/>
              <a:t>If the rate at which the data is absorbed by the receiver is less than the rate produced at the sender, the data link layer imposes a flow control mechanism to prevent overwhelming the receiver.</a:t>
            </a:r>
          </a:p>
          <a:p>
            <a:pPr algn="just"/>
            <a:endParaRPr lang="en-US" altLang="en-US" smtClean="0"/>
          </a:p>
          <a:p>
            <a:pPr algn="just"/>
            <a:r>
              <a:rPr lang="en-US" altLang="en-US" smtClean="0"/>
              <a:t>❑ </a:t>
            </a:r>
            <a:r>
              <a:rPr lang="en-US" altLang="en-US" b="1" smtClean="0"/>
              <a:t>Error control. </a:t>
            </a:r>
            <a:r>
              <a:rPr lang="en-US" altLang="en-US" smtClean="0"/>
              <a:t>The data link layer adds reliability to the physical layer by adding mechanisms to detect and retransmit damaged or lost frames. It also uses a mechanism</a:t>
            </a:r>
          </a:p>
          <a:p>
            <a:pPr algn="just"/>
            <a:r>
              <a:rPr lang="en-US" altLang="en-US" smtClean="0"/>
              <a:t>to recognize duplicate frames. Error control is normally achieved through a trailer added to the end of the frame.</a:t>
            </a:r>
          </a:p>
          <a:p>
            <a:pPr algn="just"/>
            <a:endParaRPr lang="en-US" altLang="en-US" smtClean="0"/>
          </a:p>
          <a:p>
            <a:pPr algn="just"/>
            <a:r>
              <a:rPr lang="en-US" altLang="en-US" smtClean="0"/>
              <a:t>❑ </a:t>
            </a:r>
            <a:r>
              <a:rPr lang="en-US" altLang="en-US" b="1" smtClean="0"/>
              <a:t>Access control. </a:t>
            </a:r>
            <a:r>
              <a:rPr lang="en-US" altLang="en-US" smtClean="0"/>
              <a:t>When two or more devices are connected to the same link, data link layer protocols are necessary to determine which device has control over the link at any given time.</a:t>
            </a:r>
          </a:p>
          <a:p>
            <a:endParaRPr lang="en-US" altLang="en-US" smtClean="0"/>
          </a:p>
        </p:txBody>
      </p:sp>
    </p:spTree>
    <p:extLst>
      <p:ext uri="{BB962C8B-B14F-4D97-AF65-F5344CB8AC3E}">
        <p14:creationId xmlns:p14="http://schemas.microsoft.com/office/powerpoint/2010/main" val="2636376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DF7F69D-A5AD-490B-BA28-303804E332EE}" type="slidenum">
              <a:rPr lang="en-US" altLang="en-US" b="0">
                <a:solidFill>
                  <a:srgbClr val="000000"/>
                </a:solidFill>
                <a:latin typeface="Times New Roman" panose="02020603050405020304" pitchFamily="18" charset="0"/>
              </a:rPr>
              <a:pPr/>
              <a:t>18</a:t>
            </a:fld>
            <a:endParaRPr lang="en-US" altLang="en-US" b="0">
              <a:solidFill>
                <a:srgbClr val="000000"/>
              </a:solidFill>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endParaRPr lang="en-US" altLang="en-US" smtClean="0"/>
          </a:p>
          <a:p>
            <a:pPr algn="just"/>
            <a:r>
              <a:rPr lang="en-US" altLang="en-US" smtClean="0"/>
              <a:t>The </a:t>
            </a:r>
            <a:r>
              <a:rPr lang="en-US" altLang="en-US" b="1" smtClean="0"/>
              <a:t>network layer </a:t>
            </a:r>
            <a:r>
              <a:rPr lang="en-US" altLang="en-US" smtClean="0"/>
              <a:t>is responsible for the source-to-destination delivery of a packet, possibly across multiple networks (links). Whereas the data link layer oversees the delivery of the packet between two systems on the same network (link), the network layer ensures that each packet gets from its point of origin to its final destination.</a:t>
            </a:r>
          </a:p>
          <a:p>
            <a:pPr algn="just"/>
            <a:endParaRPr lang="en-US" altLang="en-US" smtClean="0"/>
          </a:p>
          <a:p>
            <a:pPr algn="just"/>
            <a:r>
              <a:rPr lang="en-US" altLang="en-US" smtClean="0"/>
              <a:t>If two systems are connected to the same link, there is usually no need for a network layer. However, if the two systems are attached to different networks (links) with connecting devices between the networks (links), there is often a need for the network layer to accomplish source-to-destination delivery. Other responsibilities of the network layer include the following:</a:t>
            </a:r>
          </a:p>
          <a:p>
            <a:pPr algn="just"/>
            <a:endParaRPr lang="en-US" altLang="en-US" smtClean="0"/>
          </a:p>
          <a:p>
            <a:pPr algn="just"/>
            <a:r>
              <a:rPr lang="en-US" altLang="en-US" smtClean="0"/>
              <a:t>❑ </a:t>
            </a:r>
            <a:r>
              <a:rPr lang="en-US" altLang="en-US" b="1" smtClean="0"/>
              <a:t>Logical addressing. </a:t>
            </a:r>
            <a:r>
              <a:rPr lang="en-US" altLang="en-US" smtClean="0"/>
              <a:t>The physical addressing implemented by the data link layer handles the addressing problem locally. If a packet passes the network boundary, we need another addressing system to help distinguish the source and destination systems. The network layer adds a header to the packet coming from the upper layer that, among other things, includes the logical addresses of the sender and receiver.</a:t>
            </a:r>
          </a:p>
          <a:p>
            <a:pPr algn="just"/>
            <a:endParaRPr lang="en-US" altLang="en-US" smtClean="0"/>
          </a:p>
          <a:p>
            <a:pPr algn="just"/>
            <a:r>
              <a:rPr lang="en-US" altLang="en-US" smtClean="0"/>
              <a:t>❑ </a:t>
            </a:r>
            <a:r>
              <a:rPr lang="en-US" altLang="en-US" b="1" smtClean="0"/>
              <a:t>Routing. </a:t>
            </a:r>
            <a:r>
              <a:rPr lang="en-US" altLang="en-US" smtClean="0"/>
              <a:t>When independent networks or links are connected together to create </a:t>
            </a:r>
            <a:r>
              <a:rPr lang="en-US" altLang="en-US" b="1" smtClean="0"/>
              <a:t>internetworks </a:t>
            </a:r>
            <a:r>
              <a:rPr lang="en-US" altLang="en-US" smtClean="0"/>
              <a:t>(network of networks) or a large network, the connecting devices (called </a:t>
            </a:r>
            <a:r>
              <a:rPr lang="en-US" altLang="en-US" i="1" smtClean="0"/>
              <a:t>routers </a:t>
            </a:r>
            <a:r>
              <a:rPr lang="en-US" altLang="en-US" smtClean="0"/>
              <a:t>or </a:t>
            </a:r>
            <a:r>
              <a:rPr lang="en-US" altLang="en-US" i="1" smtClean="0"/>
              <a:t>switches</a:t>
            </a:r>
            <a:r>
              <a:rPr lang="en-US" altLang="en-US" smtClean="0"/>
              <a:t>) route or switch the packets to their final destination. One of the functions of the network layer is to provide this mechanism.</a:t>
            </a:r>
          </a:p>
        </p:txBody>
      </p:sp>
    </p:spTree>
    <p:extLst>
      <p:ext uri="{BB962C8B-B14F-4D97-AF65-F5344CB8AC3E}">
        <p14:creationId xmlns:p14="http://schemas.microsoft.com/office/powerpoint/2010/main" val="3056549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A79E053-0FF7-4D37-937E-76226D0C9D8E}" type="slidenum">
              <a:rPr lang="en-US" altLang="en-US" b="0">
                <a:solidFill>
                  <a:srgbClr val="000000"/>
                </a:solidFill>
                <a:latin typeface="Times New Roman" panose="02020603050405020304" pitchFamily="18" charset="0"/>
              </a:rPr>
              <a:pPr/>
              <a:t>19</a:t>
            </a:fld>
            <a:endParaRPr lang="en-US" altLang="en-US" b="0">
              <a:solidFill>
                <a:srgbClr val="000000"/>
              </a:solidFill>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algn="just"/>
            <a:r>
              <a:rPr lang="en-US" altLang="en-US" smtClean="0"/>
              <a:t>The </a:t>
            </a:r>
            <a:r>
              <a:rPr lang="en-US" altLang="en-US" b="1" smtClean="0"/>
              <a:t>transport layer </a:t>
            </a:r>
            <a:r>
              <a:rPr lang="en-US" altLang="en-US" smtClean="0"/>
              <a:t>is responsible for </a:t>
            </a:r>
            <a:r>
              <a:rPr lang="en-US" altLang="en-US" b="1" smtClean="0"/>
              <a:t>process-to-process delivery </a:t>
            </a:r>
            <a:r>
              <a:rPr lang="en-US" altLang="en-US" smtClean="0"/>
              <a:t>of the entire message. A process is an application program running on the host. Whereas the network</a:t>
            </a:r>
          </a:p>
          <a:p>
            <a:pPr algn="just"/>
            <a:r>
              <a:rPr lang="en-US" altLang="en-US" smtClean="0"/>
              <a:t>layer oversees </a:t>
            </a:r>
            <a:r>
              <a:rPr lang="en-US" altLang="en-US" b="1" smtClean="0"/>
              <a:t>source-to-destination delivery </a:t>
            </a:r>
            <a:r>
              <a:rPr lang="en-US" altLang="en-US" smtClean="0"/>
              <a:t>of individual packets, it does not recognize any relationship between those packets. It treats each one independently, as though each piece belonged to a separate message, whether or not it does. The transport layer, on the other hand, ensures that the whole message arrives intact and in order, overseeing both error control and flow control at the source-to-destination level. Other responsibilities of the transport layer include the following:</a:t>
            </a:r>
          </a:p>
          <a:p>
            <a:pPr algn="just"/>
            <a:endParaRPr lang="en-US" altLang="en-US" smtClean="0"/>
          </a:p>
          <a:p>
            <a:pPr algn="just"/>
            <a:r>
              <a:rPr lang="en-US" altLang="en-US" smtClean="0"/>
              <a:t>❑ </a:t>
            </a:r>
            <a:r>
              <a:rPr lang="en-US" altLang="en-US" b="1" smtClean="0"/>
              <a:t>Service-point addressing. </a:t>
            </a:r>
            <a:r>
              <a:rPr lang="en-US" altLang="en-US" smtClean="0"/>
              <a:t>Computers often run several programs at the same time. For this reason, source-to-destination delivery means delivery not only from one computer to the next but also from a specific process (running program) on one computer to a specific process (running program) on the other. The transport layer header must therefore include a type of address called a </a:t>
            </a:r>
            <a:r>
              <a:rPr lang="en-US" altLang="en-US" i="1" smtClean="0"/>
              <a:t>service-point address </a:t>
            </a:r>
            <a:r>
              <a:rPr lang="en-US" altLang="en-US" smtClean="0"/>
              <a:t>(or port address). The network layer gets each packet to the correct computer; the transport layer gets the entire message to the correct process on that computer.</a:t>
            </a:r>
          </a:p>
          <a:p>
            <a:pPr algn="just"/>
            <a:endParaRPr lang="en-US" altLang="en-US" smtClean="0"/>
          </a:p>
          <a:p>
            <a:pPr algn="just"/>
            <a:r>
              <a:rPr lang="en-US" altLang="en-US" smtClean="0"/>
              <a:t>❑ </a:t>
            </a:r>
            <a:r>
              <a:rPr lang="en-US" altLang="en-US" b="1" smtClean="0"/>
              <a:t>Segmentation and reassembly. </a:t>
            </a:r>
            <a:r>
              <a:rPr lang="en-US" altLang="en-US" smtClean="0"/>
              <a:t>A message is divided into transmittable segments, with each segment containing a sequence number. These numbers enable the transport layer to reassemble the message correctly upon arriving at the destination and to identify and replace packets that were lost in transmission.</a:t>
            </a:r>
          </a:p>
          <a:p>
            <a:pPr algn="just"/>
            <a:endParaRPr lang="en-US" altLang="en-US" smtClean="0"/>
          </a:p>
          <a:p>
            <a:pPr algn="just"/>
            <a:r>
              <a:rPr lang="en-US" altLang="en-US" smtClean="0"/>
              <a:t>❑ </a:t>
            </a:r>
            <a:r>
              <a:rPr lang="en-US" altLang="en-US" b="1" smtClean="0"/>
              <a:t>Connection control. </a:t>
            </a:r>
            <a:r>
              <a:rPr lang="en-US" altLang="en-US" smtClean="0"/>
              <a:t>The transport layer can be either connectionless or connection oriented. A connectionless transport layer treats each segment as an independent</a:t>
            </a:r>
          </a:p>
          <a:p>
            <a:pPr algn="just"/>
            <a:r>
              <a:rPr lang="en-US" altLang="en-US" smtClean="0"/>
              <a:t>packet and delivers it to the transport layer at the destination machine. A connection oriented transport layer makes a connection with the transport layer at the destination</a:t>
            </a:r>
          </a:p>
          <a:p>
            <a:pPr algn="just"/>
            <a:r>
              <a:rPr lang="en-US" altLang="en-US" smtClean="0"/>
              <a:t>machine first before delivering the packets. After all the data are transferred, the connection is terminated.</a:t>
            </a:r>
          </a:p>
          <a:p>
            <a:pPr algn="just"/>
            <a:endParaRPr lang="en-US" altLang="en-US" smtClean="0"/>
          </a:p>
          <a:p>
            <a:pPr algn="just"/>
            <a:r>
              <a:rPr lang="en-US" altLang="en-US" smtClean="0"/>
              <a:t>❑ </a:t>
            </a:r>
            <a:r>
              <a:rPr lang="en-US" altLang="en-US" b="1" smtClean="0"/>
              <a:t>Flow control. </a:t>
            </a:r>
            <a:r>
              <a:rPr lang="en-US" altLang="en-US" smtClean="0"/>
              <a:t>Like the data link layer, the transport layer is responsible for flow control. However, flow control at this layer is performed end to end rather than across a single link.</a:t>
            </a:r>
          </a:p>
          <a:p>
            <a:pPr algn="just"/>
            <a:endParaRPr lang="en-US" altLang="en-US" smtClean="0"/>
          </a:p>
          <a:p>
            <a:pPr algn="just"/>
            <a:r>
              <a:rPr lang="en-US" altLang="en-US" smtClean="0"/>
              <a:t>❑ </a:t>
            </a:r>
            <a:r>
              <a:rPr lang="en-US" altLang="en-US" b="1" smtClean="0"/>
              <a:t>Error control. </a:t>
            </a:r>
            <a:r>
              <a:rPr lang="en-US" altLang="en-US" smtClean="0"/>
              <a:t>Like the data link layer, the transport layer is responsible for error control. However, error control at this layer is performed process-to-process rather</a:t>
            </a:r>
          </a:p>
          <a:p>
            <a:pPr algn="just"/>
            <a:r>
              <a:rPr lang="en-US" altLang="en-US" smtClean="0"/>
              <a:t>than across a single link. The sending transport layer makes sure that the entire message arrives at the receiving transport layer without </a:t>
            </a:r>
            <a:r>
              <a:rPr lang="en-US" altLang="en-US" i="1" smtClean="0"/>
              <a:t>error </a:t>
            </a:r>
            <a:r>
              <a:rPr lang="en-US" altLang="en-US" smtClean="0"/>
              <a:t>(damage, loss, or duplication). Error correction is usually achieved through retransmission.</a:t>
            </a:r>
          </a:p>
        </p:txBody>
      </p:sp>
    </p:spTree>
    <p:extLst>
      <p:ext uri="{BB962C8B-B14F-4D97-AF65-F5344CB8AC3E}">
        <p14:creationId xmlns:p14="http://schemas.microsoft.com/office/powerpoint/2010/main" val="216182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F2B79B0-5D35-43C7-8748-42DC84F0FAC9}" type="slidenum">
              <a:rPr lang="en-US" altLang="en-US" b="0">
                <a:latin typeface="Times New Roman" panose="02020603050405020304" pitchFamily="18" charset="0"/>
              </a:rPr>
              <a:pPr/>
              <a:t>2</a:t>
            </a:fld>
            <a:endParaRPr lang="en-US" altLang="en-US" b="0">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40945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3064476-FA1D-4AC7-A1EF-A8D87A277F37}" type="slidenum">
              <a:rPr lang="en-US" altLang="en-US" b="0">
                <a:solidFill>
                  <a:srgbClr val="000000"/>
                </a:solidFill>
                <a:latin typeface="Times New Roman" panose="02020603050405020304" pitchFamily="18" charset="0"/>
              </a:rPr>
              <a:pPr/>
              <a:t>20</a:t>
            </a:fld>
            <a:endParaRPr lang="en-US" altLang="en-US" b="0">
              <a:solidFill>
                <a:srgbClr val="000000"/>
              </a:solidFill>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algn="just"/>
            <a:r>
              <a:rPr lang="en-US" altLang="en-US" smtClean="0"/>
              <a:t>The services provided by the first four layers (physical, data link, network and transport) are not sufficient for some processes. The </a:t>
            </a:r>
            <a:r>
              <a:rPr lang="en-US" altLang="en-US" b="1" smtClean="0"/>
              <a:t>session layer </a:t>
            </a:r>
            <a:r>
              <a:rPr lang="en-US" altLang="en-US" smtClean="0"/>
              <a:t>is the network </a:t>
            </a:r>
            <a:r>
              <a:rPr lang="en-US" altLang="en-US" b="1" i="1" smtClean="0"/>
              <a:t>dialog controller</a:t>
            </a:r>
            <a:r>
              <a:rPr lang="en-US" altLang="en-US" smtClean="0"/>
              <a:t>. It establishes, maintains, and synchronizes the interaction between communicating systems. Specific responsibilities of the session layer include the following:</a:t>
            </a:r>
          </a:p>
          <a:p>
            <a:pPr algn="just"/>
            <a:endParaRPr lang="en-US" altLang="en-US" smtClean="0"/>
          </a:p>
          <a:p>
            <a:pPr algn="just"/>
            <a:r>
              <a:rPr lang="en-US" altLang="en-US" smtClean="0"/>
              <a:t>❑ </a:t>
            </a:r>
            <a:r>
              <a:rPr lang="en-US" altLang="en-US" b="1" smtClean="0"/>
              <a:t>Dialog control. </a:t>
            </a:r>
            <a:r>
              <a:rPr lang="en-US" altLang="en-US" smtClean="0"/>
              <a:t>The session layer allows two systems to enter into a dialog. It allows the communication between two processes to take place in either half duplex (one way at a time) or full-duplex (two ways at a time) mode.</a:t>
            </a:r>
          </a:p>
          <a:p>
            <a:pPr algn="just"/>
            <a:endParaRPr lang="en-US" altLang="en-US" smtClean="0"/>
          </a:p>
          <a:p>
            <a:pPr algn="just"/>
            <a:r>
              <a:rPr lang="en-US" altLang="en-US" smtClean="0"/>
              <a:t>❑ </a:t>
            </a:r>
            <a:r>
              <a:rPr lang="en-US" altLang="en-US" b="1" smtClean="0"/>
              <a:t>Synchronization. </a:t>
            </a:r>
            <a:r>
              <a:rPr lang="en-US" altLang="en-US" smtClean="0"/>
              <a:t>The session layer allows a process to add checkpoints </a:t>
            </a:r>
            <a:r>
              <a:rPr lang="en-US" altLang="en-US" b="1" smtClean="0"/>
              <a:t>(synchronization points) </a:t>
            </a:r>
            <a:r>
              <a:rPr lang="en-US" altLang="en-US" smtClean="0"/>
              <a:t>into a stream of data. For example, if a system is sending a file of 2,000 pages, it is advisable to insert checkpoints after every 100 pages to ensure that each 100-page unit is received and acknowledged independently. In this case, if a crash happens during the transmission of page 523, the only pages that need to be resent after system recovery are pages 501 to 523. Pages previous to 501 need not be resent.</a:t>
            </a:r>
          </a:p>
        </p:txBody>
      </p:sp>
    </p:spTree>
    <p:extLst>
      <p:ext uri="{BB962C8B-B14F-4D97-AF65-F5344CB8AC3E}">
        <p14:creationId xmlns:p14="http://schemas.microsoft.com/office/powerpoint/2010/main" val="2224062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33CEF49-0813-42A7-BF29-3DA7E5F41C3B}" type="slidenum">
              <a:rPr lang="en-US" altLang="en-US" b="0">
                <a:solidFill>
                  <a:srgbClr val="000000"/>
                </a:solidFill>
                <a:latin typeface="Times New Roman" panose="02020603050405020304" pitchFamily="18" charset="0"/>
              </a:rPr>
              <a:pPr/>
              <a:t>21</a:t>
            </a:fld>
            <a:endParaRPr lang="en-US" altLang="en-US" b="0">
              <a:solidFill>
                <a:srgbClr val="000000"/>
              </a:solidFill>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endParaRPr lang="en-US" altLang="en-US" smtClean="0"/>
          </a:p>
          <a:p>
            <a:pPr algn="just"/>
            <a:r>
              <a:rPr lang="en-US" altLang="en-US" smtClean="0"/>
              <a:t>The </a:t>
            </a:r>
            <a:r>
              <a:rPr lang="en-US" altLang="en-US" b="1" smtClean="0"/>
              <a:t>presentation layer </a:t>
            </a:r>
            <a:r>
              <a:rPr lang="en-US" altLang="en-US" smtClean="0"/>
              <a:t>is concerned with the syntax and semantics of the information exchanged between two systems. Specific responsibilities of the presentation layer</a:t>
            </a:r>
          </a:p>
          <a:p>
            <a:pPr algn="just"/>
            <a:r>
              <a:rPr lang="en-US" altLang="en-US" smtClean="0"/>
              <a:t>include the following:</a:t>
            </a:r>
          </a:p>
          <a:p>
            <a:pPr algn="just"/>
            <a:endParaRPr lang="en-US" altLang="en-US" smtClean="0"/>
          </a:p>
          <a:p>
            <a:pPr algn="just"/>
            <a:r>
              <a:rPr lang="en-US" altLang="en-US" smtClean="0"/>
              <a:t>❑ </a:t>
            </a:r>
            <a:r>
              <a:rPr lang="en-US" altLang="en-US" b="1" smtClean="0"/>
              <a:t>Translation. </a:t>
            </a:r>
            <a:r>
              <a:rPr lang="en-US" altLang="en-US" smtClean="0"/>
              <a:t>The processes (running programs) in two systems are usually exchanging information in the form of character strings, numbers, and so on. The information</a:t>
            </a:r>
          </a:p>
          <a:p>
            <a:pPr algn="just"/>
            <a:r>
              <a:rPr lang="en-US" altLang="en-US" smtClean="0"/>
              <a:t>should be changed to bit streams before being transmitted. Because different computers use different encoding systems, the presentation layer is responsible for interoperability between these different encoding methods. The presentation layer at the sender changes the information from its sender-dependent format into a common format. The presentation layer at the receiving machine changes the common format into its receiver-dependent format.</a:t>
            </a:r>
          </a:p>
          <a:p>
            <a:pPr algn="just"/>
            <a:endParaRPr lang="en-US" altLang="en-US" smtClean="0"/>
          </a:p>
          <a:p>
            <a:pPr algn="just"/>
            <a:r>
              <a:rPr lang="en-US" altLang="en-US" smtClean="0"/>
              <a:t>❑ </a:t>
            </a:r>
            <a:r>
              <a:rPr lang="en-US" altLang="en-US" b="1" smtClean="0"/>
              <a:t>Encryption. </a:t>
            </a:r>
            <a:r>
              <a:rPr lang="en-US" altLang="en-US" smtClean="0"/>
              <a:t>To carry sensitive information a system must be able to assure privacy. Encryption means that the sender transforms the original information to another form and sends the resulting message out over the network. Decryption reverses the original process to transform the message back to its original form.</a:t>
            </a:r>
          </a:p>
          <a:p>
            <a:pPr algn="just"/>
            <a:endParaRPr lang="en-US" altLang="en-US" smtClean="0"/>
          </a:p>
          <a:p>
            <a:pPr algn="just"/>
            <a:r>
              <a:rPr lang="en-US" altLang="en-US" smtClean="0"/>
              <a:t>❑ </a:t>
            </a:r>
            <a:r>
              <a:rPr lang="en-US" altLang="en-US" b="1" smtClean="0"/>
              <a:t>Compression. </a:t>
            </a:r>
            <a:r>
              <a:rPr lang="en-US" altLang="en-US" smtClean="0"/>
              <a:t>Data compression reduces the number of bits contained in the information. Data compression becomes particularly important in the transmission of multimedia such as text, audio, and video.</a:t>
            </a:r>
          </a:p>
        </p:txBody>
      </p:sp>
    </p:spTree>
    <p:extLst>
      <p:ext uri="{BB962C8B-B14F-4D97-AF65-F5344CB8AC3E}">
        <p14:creationId xmlns:p14="http://schemas.microsoft.com/office/powerpoint/2010/main" val="4216473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C09C297-FEB5-4298-B58E-3A9813F89E1D}" type="slidenum">
              <a:rPr lang="en-US" altLang="en-US" b="0">
                <a:solidFill>
                  <a:srgbClr val="000000"/>
                </a:solidFill>
                <a:latin typeface="Times New Roman" panose="02020603050405020304" pitchFamily="18" charset="0"/>
              </a:rPr>
              <a:pPr/>
              <a:t>22</a:t>
            </a:fld>
            <a:endParaRPr lang="en-US" altLang="en-US" b="0">
              <a:solidFill>
                <a:srgbClr val="000000"/>
              </a:solidFill>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endParaRPr lang="en-US" altLang="en-US" smtClean="0"/>
          </a:p>
          <a:p>
            <a:r>
              <a:rPr lang="en-US" altLang="en-US" smtClean="0"/>
              <a:t>The </a:t>
            </a:r>
            <a:r>
              <a:rPr lang="en-US" altLang="en-US" b="1" smtClean="0"/>
              <a:t>application layer </a:t>
            </a:r>
            <a:r>
              <a:rPr lang="en-US" altLang="en-US" smtClean="0"/>
              <a:t>enables the user, whether human or software, to access the network. It provides user interfaces and support for services such as electronic mail, remote file access and transfer, shared database management, and other types of distributed information services. Specific services provided by the application layer include the following:</a:t>
            </a:r>
          </a:p>
          <a:p>
            <a:endParaRPr lang="en-US" altLang="en-US" smtClean="0"/>
          </a:p>
          <a:p>
            <a:r>
              <a:rPr lang="en-US" altLang="en-US" smtClean="0"/>
              <a:t>❑ </a:t>
            </a:r>
            <a:r>
              <a:rPr lang="en-US" altLang="en-US" b="1" smtClean="0"/>
              <a:t>Network virtual terminal. </a:t>
            </a:r>
            <a:r>
              <a:rPr lang="en-US" altLang="en-US" smtClean="0"/>
              <a:t>A network virtual terminal is a software version of a physical terminal and allows a user to log on to a remote host. To do so, the application creates a software emulation of a terminal at the remote host. The user’s computer talks to the software terminal, which, in turn, talks to the host, and vice versa. The remote host believes it is communicating with one of its own terminals and allows you to log on.</a:t>
            </a:r>
          </a:p>
          <a:p>
            <a:endParaRPr lang="en-US" altLang="en-US" smtClean="0"/>
          </a:p>
          <a:p>
            <a:r>
              <a:rPr lang="en-US" altLang="en-US" smtClean="0"/>
              <a:t>❑ </a:t>
            </a:r>
            <a:r>
              <a:rPr lang="en-US" altLang="en-US" b="1" smtClean="0"/>
              <a:t>File transfer, access, and management (FTAM). </a:t>
            </a:r>
            <a:r>
              <a:rPr lang="en-US" altLang="en-US" smtClean="0"/>
              <a:t>This application allows a user to access files in a remote host (to make changes or read data), to retrieve files from a remote computer for use in the local computer, and to manage or control files in a remote computer locally.</a:t>
            </a:r>
          </a:p>
          <a:p>
            <a:endParaRPr lang="en-US" altLang="en-US" smtClean="0"/>
          </a:p>
          <a:p>
            <a:r>
              <a:rPr lang="en-US" altLang="en-US" smtClean="0"/>
              <a:t>❑ </a:t>
            </a:r>
            <a:r>
              <a:rPr lang="en-US" altLang="en-US" b="1" smtClean="0"/>
              <a:t>E-mail services. </a:t>
            </a:r>
            <a:r>
              <a:rPr lang="en-US" altLang="en-US" smtClean="0"/>
              <a:t>This application provides the basis for e-mail forwarding and storage.</a:t>
            </a:r>
          </a:p>
          <a:p>
            <a:endParaRPr lang="en-US" altLang="en-US" smtClean="0"/>
          </a:p>
          <a:p>
            <a:r>
              <a:rPr lang="en-US" altLang="en-US" smtClean="0"/>
              <a:t>❑ </a:t>
            </a:r>
            <a:r>
              <a:rPr lang="en-US" altLang="en-US" b="1" smtClean="0"/>
              <a:t>Directory services. </a:t>
            </a:r>
            <a:r>
              <a:rPr lang="en-US" altLang="en-US" smtClean="0"/>
              <a:t>This application provides distributed database sources and access for global information about various objects and services.</a:t>
            </a:r>
          </a:p>
        </p:txBody>
      </p:sp>
    </p:spTree>
    <p:extLst>
      <p:ext uri="{BB962C8B-B14F-4D97-AF65-F5344CB8AC3E}">
        <p14:creationId xmlns:p14="http://schemas.microsoft.com/office/powerpoint/2010/main" val="4082921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345016D-147D-439C-BE88-CC89EFDCB0AF}" type="slidenum">
              <a:rPr lang="en-US" altLang="en-US" b="0">
                <a:latin typeface="Times New Roman" panose="02020603050405020304" pitchFamily="18" charset="0"/>
              </a:rPr>
              <a:pPr/>
              <a:t>23</a:t>
            </a:fld>
            <a:endParaRPr lang="en-US" altLang="en-US" b="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37013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E6EEFE3-268B-4A9A-827C-75F862503AD5}" type="slidenum">
              <a:rPr lang="en-US" altLang="en-US" b="0">
                <a:latin typeface="Times New Roman" panose="02020603050405020304" pitchFamily="18" charset="0"/>
              </a:rPr>
              <a:pPr/>
              <a:t>24</a:t>
            </a:fld>
            <a:endParaRPr lang="en-US" altLang="en-US" b="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16377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4B9D907-AEBD-4964-82AF-47AFC796D0AC}" type="slidenum">
              <a:rPr lang="en-US" altLang="en-US" b="0">
                <a:latin typeface="Times New Roman" panose="02020603050405020304" pitchFamily="18" charset="0"/>
              </a:rPr>
              <a:pPr/>
              <a:t>25</a:t>
            </a:fld>
            <a:endParaRPr lang="en-US" altLang="en-US" b="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19925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7186586-4575-4525-840E-0CE80013877F}" type="slidenum">
              <a:rPr lang="en-US" altLang="en-US" b="0">
                <a:latin typeface="Times New Roman" panose="02020603050405020304" pitchFamily="18" charset="0"/>
              </a:rPr>
              <a:pPr/>
              <a:t>26</a:t>
            </a:fld>
            <a:endParaRPr lang="en-US" altLang="en-US" b="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648834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7F9AE09-EDB2-45E4-B0D8-3F13AAFFFC50}" type="slidenum">
              <a:rPr lang="en-US" altLang="en-US" b="0">
                <a:latin typeface="Times New Roman" panose="02020603050405020304" pitchFamily="18" charset="0"/>
              </a:rPr>
              <a:pPr/>
              <a:t>27</a:t>
            </a:fld>
            <a:endParaRPr lang="en-US" altLang="en-US" b="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738821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E790D9D-1B26-40C9-B8CF-43B483DD4F53}" type="slidenum">
              <a:rPr lang="en-US" altLang="en-US" b="0">
                <a:latin typeface="Times New Roman" panose="02020603050405020304" pitchFamily="18" charset="0"/>
              </a:rPr>
              <a:pPr/>
              <a:t>28</a:t>
            </a:fld>
            <a:endParaRPr lang="en-US" altLang="en-US" b="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54288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79A6C02-3888-43A9-8E05-2FD60DC3543E}" type="slidenum">
              <a:rPr lang="en-US" altLang="en-US" b="0">
                <a:latin typeface="Times New Roman" panose="02020603050405020304" pitchFamily="18" charset="0"/>
              </a:rPr>
              <a:pPr/>
              <a:t>29</a:t>
            </a:fld>
            <a:endParaRPr lang="en-US" altLang="en-US" b="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50908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6462248-FED8-4D77-9846-70B190BD7FB7}" type="slidenum">
              <a:rPr lang="en-US" altLang="en-US" b="0">
                <a:latin typeface="Times New Roman" panose="02020603050405020304" pitchFamily="18" charset="0"/>
              </a:rPr>
              <a:pPr/>
              <a:t>3</a:t>
            </a:fld>
            <a:endParaRPr lang="en-US" altLang="en-US" b="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323026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05E1A2D-CE19-402D-8C90-92FA341A07B9}" type="slidenum">
              <a:rPr lang="en-US" altLang="en-US" b="0">
                <a:latin typeface="Times New Roman" panose="02020603050405020304" pitchFamily="18" charset="0"/>
              </a:rPr>
              <a:pPr/>
              <a:t>30</a:t>
            </a:fld>
            <a:endParaRPr lang="en-US" altLang="en-US" b="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506047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97CC8FF-4495-41B9-A119-724B8D7391D6}" type="slidenum">
              <a:rPr lang="en-US" altLang="en-US" b="0">
                <a:latin typeface="Times New Roman" panose="02020603050405020304" pitchFamily="18" charset="0"/>
              </a:rPr>
              <a:pPr/>
              <a:t>31</a:t>
            </a:fld>
            <a:endParaRPr lang="en-US" altLang="en-US" b="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681760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6D7DD0D-7631-4905-86D4-A1C87BC43699}" type="slidenum">
              <a:rPr lang="en-US" altLang="en-US" b="0">
                <a:latin typeface="Times New Roman" panose="02020603050405020304" pitchFamily="18" charset="0"/>
              </a:rPr>
              <a:pPr/>
              <a:t>32</a:t>
            </a:fld>
            <a:endParaRPr lang="en-US" altLang="en-US" b="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37160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9339E58-B4F2-4881-A8B4-6CB86016E294}" type="slidenum">
              <a:rPr lang="en-US" altLang="en-US" b="0">
                <a:latin typeface="Times New Roman" panose="02020603050405020304" pitchFamily="18" charset="0"/>
              </a:rPr>
              <a:pPr/>
              <a:t>33</a:t>
            </a:fld>
            <a:endParaRPr lang="en-US" altLang="en-US" b="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021012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0B31CAE-A9C7-422A-8C7D-3630F0B5E770}" type="slidenum">
              <a:rPr lang="en-US" altLang="en-US" b="0">
                <a:latin typeface="Times New Roman" panose="02020603050405020304" pitchFamily="18" charset="0"/>
              </a:rPr>
              <a:pPr/>
              <a:t>34</a:t>
            </a:fld>
            <a:endParaRPr lang="en-US" altLang="en-US" b="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6331426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CD9A6EA-09F7-4B50-90FA-8208B7CAF7FA}" type="slidenum">
              <a:rPr lang="en-US" altLang="en-US" b="0">
                <a:latin typeface="Times New Roman" panose="02020603050405020304" pitchFamily="18" charset="0"/>
              </a:rPr>
              <a:pPr/>
              <a:t>35</a:t>
            </a:fld>
            <a:endParaRPr lang="en-US" altLang="en-US" b="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217941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6B14775-E068-434B-A5D4-E9323DA25169}" type="slidenum">
              <a:rPr lang="en-US" altLang="en-US" b="0">
                <a:latin typeface="Times New Roman" panose="02020603050405020304" pitchFamily="18" charset="0"/>
              </a:rPr>
              <a:pPr/>
              <a:t>36</a:t>
            </a:fld>
            <a:endParaRPr lang="en-US" altLang="en-US" b="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549587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411A753-3562-4BC0-BFBE-1C5FCFE8BD74}" type="slidenum">
              <a:rPr lang="en-US" altLang="en-US" b="0">
                <a:latin typeface="Times New Roman" panose="02020603050405020304" pitchFamily="18" charset="0"/>
              </a:rPr>
              <a:pPr/>
              <a:t>37</a:t>
            </a:fld>
            <a:endParaRPr lang="en-US" altLang="en-US" b="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382272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33DB5AE-564E-4568-9AEC-F1BE7DC499F1}" type="slidenum">
              <a:rPr lang="en-US" altLang="en-US" b="0">
                <a:latin typeface="Times New Roman" panose="02020603050405020304" pitchFamily="18" charset="0"/>
              </a:rPr>
              <a:pPr/>
              <a:t>38</a:t>
            </a:fld>
            <a:endParaRPr lang="en-US" altLang="en-US" b="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242093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802C30C-48A7-4129-9B17-EBAF204974E8}" type="slidenum">
              <a:rPr lang="en-US" altLang="en-US" b="0">
                <a:latin typeface="Times New Roman" panose="02020603050405020304" pitchFamily="18" charset="0"/>
              </a:rPr>
              <a:pPr/>
              <a:t>39</a:t>
            </a:fld>
            <a:endParaRPr lang="en-US" altLang="en-US" b="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09872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1EA9DF1-8962-4BCC-B856-8D68BE8DCE93}" type="slidenum">
              <a:rPr lang="en-US" altLang="en-US" b="0">
                <a:latin typeface="Times New Roman" panose="02020603050405020304" pitchFamily="18" charset="0"/>
              </a:rPr>
              <a:pPr/>
              <a:t>4</a:t>
            </a:fld>
            <a:endParaRPr lang="en-US" altLang="en-US" b="0">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922641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1C51285-617B-463E-B9B4-A3A9CD17E689}" type="slidenum">
              <a:rPr lang="en-US" altLang="en-US" b="0">
                <a:latin typeface="Times New Roman" panose="02020603050405020304" pitchFamily="18" charset="0"/>
              </a:rPr>
              <a:pPr/>
              <a:t>40</a:t>
            </a:fld>
            <a:endParaRPr lang="en-US" altLang="en-US" b="0">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997043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0A18DF7-3A84-4ED5-96C1-A9A4CD5056E6}" type="slidenum">
              <a:rPr lang="en-US" altLang="en-US" b="0">
                <a:latin typeface="Times New Roman" panose="02020603050405020304" pitchFamily="18" charset="0"/>
              </a:rPr>
              <a:pPr/>
              <a:t>41</a:t>
            </a:fld>
            <a:endParaRPr lang="en-US" altLang="en-US" b="0">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3331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AAAF5E8-CC93-40BA-87D4-1070A93AD1A2}" type="slidenum">
              <a:rPr lang="en-US" altLang="en-US" b="0">
                <a:latin typeface="Times New Roman" panose="02020603050405020304" pitchFamily="18" charset="0"/>
              </a:rPr>
              <a:pPr/>
              <a:t>42</a:t>
            </a:fld>
            <a:endParaRPr lang="en-US" altLang="en-US" b="0">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69110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D83AADE-B27D-40BF-8D49-2BDD90528DFF}" type="slidenum">
              <a:rPr lang="en-US" altLang="en-US" b="0">
                <a:latin typeface="Times New Roman" panose="02020603050405020304" pitchFamily="18" charset="0"/>
              </a:rPr>
              <a:pPr/>
              <a:t>43</a:t>
            </a:fld>
            <a:endParaRPr lang="en-US" altLang="en-US" b="0">
              <a:latin typeface="Times New Roman" panose="02020603050405020304"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21577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B8881F3-93E3-4605-9EDF-B1DD29FDEBAF}" type="slidenum">
              <a:rPr lang="en-US" altLang="en-US" b="0">
                <a:latin typeface="Times New Roman" panose="02020603050405020304" pitchFamily="18" charset="0"/>
              </a:rPr>
              <a:pPr/>
              <a:t>44</a:t>
            </a:fld>
            <a:endParaRPr lang="en-US" altLang="en-US" b="0">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293009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9352592-DC5D-4EDC-A176-116F0A43A08C}" type="slidenum">
              <a:rPr lang="en-US" altLang="en-US" b="0">
                <a:latin typeface="Times New Roman" panose="02020603050405020304" pitchFamily="18" charset="0"/>
              </a:rPr>
              <a:pPr/>
              <a:t>45</a:t>
            </a:fld>
            <a:endParaRPr lang="en-US" altLang="en-US" b="0">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616577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5AA97A-E655-4280-BBB9-4172E78AD71F}" type="slidenum">
              <a:rPr lang="en-US" altLang="en-US" b="0">
                <a:latin typeface="Times New Roman" panose="02020603050405020304" pitchFamily="18" charset="0"/>
              </a:rPr>
              <a:pPr/>
              <a:t>46</a:t>
            </a:fld>
            <a:endParaRPr lang="en-US" altLang="en-US" b="0">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528172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2F71914-F8BD-4972-8DBA-3CA41F761A69}" type="slidenum">
              <a:rPr lang="en-US" altLang="en-US" b="0">
                <a:latin typeface="Times New Roman" panose="02020603050405020304" pitchFamily="18" charset="0"/>
              </a:rPr>
              <a:pPr/>
              <a:t>47</a:t>
            </a:fld>
            <a:endParaRPr lang="en-US" altLang="en-US" b="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316852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AFBEDED-70E7-4767-934F-AB706FA88962}" type="slidenum">
              <a:rPr lang="en-US" altLang="en-US" b="0">
                <a:latin typeface="Times New Roman" panose="02020603050405020304" pitchFamily="18" charset="0"/>
              </a:rPr>
              <a:pPr/>
              <a:t>48</a:t>
            </a:fld>
            <a:endParaRPr lang="en-US" altLang="en-US" b="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138413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796CC56-9697-483F-9A60-0FEE0088FE50}" type="slidenum">
              <a:rPr lang="en-US" altLang="en-US" b="0">
                <a:latin typeface="Times New Roman" panose="02020603050405020304" pitchFamily="18" charset="0"/>
              </a:rPr>
              <a:pPr/>
              <a:t>49</a:t>
            </a:fld>
            <a:endParaRPr lang="en-US" altLang="en-US" b="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74260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EF3EA00-2A04-41D8-B615-B97B891CD6E2}" type="slidenum">
              <a:rPr lang="en-US" altLang="en-US" b="0">
                <a:latin typeface="Times New Roman" panose="02020603050405020304" pitchFamily="18" charset="0"/>
              </a:rPr>
              <a:pPr/>
              <a:t>5</a:t>
            </a:fld>
            <a:endParaRPr lang="en-US" altLang="en-US" b="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350545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56333B1-AC76-453F-938F-FB5F9308BA15}" type="slidenum">
              <a:rPr lang="en-US" altLang="en-US" b="0">
                <a:latin typeface="Times New Roman" panose="02020603050405020304" pitchFamily="18" charset="0"/>
              </a:rPr>
              <a:pPr/>
              <a:t>50</a:t>
            </a:fld>
            <a:endParaRPr lang="en-US" altLang="en-US" b="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073269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2723814-B355-453C-BD3B-687829F0FA81}" type="slidenum">
              <a:rPr lang="en-US" altLang="en-US" b="0">
                <a:latin typeface="Times New Roman" panose="02020603050405020304" pitchFamily="18" charset="0"/>
              </a:rPr>
              <a:pPr/>
              <a:t>51</a:t>
            </a:fld>
            <a:endParaRPr lang="en-US" altLang="en-US" b="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12430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AFCE9AA-0B0F-4294-9852-77E14B5B05DA}" type="slidenum">
              <a:rPr lang="en-US" altLang="en-US" b="0">
                <a:latin typeface="Times New Roman" panose="02020603050405020304" pitchFamily="18" charset="0"/>
              </a:rPr>
              <a:pPr/>
              <a:t>6</a:t>
            </a:fld>
            <a:endParaRPr lang="en-US" altLang="en-US" b="0">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16719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B7BAA5A-AAC5-4ED7-B0AA-531F02351437}" type="slidenum">
              <a:rPr lang="en-US" altLang="en-US" b="0">
                <a:latin typeface="Times New Roman" panose="02020603050405020304" pitchFamily="18" charset="0"/>
              </a:rPr>
              <a:pPr/>
              <a:t>7</a:t>
            </a:fld>
            <a:endParaRPr lang="en-US" altLang="en-US" b="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06233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7DBE142-02B3-4405-8FB3-C6BAB0C55C71}" type="slidenum">
              <a:rPr lang="en-US" altLang="en-US" b="0">
                <a:latin typeface="Times New Roman" panose="02020603050405020304" pitchFamily="18" charset="0"/>
              </a:rPr>
              <a:pPr/>
              <a:t>8</a:t>
            </a:fld>
            <a:endParaRPr lang="en-US" altLang="en-US" b="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6999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4F7D980-BEC7-40CE-8BD5-BA3F701982C0}" type="slidenum">
              <a:rPr lang="en-US" altLang="en-US" b="0">
                <a:latin typeface="Times New Roman" panose="02020603050405020304" pitchFamily="18" charset="0"/>
              </a:rPr>
              <a:pPr/>
              <a:t>9</a:t>
            </a:fld>
            <a:endParaRPr lang="en-US" altLang="en-US" b="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6469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altLang="en-US" smtClean="0"/>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eaLnBrk="1" hangingPunct="1">
              <a:spcBef>
                <a:spcPct val="50000"/>
              </a:spcBef>
              <a:defRPr/>
            </a:pPr>
            <a:r>
              <a:rPr lang="en-US" altLang="en-US" sz="1400" b="0" smtClean="0">
                <a:latin typeface="McGrawHill-Italic" pitchFamily="2" charset="0"/>
              </a:rPr>
              <a:t>McGraw-Hill</a:t>
            </a:r>
            <a:endParaRPr lang="en-US" altLang="en-US" sz="2400" b="0" smtClean="0">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algn="r" eaLnBrk="1" hangingPunct="1">
              <a:spcBef>
                <a:spcPct val="50000"/>
              </a:spcBef>
              <a:buFontTx/>
              <a:buChar char="©"/>
              <a:defRPr/>
            </a:pPr>
            <a:r>
              <a:rPr lang="en-US" altLang="en-US" sz="1400" b="0" smtClean="0">
                <a:latin typeface="McGrawHill-Italic" pitchFamily="2" charset="0"/>
              </a:rPr>
              <a:t>The McGraw-Hill Companies, Inc., 2000</a:t>
            </a:r>
            <a:endParaRPr lang="en-US" altLang="en-US" sz="2400" b="0" smtClean="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smtClean="0"/>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defRPr>
            </a:lvl1pPr>
          </a:lstStyle>
          <a:p>
            <a:pPr>
              <a:defRPr/>
            </a:pPr>
            <a:endParaRPr lang="en-US"/>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r>
              <a:rPr lang="en-US"/>
              <a:t>TCP/IP Protocol Suite</a:t>
            </a:r>
          </a:p>
        </p:txBody>
      </p:sp>
      <p:sp>
        <p:nvSpPr>
          <p:cNvPr id="18"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7547FE30-D9AF-4E45-A3FD-92E6C3C9037A}" type="slidenum">
              <a:rPr lang="en-US" altLang="en-US"/>
              <a:pPr>
                <a:defRPr/>
              </a:pPr>
              <a:t>‹#›</a:t>
            </a:fld>
            <a:endParaRPr lang="en-US" altLang="en-US"/>
          </a:p>
        </p:txBody>
      </p:sp>
    </p:spTree>
    <p:extLst>
      <p:ext uri="{BB962C8B-B14F-4D97-AF65-F5344CB8AC3E}">
        <p14:creationId xmlns:p14="http://schemas.microsoft.com/office/powerpoint/2010/main" val="263698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5A47DDBD-5B58-4867-99FF-016C1ABD2269}" type="slidenum">
              <a:rPr lang="en-US" altLang="en-US"/>
              <a:pPr>
                <a:defRPr/>
              </a:pPr>
              <a:t>‹#›</a:t>
            </a:fld>
            <a:endParaRPr lang="en-US" altLang="en-US"/>
          </a:p>
        </p:txBody>
      </p:sp>
    </p:spTree>
    <p:extLst>
      <p:ext uri="{BB962C8B-B14F-4D97-AF65-F5344CB8AC3E}">
        <p14:creationId xmlns:p14="http://schemas.microsoft.com/office/powerpoint/2010/main" val="199637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B907A6A8-5386-4781-B1A3-E91B46553113}" type="slidenum">
              <a:rPr lang="en-US" altLang="en-US"/>
              <a:pPr>
                <a:defRPr/>
              </a:pPr>
              <a:t>‹#›</a:t>
            </a:fld>
            <a:endParaRPr lang="en-US" altLang="en-US"/>
          </a:p>
        </p:txBody>
      </p:sp>
    </p:spTree>
    <p:extLst>
      <p:ext uri="{BB962C8B-B14F-4D97-AF65-F5344CB8AC3E}">
        <p14:creationId xmlns:p14="http://schemas.microsoft.com/office/powerpoint/2010/main" val="3917834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US" noProof="0" smtClean="0"/>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3448BA41-AD52-4388-A859-89244D8800B5}" type="slidenum">
              <a:rPr lang="en-US" altLang="en-US"/>
              <a:pPr>
                <a:defRPr/>
              </a:pPr>
              <a:t>‹#›</a:t>
            </a:fld>
            <a:endParaRPr lang="en-US" altLang="en-US"/>
          </a:p>
        </p:txBody>
      </p:sp>
    </p:spTree>
    <p:extLst>
      <p:ext uri="{BB962C8B-B14F-4D97-AF65-F5344CB8AC3E}">
        <p14:creationId xmlns:p14="http://schemas.microsoft.com/office/powerpoint/2010/main" val="693413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25963"/>
          </a:xfrm>
          <a:prstGeom prst="rect">
            <a:avLst/>
          </a:prstGeom>
        </p:spPr>
        <p:txBody>
          <a:bodyPr/>
          <a:lstStyle/>
          <a:p>
            <a:pPr lvl="0"/>
            <a:endParaRPr lang="en-US" noProof="0" smtClean="0"/>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2DD6FB75-AB1E-4101-8F1A-350818C52BB2}" type="slidenum">
              <a:rPr lang="en-US" altLang="en-US"/>
              <a:pPr>
                <a:defRPr/>
              </a:pPr>
              <a:t>‹#›</a:t>
            </a:fld>
            <a:endParaRPr lang="en-US" altLang="en-US"/>
          </a:p>
        </p:txBody>
      </p:sp>
    </p:spTree>
    <p:extLst>
      <p:ext uri="{BB962C8B-B14F-4D97-AF65-F5344CB8AC3E}">
        <p14:creationId xmlns:p14="http://schemas.microsoft.com/office/powerpoint/2010/main" val="65569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E8B9B948-F904-4D0F-AD5D-D845A8B3660B}" type="slidenum">
              <a:rPr lang="en-US" altLang="en-US"/>
              <a:pPr>
                <a:defRPr/>
              </a:pPr>
              <a:t>‹#›</a:t>
            </a:fld>
            <a:endParaRPr lang="en-US" altLang="en-US"/>
          </a:p>
        </p:txBody>
      </p:sp>
    </p:spTree>
    <p:extLst>
      <p:ext uri="{BB962C8B-B14F-4D97-AF65-F5344CB8AC3E}">
        <p14:creationId xmlns:p14="http://schemas.microsoft.com/office/powerpoint/2010/main" val="275257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F749767D-2626-44CA-86B7-71DA89BB1E18}" type="slidenum">
              <a:rPr lang="en-US" altLang="en-US"/>
              <a:pPr>
                <a:defRPr/>
              </a:pPr>
              <a:t>‹#›</a:t>
            </a:fld>
            <a:endParaRPr lang="en-US" altLang="en-US"/>
          </a:p>
        </p:txBody>
      </p:sp>
    </p:spTree>
    <p:extLst>
      <p:ext uri="{BB962C8B-B14F-4D97-AF65-F5344CB8AC3E}">
        <p14:creationId xmlns:p14="http://schemas.microsoft.com/office/powerpoint/2010/main" val="136785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3AEBA321-60D1-4707-88DB-3D20F18AAC9E}" type="slidenum">
              <a:rPr lang="en-US" altLang="en-US"/>
              <a:pPr>
                <a:defRPr/>
              </a:pPr>
              <a:t>‹#›</a:t>
            </a:fld>
            <a:endParaRPr lang="en-US" altLang="en-US"/>
          </a:p>
        </p:txBody>
      </p:sp>
    </p:spTree>
    <p:extLst>
      <p:ext uri="{BB962C8B-B14F-4D97-AF65-F5344CB8AC3E}">
        <p14:creationId xmlns:p14="http://schemas.microsoft.com/office/powerpoint/2010/main" val="2172308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8" name="Rectangle 13"/>
          <p:cNvSpPr>
            <a:spLocks noGrp="1" noChangeArrowheads="1"/>
          </p:cNvSpPr>
          <p:nvPr>
            <p:ph type="sldNum" sz="quarter" idx="11"/>
          </p:nvPr>
        </p:nvSpPr>
        <p:spPr>
          <a:ln/>
        </p:spPr>
        <p:txBody>
          <a:bodyPr/>
          <a:lstStyle>
            <a:lvl1pPr>
              <a:defRPr/>
            </a:lvl1pPr>
          </a:lstStyle>
          <a:p>
            <a:pPr>
              <a:defRPr/>
            </a:pPr>
            <a:fld id="{49F6180D-CFF1-463D-A195-2E6CA5209A6D}" type="slidenum">
              <a:rPr lang="en-US" altLang="en-US"/>
              <a:pPr>
                <a:defRPr/>
              </a:pPr>
              <a:t>‹#›</a:t>
            </a:fld>
            <a:endParaRPr lang="en-US" altLang="en-US"/>
          </a:p>
        </p:txBody>
      </p:sp>
    </p:spTree>
    <p:extLst>
      <p:ext uri="{BB962C8B-B14F-4D97-AF65-F5344CB8AC3E}">
        <p14:creationId xmlns:p14="http://schemas.microsoft.com/office/powerpoint/2010/main" val="356839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4" name="Rectangle 13"/>
          <p:cNvSpPr>
            <a:spLocks noGrp="1" noChangeArrowheads="1"/>
          </p:cNvSpPr>
          <p:nvPr>
            <p:ph type="sldNum" sz="quarter" idx="11"/>
          </p:nvPr>
        </p:nvSpPr>
        <p:spPr>
          <a:ln/>
        </p:spPr>
        <p:txBody>
          <a:bodyPr/>
          <a:lstStyle>
            <a:lvl1pPr>
              <a:defRPr/>
            </a:lvl1pPr>
          </a:lstStyle>
          <a:p>
            <a:pPr>
              <a:defRPr/>
            </a:pPr>
            <a:fld id="{E4680706-D298-4FAF-9D9E-E8AD6BE539B6}" type="slidenum">
              <a:rPr lang="en-US" altLang="en-US"/>
              <a:pPr>
                <a:defRPr/>
              </a:pPr>
              <a:t>‹#›</a:t>
            </a:fld>
            <a:endParaRPr lang="en-US" altLang="en-US"/>
          </a:p>
        </p:txBody>
      </p:sp>
    </p:spTree>
    <p:extLst>
      <p:ext uri="{BB962C8B-B14F-4D97-AF65-F5344CB8AC3E}">
        <p14:creationId xmlns:p14="http://schemas.microsoft.com/office/powerpoint/2010/main" val="123340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3" name="Rectangle 13"/>
          <p:cNvSpPr>
            <a:spLocks noGrp="1" noChangeArrowheads="1"/>
          </p:cNvSpPr>
          <p:nvPr>
            <p:ph type="sldNum" sz="quarter" idx="11"/>
          </p:nvPr>
        </p:nvSpPr>
        <p:spPr>
          <a:ln/>
        </p:spPr>
        <p:txBody>
          <a:bodyPr/>
          <a:lstStyle>
            <a:lvl1pPr>
              <a:defRPr/>
            </a:lvl1pPr>
          </a:lstStyle>
          <a:p>
            <a:pPr>
              <a:defRPr/>
            </a:pPr>
            <a:fld id="{4AEF88F4-C758-40EF-B31C-84DF768F48C5}" type="slidenum">
              <a:rPr lang="en-US" altLang="en-US"/>
              <a:pPr>
                <a:defRPr/>
              </a:pPr>
              <a:t>‹#›</a:t>
            </a:fld>
            <a:endParaRPr lang="en-US" altLang="en-US"/>
          </a:p>
        </p:txBody>
      </p:sp>
    </p:spTree>
    <p:extLst>
      <p:ext uri="{BB962C8B-B14F-4D97-AF65-F5344CB8AC3E}">
        <p14:creationId xmlns:p14="http://schemas.microsoft.com/office/powerpoint/2010/main" val="283442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448CCC55-2309-49B0-953F-2EB98BC385AB}" type="slidenum">
              <a:rPr lang="en-US" altLang="en-US"/>
              <a:pPr>
                <a:defRPr/>
              </a:pPr>
              <a:t>‹#›</a:t>
            </a:fld>
            <a:endParaRPr lang="en-US" altLang="en-US"/>
          </a:p>
        </p:txBody>
      </p:sp>
    </p:spTree>
    <p:extLst>
      <p:ext uri="{BB962C8B-B14F-4D97-AF65-F5344CB8AC3E}">
        <p14:creationId xmlns:p14="http://schemas.microsoft.com/office/powerpoint/2010/main" val="2479369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2A4F5806-3669-4AA1-A151-8FD84790A137}" type="slidenum">
              <a:rPr lang="en-US" altLang="en-US"/>
              <a:pPr>
                <a:defRPr/>
              </a:pPr>
              <a:t>‹#›</a:t>
            </a:fld>
            <a:endParaRPr lang="en-US" altLang="en-US"/>
          </a:p>
        </p:txBody>
      </p:sp>
    </p:spTree>
    <p:extLst>
      <p:ext uri="{BB962C8B-B14F-4D97-AF65-F5344CB8AC3E}">
        <p14:creationId xmlns:p14="http://schemas.microsoft.com/office/powerpoint/2010/main" val="1734195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76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t>TCP/IP Protocol Suite</a:t>
            </a:r>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5327E829-F442-4888-AC08-4FDAEAFBA58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8"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customXml" Target="../ink/ink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9.png"/><Relationship Id="rId7" Type="http://schemas.openxmlformats.org/officeDocument/2006/relationships/customXml" Target="../ink/ink8.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4.emf"/><Relationship Id="rId4" Type="http://schemas.openxmlformats.org/officeDocument/2006/relationships/image" Target="../media/image10.png"/><Relationship Id="rId9" Type="http://schemas.openxmlformats.org/officeDocument/2006/relationships/customXml" Target="../ink/ink9.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customXml" Target="../ink/ink10.xml"/></Relationships>
</file>

<file path=ppt/slides/_rels/slide1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png"/><Relationship Id="rId7" Type="http://schemas.openxmlformats.org/officeDocument/2006/relationships/image" Target="../media/image29.emf"/><Relationship Id="rId12" Type="http://schemas.openxmlformats.org/officeDocument/2006/relationships/image" Target="../media/image34.emf"/><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28.emf"/><Relationship Id="rId11" Type="http://schemas.openxmlformats.org/officeDocument/2006/relationships/image" Target="../media/image33.emf"/><Relationship Id="rId5" Type="http://schemas.openxmlformats.org/officeDocument/2006/relationships/image" Target="../media/image27.emf"/><Relationship Id="rId10" Type="http://schemas.openxmlformats.org/officeDocument/2006/relationships/image" Target="../media/image32.emf"/><Relationship Id="rId4" Type="http://schemas.openxmlformats.org/officeDocument/2006/relationships/image" Target="../media/image26.emf"/><Relationship Id="rId9" Type="http://schemas.openxmlformats.org/officeDocument/2006/relationships/image" Target="../media/image31.emf"/></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emf"/><Relationship Id="rId5" Type="http://schemas.openxmlformats.org/officeDocument/2006/relationships/customXml" Target="../ink/ink2.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25.png"/><Relationship Id="rId7" Type="http://schemas.openxmlformats.org/officeDocument/2006/relationships/image" Target="../media/image38.emf"/><Relationship Id="rId12" Type="http://schemas.openxmlformats.org/officeDocument/2006/relationships/image" Target="../media/image43.emf"/><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37.emf"/><Relationship Id="rId11" Type="http://schemas.openxmlformats.org/officeDocument/2006/relationships/image" Target="../media/image42.emf"/><Relationship Id="rId5" Type="http://schemas.openxmlformats.org/officeDocument/2006/relationships/image" Target="../media/image36.emf"/><Relationship Id="rId10" Type="http://schemas.openxmlformats.org/officeDocument/2006/relationships/image" Target="../media/image41.emf"/><Relationship Id="rId4" Type="http://schemas.openxmlformats.org/officeDocument/2006/relationships/image" Target="../media/image35.emf"/><Relationship Id="rId9" Type="http://schemas.openxmlformats.org/officeDocument/2006/relationships/image" Target="../media/image40.emf"/></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52.emf"/><Relationship Id="rId5" Type="http://schemas.openxmlformats.org/officeDocument/2006/relationships/image" Target="../media/image51.emf"/><Relationship Id="rId4" Type="http://schemas.openxmlformats.org/officeDocument/2006/relationships/image" Target="../media/image50.emf"/></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emf"/><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emf"/><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image" Target="../media/image64.emf"/></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customXml" Target="../ink/ink4.xml"/></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customXml" Target="../ink/ink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409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67E0B9-5A28-45F5-AAD1-F109730C6011}" type="slidenum">
              <a:rPr lang="en-US" altLang="en-US" b="0"/>
              <a:pPr/>
              <a:t>1</a:t>
            </a:fld>
            <a:endParaRPr lang="en-US" altLang="en-US" b="0"/>
          </a:p>
        </p:txBody>
      </p:sp>
      <p:sp>
        <p:nvSpPr>
          <p:cNvPr id="4100" name="Text Box 2"/>
          <p:cNvSpPr txBox="1">
            <a:spLocks noChangeArrowheads="1"/>
          </p:cNvSpPr>
          <p:nvPr/>
        </p:nvSpPr>
        <p:spPr bwMode="auto">
          <a:xfrm>
            <a:off x="1714500" y="6604000"/>
            <a:ext cx="56562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lvl1pPr defTabSz="1028700">
              <a:defRPr b="1">
                <a:solidFill>
                  <a:schemeClr val="tx1"/>
                </a:solidFill>
                <a:latin typeface="Tahoma" panose="020B0604030504040204" pitchFamily="34" charset="0"/>
              </a:defRPr>
            </a:lvl1pPr>
            <a:lvl2pPr marL="742950" indent="-285750" defTabSz="1028700">
              <a:defRPr b="1">
                <a:solidFill>
                  <a:schemeClr val="tx1"/>
                </a:solidFill>
                <a:latin typeface="Tahoma" panose="020B0604030504040204" pitchFamily="34" charset="0"/>
              </a:defRPr>
            </a:lvl2pPr>
            <a:lvl3pPr marL="1143000" indent="-228600" defTabSz="1028700">
              <a:defRPr b="1">
                <a:solidFill>
                  <a:schemeClr val="tx1"/>
                </a:solidFill>
                <a:latin typeface="Tahoma" panose="020B0604030504040204" pitchFamily="34" charset="0"/>
              </a:defRPr>
            </a:lvl3pPr>
            <a:lvl4pPr marL="1600200" indent="-228600" defTabSz="1028700">
              <a:defRPr b="1">
                <a:solidFill>
                  <a:schemeClr val="tx1"/>
                </a:solidFill>
                <a:latin typeface="Tahoma" panose="020B0604030504040204" pitchFamily="34" charset="0"/>
              </a:defRPr>
            </a:lvl4pPr>
            <a:lvl5pPr marL="2057400" indent="-228600" defTabSz="1028700">
              <a:defRPr b="1">
                <a:solidFill>
                  <a:schemeClr val="tx1"/>
                </a:solidFill>
                <a:latin typeface="Tahoma" panose="020B0604030504040204" pitchFamily="34" charset="0"/>
              </a:defRPr>
            </a:lvl5pPr>
            <a:lvl6pPr marL="2514600" indent="-228600" defTabSz="1028700" eaLnBrk="0" fontAlgn="base" hangingPunct="0">
              <a:spcBef>
                <a:spcPct val="0"/>
              </a:spcBef>
              <a:spcAft>
                <a:spcPct val="0"/>
              </a:spcAft>
              <a:defRPr b="1">
                <a:solidFill>
                  <a:schemeClr val="tx1"/>
                </a:solidFill>
                <a:latin typeface="Tahoma" panose="020B0604030504040204" pitchFamily="34" charset="0"/>
              </a:defRPr>
            </a:lvl6pPr>
            <a:lvl7pPr marL="2971800" indent="-228600" defTabSz="1028700" eaLnBrk="0" fontAlgn="base" hangingPunct="0">
              <a:spcBef>
                <a:spcPct val="0"/>
              </a:spcBef>
              <a:spcAft>
                <a:spcPct val="0"/>
              </a:spcAft>
              <a:defRPr b="1">
                <a:solidFill>
                  <a:schemeClr val="tx1"/>
                </a:solidFill>
                <a:latin typeface="Tahoma" panose="020B0604030504040204" pitchFamily="34" charset="0"/>
              </a:defRPr>
            </a:lvl7pPr>
            <a:lvl8pPr marL="3429000" indent="-228600" defTabSz="1028700" eaLnBrk="0" fontAlgn="base" hangingPunct="0">
              <a:spcBef>
                <a:spcPct val="0"/>
              </a:spcBef>
              <a:spcAft>
                <a:spcPct val="0"/>
              </a:spcAft>
              <a:defRPr b="1">
                <a:solidFill>
                  <a:schemeClr val="tx1"/>
                </a:solidFill>
                <a:latin typeface="Tahoma" panose="020B0604030504040204" pitchFamily="34" charset="0"/>
              </a:defRPr>
            </a:lvl8pPr>
            <a:lvl9pPr marL="3886200" indent="-228600" defTabSz="10287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pPr>
            <a:r>
              <a:rPr lang="en-US" altLang="en-US" sz="1000" b="0">
                <a:latin typeface="Arial" panose="020B0604020202020204" pitchFamily="34" charset="0"/>
              </a:rPr>
              <a:t>Copyright </a:t>
            </a:r>
            <a:r>
              <a:rPr lang="en-US" altLang="en-US" sz="1000" b="0">
                <a:latin typeface="Arial" panose="020B0604020202020204" pitchFamily="34" charset="0"/>
                <a:cs typeface="Times New Roman" panose="02020603050405020304" pitchFamily="18" charset="0"/>
              </a:rPr>
              <a:t>© </a:t>
            </a:r>
            <a:r>
              <a:rPr lang="en-US" altLang="en-US" sz="1000" b="0">
                <a:latin typeface="Arial" panose="020B0604020202020204" pitchFamily="34" charset="0"/>
              </a:rPr>
              <a:t>The McGraw-Hill Companies, Inc. Permission required for reproduction or display.</a:t>
            </a:r>
          </a:p>
        </p:txBody>
      </p:sp>
      <p:pic>
        <p:nvPicPr>
          <p:cNvPr id="4101" name="Picture 3" descr="branding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Text Box 4"/>
          <p:cNvSpPr txBox="1">
            <a:spLocks noChangeArrowheads="1"/>
          </p:cNvSpPr>
          <p:nvPr/>
        </p:nvSpPr>
        <p:spPr bwMode="auto">
          <a:xfrm>
            <a:off x="187325" y="914400"/>
            <a:ext cx="4156075" cy="8239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r>
              <a:rPr lang="en-US" altLang="en-US" sz="4800">
                <a:latin typeface="Times" panose="02020603050405020304" pitchFamily="18" charset="0"/>
              </a:rPr>
              <a:t>Chapter 2</a:t>
            </a:r>
          </a:p>
        </p:txBody>
      </p:sp>
      <p:pic>
        <p:nvPicPr>
          <p:cNvPr id="4103" name="Picture 5" descr="Forouzan4e10lbj_nm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700" y="1066800"/>
            <a:ext cx="40767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 Box 6"/>
          <p:cNvSpPr txBox="1">
            <a:spLocks noChangeArrowheads="1"/>
          </p:cNvSpPr>
          <p:nvPr/>
        </p:nvSpPr>
        <p:spPr bwMode="auto">
          <a:xfrm>
            <a:off x="263525" y="2209800"/>
            <a:ext cx="4156075" cy="30194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r>
              <a:rPr lang="en-US" altLang="en-US" sz="4800">
                <a:solidFill>
                  <a:schemeClr val="folHlink"/>
                </a:solidFill>
                <a:latin typeface="Times" panose="02020603050405020304" pitchFamily="18" charset="0"/>
              </a:rPr>
              <a:t>The OSI Model and the TCP/IP Protocol Suite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2457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2457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3E98BA0-811B-47CC-9307-7D278C08D26B}" type="slidenum">
              <a:rPr lang="en-US" altLang="en-US" b="0"/>
              <a:pPr/>
              <a:t>10</a:t>
            </a:fld>
            <a:endParaRPr lang="en-US" altLang="en-US" b="0"/>
          </a:p>
        </p:txBody>
      </p:sp>
      <p:sp>
        <p:nvSpPr>
          <p:cNvPr id="622594" name="Text Box 2"/>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i="1">
                <a:solidFill>
                  <a:schemeClr val="hlink"/>
                </a:solidFill>
                <a:effectLst>
                  <a:outerShdw blurRad="38100" dist="38100" dir="2700000" algn="tl">
                    <a:srgbClr val="000000"/>
                  </a:outerShdw>
                </a:effectLst>
                <a:latin typeface="Times" pitchFamily="18" charset="0"/>
              </a:rPr>
              <a:t>Topics Discussed in the Section</a:t>
            </a:r>
          </a:p>
        </p:txBody>
      </p:sp>
      <p:sp>
        <p:nvSpPr>
          <p:cNvPr id="24581"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622596" name="Rectangle 4"/>
          <p:cNvSpPr>
            <a:spLocks noChangeArrowheads="1"/>
          </p:cNvSpPr>
          <p:nvPr/>
        </p:nvSpPr>
        <p:spPr bwMode="auto">
          <a:xfrm>
            <a:off x="304800" y="989013"/>
            <a:ext cx="6705600" cy="257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Layered Architecture</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Layer-to-layer Communication</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Encapsulation</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Layers in the OSI Model</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Summary of OSI Layers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2596"/>
                                        </p:tgtEl>
                                        <p:attrNameLst>
                                          <p:attrName>style.visibility</p:attrName>
                                        </p:attrNameLst>
                                      </p:cBhvr>
                                      <p:to>
                                        <p:strVal val="visible"/>
                                      </p:to>
                                    </p:set>
                                    <p:animEffect transition="in" filter="wipe(up)">
                                      <p:cBhvr>
                                        <p:cTn id="7" dur="5000"/>
                                        <p:tgtEl>
                                          <p:spTgt spid="622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2662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85283B2-079F-4C56-925F-D5D5F211E809}" type="slidenum">
              <a:rPr lang="en-US" altLang="en-US" b="0"/>
              <a:pPr/>
              <a:t>11</a:t>
            </a:fld>
            <a:endParaRPr lang="en-US" altLang="en-US" b="0"/>
          </a:p>
        </p:txBody>
      </p:sp>
      <p:sp>
        <p:nvSpPr>
          <p:cNvPr id="2662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662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663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663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663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663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663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02473"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2474"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2475"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sz="3200" i="1">
                <a:solidFill>
                  <a:schemeClr val="bg1"/>
                </a:solidFill>
                <a:latin typeface="Arial" panose="020B0604020202020204" pitchFamily="34" charset="0"/>
              </a:rPr>
              <a:t>ISO is the organization; </a:t>
            </a:r>
          </a:p>
          <a:p>
            <a:pPr algn="ctr"/>
            <a:r>
              <a:rPr lang="en-US" altLang="en-US" sz="3200" i="1">
                <a:solidFill>
                  <a:schemeClr val="bg1"/>
                </a:solidFill>
                <a:latin typeface="Arial" panose="020B0604020202020204" pitchFamily="34" charset="0"/>
              </a:rPr>
              <a:t>OSI is the model.</a:t>
            </a:r>
          </a:p>
        </p:txBody>
      </p:sp>
      <p:grpSp>
        <p:nvGrpSpPr>
          <p:cNvPr id="702476" name="Group 12"/>
          <p:cNvGrpSpPr>
            <a:grpSpLocks/>
          </p:cNvGrpSpPr>
          <p:nvPr/>
        </p:nvGrpSpPr>
        <p:grpSpPr bwMode="auto">
          <a:xfrm>
            <a:off x="609600" y="2133600"/>
            <a:ext cx="1143000" cy="566738"/>
            <a:chOff x="1200" y="1248"/>
            <a:chExt cx="720" cy="357"/>
          </a:xfrm>
        </p:grpSpPr>
        <p:pic>
          <p:nvPicPr>
            <p:cNvPr id="2663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4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i="1">
                  <a:solidFill>
                    <a:schemeClr val="hlink"/>
                  </a:solidFill>
                  <a:latin typeface="Times New Roman" panose="02020603050405020304" pitchFamily="18" charset="0"/>
                </a:rPr>
                <a:t>Note</a:t>
              </a:r>
            </a:p>
          </p:txBody>
        </p:sp>
      </p:gr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6395760" y="3237120"/>
              <a:ext cx="871560" cy="710280"/>
            </p14:xfrm>
          </p:contentPart>
        </mc:Choice>
        <mc:Fallback xmlns="">
          <p:pic>
            <p:nvPicPr>
              <p:cNvPr id="2" name="Ink 1"/>
              <p:cNvPicPr/>
              <p:nvPr/>
            </p:nvPicPr>
            <p:blipFill>
              <a:blip r:embed="rId5"/>
              <a:stretch>
                <a:fillRect/>
              </a:stretch>
            </p:blipFill>
            <p:spPr>
              <a:xfrm>
                <a:off x="6388200" y="3226320"/>
                <a:ext cx="889920" cy="7304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24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02476"/>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02473"/>
                                        </p:tgtEl>
                                        <p:attrNameLst>
                                          <p:attrName>style.visibility</p:attrName>
                                        </p:attrNameLst>
                                      </p:cBhvr>
                                      <p:to>
                                        <p:strVal val="visible"/>
                                      </p:to>
                                    </p:set>
                                    <p:animEffect transition="in" filter="checkerboard(across)">
                                      <p:cBhvr>
                                        <p:cTn id="14" dur="500"/>
                                        <p:tgtEl>
                                          <p:spTgt spid="702473"/>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02474"/>
                                        </p:tgtEl>
                                        <p:attrNameLst>
                                          <p:attrName>style.visibility</p:attrName>
                                        </p:attrNameLst>
                                      </p:cBhvr>
                                      <p:to>
                                        <p:strVal val="visible"/>
                                      </p:to>
                                    </p:set>
                                    <p:animEffect transition="in" filter="checkerboard(across)">
                                      <p:cBhvr>
                                        <p:cTn id="18" dur="500"/>
                                        <p:tgtEl>
                                          <p:spTgt spid="702474"/>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02475"/>
                                        </p:tgtEl>
                                        <p:attrNameLst>
                                          <p:attrName>style.visibility</p:attrName>
                                        </p:attrNameLst>
                                      </p:cBhvr>
                                      <p:to>
                                        <p:strVal val="visible"/>
                                      </p:to>
                                    </p:set>
                                    <p:animEffect transition="in" filter="checkerboard(across)">
                                      <p:cBhvr>
                                        <p:cTn id="22" dur="500"/>
                                        <p:tgtEl>
                                          <p:spTgt spid="702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73" grpId="0" animBg="1"/>
      <p:bldP spid="702474" grpId="0" animBg="1"/>
      <p:bldP spid="70247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2867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B727231-2B9E-4AD6-93D1-78FEABAD380A}" type="slidenum">
              <a:rPr lang="en-US" altLang="en-US" b="0"/>
              <a:pPr/>
              <a:t>12</a:t>
            </a:fld>
            <a:endParaRPr lang="en-US" altLang="en-US" b="0"/>
          </a:p>
        </p:txBody>
      </p:sp>
      <p:sp>
        <p:nvSpPr>
          <p:cNvPr id="2867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The OSI model</a:t>
            </a:r>
          </a:p>
        </p:txBody>
      </p:sp>
      <p:sp>
        <p:nvSpPr>
          <p:cNvPr id="2867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867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867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868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868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868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868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45159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096963"/>
            <a:ext cx="792003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51598"/>
                                        </p:tgtEl>
                                        <p:attrNameLst>
                                          <p:attrName>style.visibility</p:attrName>
                                        </p:attrNameLst>
                                      </p:cBhvr>
                                      <p:to>
                                        <p:strVal val="visible"/>
                                      </p:to>
                                    </p:set>
                                    <p:animEffect transition="in" filter="wipe(up)">
                                      <p:cBhvr>
                                        <p:cTn id="7" dur="5000"/>
                                        <p:tgtEl>
                                          <p:spTgt spid="451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3072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65FFE8F-9716-4088-9431-F4F1009CC9FB}" type="slidenum">
              <a:rPr lang="en-US" altLang="en-US" b="0"/>
              <a:pPr/>
              <a:t>13</a:t>
            </a:fld>
            <a:endParaRPr lang="en-US" altLang="en-US" b="0"/>
          </a:p>
        </p:txBody>
      </p:sp>
      <p:sp>
        <p:nvSpPr>
          <p:cNvPr id="3072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OSI layers</a:t>
            </a:r>
          </a:p>
        </p:txBody>
      </p:sp>
      <p:sp>
        <p:nvSpPr>
          <p:cNvPr id="3072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072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072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072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072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073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073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47514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563" y="1530350"/>
            <a:ext cx="7056437"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5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8" y="2489200"/>
            <a:ext cx="8520112" cy="383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51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475151"/>
                                        </p:tgtEl>
                                        <p:attrNameLst>
                                          <p:attrName>style.visibility</p:attrName>
                                        </p:attrNameLst>
                                      </p:cBhvr>
                                      <p:to>
                                        <p:strVal val="visible"/>
                                      </p:to>
                                    </p:set>
                                    <p:animEffect transition="in" filter="wipe(up)">
                                      <p:cBhvr>
                                        <p:cTn id="11" dur="5000"/>
                                        <p:tgtEl>
                                          <p:spTgt spid="475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3277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ADC9976-8D64-41BF-97B2-F0A07EBE5AC5}" type="slidenum">
              <a:rPr lang="en-US" altLang="en-US" b="0"/>
              <a:pPr/>
              <a:t>14</a:t>
            </a:fld>
            <a:endParaRPr lang="en-US" altLang="en-US" b="0"/>
          </a:p>
        </p:txBody>
      </p:sp>
      <p:sp>
        <p:nvSpPr>
          <p:cNvPr id="3277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An exchange using the OSI model</a:t>
            </a:r>
          </a:p>
        </p:txBody>
      </p:sp>
      <p:sp>
        <p:nvSpPr>
          <p:cNvPr id="3277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277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277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277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277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277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277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47617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1524000"/>
            <a:ext cx="5657850"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617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09800"/>
            <a:ext cx="3684588" cy="256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6174"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7013" y="2209800"/>
            <a:ext cx="3684587" cy="256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617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5413" y="4908550"/>
            <a:ext cx="5538787"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7">
            <p14:nvContentPartPr>
              <p14:cNvPr id="2" name="Ink 1"/>
              <p14:cNvContentPartPr/>
              <p14:nvPr/>
            </p14:nvContentPartPr>
            <p14:xfrm>
              <a:off x="649800" y="1033200"/>
              <a:ext cx="6041880" cy="360000"/>
            </p14:xfrm>
          </p:contentPart>
        </mc:Choice>
        <mc:Fallback>
          <p:pic>
            <p:nvPicPr>
              <p:cNvPr id="2" name="Ink 1"/>
              <p:cNvPicPr/>
              <p:nvPr/>
            </p:nvPicPr>
            <p:blipFill>
              <a:blip r:embed="rId8"/>
              <a:stretch>
                <a:fillRect/>
              </a:stretch>
            </p:blipFill>
            <p:spPr>
              <a:xfrm>
                <a:off x="639000" y="1023120"/>
                <a:ext cx="606276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 name="Ink 2"/>
              <p14:cNvContentPartPr/>
              <p14:nvPr/>
            </p14:nvContentPartPr>
            <p14:xfrm>
              <a:off x="69840" y="991800"/>
              <a:ext cx="8938800" cy="5137200"/>
            </p14:xfrm>
          </p:contentPart>
        </mc:Choice>
        <mc:Fallback>
          <p:pic>
            <p:nvPicPr>
              <p:cNvPr id="3" name="Ink 2"/>
              <p:cNvPicPr/>
              <p:nvPr/>
            </p:nvPicPr>
            <p:blipFill>
              <a:blip r:embed="rId10"/>
              <a:stretch>
                <a:fillRect/>
              </a:stretch>
            </p:blipFill>
            <p:spPr>
              <a:xfrm>
                <a:off x="59040" y="979200"/>
                <a:ext cx="8960760" cy="51598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61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476173"/>
                                        </p:tgtEl>
                                        <p:attrNameLst>
                                          <p:attrName>style.visibility</p:attrName>
                                        </p:attrNameLst>
                                      </p:cBhvr>
                                      <p:to>
                                        <p:strVal val="visible"/>
                                      </p:to>
                                    </p:set>
                                    <p:animEffect transition="in" filter="wipe(up)">
                                      <p:cBhvr>
                                        <p:cTn id="11" dur="5000"/>
                                        <p:tgtEl>
                                          <p:spTgt spid="47617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76175"/>
                                        </p:tgtEl>
                                        <p:attrNameLst>
                                          <p:attrName>style.visibility</p:attrName>
                                        </p:attrNameLst>
                                      </p:cBhvr>
                                      <p:to>
                                        <p:strVal val="visible"/>
                                      </p:to>
                                    </p:set>
                                    <p:animEffect transition="in" filter="wipe(left)">
                                      <p:cBhvr>
                                        <p:cTn id="16" dur="5000"/>
                                        <p:tgtEl>
                                          <p:spTgt spid="47617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476174"/>
                                        </p:tgtEl>
                                        <p:attrNameLst>
                                          <p:attrName>style.visibility</p:attrName>
                                        </p:attrNameLst>
                                      </p:cBhvr>
                                      <p:to>
                                        <p:strVal val="visible"/>
                                      </p:to>
                                    </p:set>
                                    <p:animEffect transition="in" filter="wipe(down)">
                                      <p:cBhvr>
                                        <p:cTn id="21" dur="5000"/>
                                        <p:tgtEl>
                                          <p:spTgt spid="476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3481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8704805-41DC-496F-BD75-A782D4FD3408}" type="slidenum">
              <a:rPr lang="en-US" altLang="en-US" b="0"/>
              <a:pPr/>
              <a:t>15</a:t>
            </a:fld>
            <a:endParaRPr lang="en-US" altLang="en-US" b="0"/>
          </a:p>
        </p:txBody>
      </p:sp>
      <p:sp>
        <p:nvSpPr>
          <p:cNvPr id="3482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482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482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482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482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482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3482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04521"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4522" name="Line 10"/>
          <p:cNvSpPr>
            <a:spLocks noChangeShapeType="1"/>
          </p:cNvSpPr>
          <p:nvPr/>
        </p:nvSpPr>
        <p:spPr bwMode="auto">
          <a:xfrm>
            <a:off x="609600" y="4724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4523" name="Rectangle 11"/>
          <p:cNvSpPr>
            <a:spLocks noChangeArrowheads="1"/>
          </p:cNvSpPr>
          <p:nvPr/>
        </p:nvSpPr>
        <p:spPr bwMode="auto">
          <a:xfrm>
            <a:off x="647700" y="3063875"/>
            <a:ext cx="8077200" cy="1554163"/>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sz="3200" i="1">
                <a:solidFill>
                  <a:schemeClr val="bg1"/>
                </a:solidFill>
                <a:latin typeface="Arial" panose="020B0604020202020204" pitchFamily="34" charset="0"/>
              </a:rPr>
              <a:t>The physical layer is responsible for moving individual bits from one</a:t>
            </a:r>
          </a:p>
          <a:p>
            <a:pPr algn="ctr"/>
            <a:r>
              <a:rPr lang="en-US" altLang="en-US" sz="3200" i="1">
                <a:solidFill>
                  <a:schemeClr val="bg1"/>
                </a:solidFill>
                <a:latin typeface="Arial" panose="020B0604020202020204" pitchFamily="34" charset="0"/>
              </a:rPr>
              <a:t>(node) to the next.</a:t>
            </a:r>
          </a:p>
        </p:txBody>
      </p:sp>
      <p:grpSp>
        <p:nvGrpSpPr>
          <p:cNvPr id="704524" name="Group 12"/>
          <p:cNvGrpSpPr>
            <a:grpSpLocks/>
          </p:cNvGrpSpPr>
          <p:nvPr/>
        </p:nvGrpSpPr>
        <p:grpSpPr bwMode="auto">
          <a:xfrm>
            <a:off x="609600" y="2133600"/>
            <a:ext cx="1143000" cy="566738"/>
            <a:chOff x="1200" y="1248"/>
            <a:chExt cx="720" cy="357"/>
          </a:xfrm>
        </p:grpSpPr>
        <p:pic>
          <p:nvPicPr>
            <p:cNvPr id="3483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3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i="1">
                  <a:solidFill>
                    <a:schemeClr val="hlink"/>
                  </a:solidFill>
                  <a:latin typeface="Times New Roman" panose="02020603050405020304" pitchFamily="18" charset="0"/>
                </a:rPr>
                <a:t>Note</a:t>
              </a:r>
            </a:p>
          </p:txBody>
        </p:sp>
      </p:gr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2036880" y="1043280"/>
              <a:ext cx="5820120" cy="2624760"/>
            </p14:xfrm>
          </p:contentPart>
        </mc:Choice>
        <mc:Fallback>
          <p:pic>
            <p:nvPicPr>
              <p:cNvPr id="2" name="Ink 1"/>
              <p:cNvPicPr/>
              <p:nvPr/>
            </p:nvPicPr>
            <p:blipFill>
              <a:blip r:embed="rId5"/>
              <a:stretch>
                <a:fillRect/>
              </a:stretch>
            </p:blipFill>
            <p:spPr>
              <a:xfrm>
                <a:off x="2027880" y="1033200"/>
                <a:ext cx="5841000" cy="26409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45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04524"/>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04521"/>
                                        </p:tgtEl>
                                        <p:attrNameLst>
                                          <p:attrName>style.visibility</p:attrName>
                                        </p:attrNameLst>
                                      </p:cBhvr>
                                      <p:to>
                                        <p:strVal val="visible"/>
                                      </p:to>
                                    </p:set>
                                    <p:animEffect transition="in" filter="checkerboard(across)">
                                      <p:cBhvr>
                                        <p:cTn id="14" dur="500"/>
                                        <p:tgtEl>
                                          <p:spTgt spid="704521"/>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04522"/>
                                        </p:tgtEl>
                                        <p:attrNameLst>
                                          <p:attrName>style.visibility</p:attrName>
                                        </p:attrNameLst>
                                      </p:cBhvr>
                                      <p:to>
                                        <p:strVal val="visible"/>
                                      </p:to>
                                    </p:set>
                                    <p:animEffect transition="in" filter="checkerboard(across)">
                                      <p:cBhvr>
                                        <p:cTn id="18" dur="500"/>
                                        <p:tgtEl>
                                          <p:spTgt spid="704522"/>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04523"/>
                                        </p:tgtEl>
                                        <p:attrNameLst>
                                          <p:attrName>style.visibility</p:attrName>
                                        </p:attrNameLst>
                                      </p:cBhvr>
                                      <p:to>
                                        <p:strVal val="visible"/>
                                      </p:to>
                                    </p:set>
                                    <p:animEffect transition="in" filter="checkerboard(across)">
                                      <p:cBhvr>
                                        <p:cTn id="22" dur="500"/>
                                        <p:tgtEl>
                                          <p:spTgt spid="704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21" grpId="0" animBg="1"/>
      <p:bldP spid="704522" grpId="0" animBg="1"/>
      <p:bldP spid="7045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xfrm>
            <a:off x="1228725" y="582613"/>
            <a:ext cx="7458075" cy="78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Physical Layer</a:t>
            </a:r>
          </a:p>
        </p:txBody>
      </p:sp>
      <p:sp>
        <p:nvSpPr>
          <p:cNvPr id="36867" name="Content Placeholder 3"/>
          <p:cNvSpPr>
            <a:spLocks noGrp="1"/>
          </p:cNvSpPr>
          <p:nvPr>
            <p:ph idx="1"/>
          </p:nvPr>
        </p:nvSpPr>
        <p:spPr bwMode="auto">
          <a:xfrm>
            <a:off x="457200" y="1828800"/>
            <a:ext cx="8229600" cy="4297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smtClean="0"/>
              <a:t>Physical characteristics of interface and media</a:t>
            </a:r>
          </a:p>
          <a:p>
            <a:r>
              <a:rPr lang="en-US" altLang="en-US" sz="2800" smtClean="0"/>
              <a:t>Representation of bits</a:t>
            </a:r>
          </a:p>
          <a:p>
            <a:r>
              <a:rPr lang="en-US" altLang="en-US" sz="2800" smtClean="0"/>
              <a:t>Data rate</a:t>
            </a:r>
          </a:p>
          <a:p>
            <a:r>
              <a:rPr lang="en-US" altLang="en-US" sz="2800" smtClean="0"/>
              <a:t>Synchronization of bits</a:t>
            </a:r>
          </a:p>
          <a:p>
            <a:r>
              <a:rPr lang="en-US" altLang="en-US" sz="2800" smtClean="0"/>
              <a:t>Line configuration</a:t>
            </a:r>
          </a:p>
          <a:p>
            <a:r>
              <a:rPr lang="en-US" altLang="en-US" sz="2800" smtClean="0"/>
              <a:t>Physical topology </a:t>
            </a:r>
          </a:p>
          <a:p>
            <a:r>
              <a:rPr lang="en-US" altLang="en-US" sz="2800" smtClean="0"/>
              <a:t>Transmission mode</a:t>
            </a:r>
          </a:p>
        </p:txBody>
      </p:sp>
      <p:sp>
        <p:nvSpPr>
          <p:cNvPr id="3686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solidFill>
                  <a:srgbClr val="000000"/>
                </a:solidFill>
              </a:rPr>
              <a:t>TCP/IP Protocol Suite</a:t>
            </a:r>
          </a:p>
        </p:txBody>
      </p:sp>
      <p:sp>
        <p:nvSpPr>
          <p:cNvPr id="3686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3188ABE-F04A-4832-8865-52012F45178A}" type="slidenum">
              <a:rPr lang="en-US" altLang="en-US" b="0">
                <a:solidFill>
                  <a:srgbClr val="000000"/>
                </a:solidFill>
              </a:rPr>
              <a:pPr/>
              <a:t>16</a:t>
            </a:fld>
            <a:endParaRPr lang="en-US" altLang="en-US" b="0">
              <a:solidFill>
                <a:srgbClr val="000000"/>
              </a:solidFill>
            </a:endParaRPr>
          </a:p>
        </p:txBody>
      </p:sp>
      <p:sp>
        <p:nvSpPr>
          <p:cNvPr id="3687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368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3687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368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368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3687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368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80880" y="2564280"/>
              <a:ext cx="7679160" cy="2692440"/>
            </p14:xfrm>
          </p:contentPart>
        </mc:Choice>
        <mc:Fallback>
          <p:pic>
            <p:nvPicPr>
              <p:cNvPr id="2" name="Ink 1"/>
              <p:cNvPicPr/>
              <p:nvPr/>
            </p:nvPicPr>
            <p:blipFill>
              <a:blip r:embed="rId4"/>
              <a:stretch>
                <a:fillRect/>
              </a:stretch>
            </p:blipFill>
            <p:spPr>
              <a:xfrm>
                <a:off x="370080" y="2554560"/>
                <a:ext cx="7701840" cy="2713320"/>
              </a:xfrm>
              <a:prstGeom prst="rect">
                <a:avLst/>
              </a:prstGeom>
            </p:spPr>
          </p:pic>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a:xfrm>
            <a:off x="1228725" y="582613"/>
            <a:ext cx="7458075" cy="78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Data Link Layer</a:t>
            </a:r>
          </a:p>
        </p:txBody>
      </p:sp>
      <p:sp>
        <p:nvSpPr>
          <p:cNvPr id="38915" name="Content Placeholder 3"/>
          <p:cNvSpPr>
            <a:spLocks noGrp="1"/>
          </p:cNvSpPr>
          <p:nvPr>
            <p:ph idx="1"/>
          </p:nvPr>
        </p:nvSpPr>
        <p:spPr bwMode="auto">
          <a:xfrm>
            <a:off x="457200" y="1828800"/>
            <a:ext cx="8229600" cy="4297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en-US" sz="2800" smtClean="0"/>
              <a:t>Framing</a:t>
            </a:r>
          </a:p>
          <a:p>
            <a:pPr>
              <a:lnSpc>
                <a:spcPct val="150000"/>
              </a:lnSpc>
            </a:pPr>
            <a:r>
              <a:rPr lang="en-US" altLang="en-US" sz="2800" smtClean="0"/>
              <a:t>Physical Addressing</a:t>
            </a:r>
          </a:p>
          <a:p>
            <a:pPr>
              <a:lnSpc>
                <a:spcPct val="150000"/>
              </a:lnSpc>
            </a:pPr>
            <a:r>
              <a:rPr lang="en-US" altLang="en-US" sz="2800" smtClean="0"/>
              <a:t>Flow Control</a:t>
            </a:r>
          </a:p>
          <a:p>
            <a:pPr>
              <a:lnSpc>
                <a:spcPct val="150000"/>
              </a:lnSpc>
            </a:pPr>
            <a:r>
              <a:rPr lang="en-US" altLang="en-US" sz="2800" smtClean="0"/>
              <a:t>Error Control</a:t>
            </a:r>
          </a:p>
          <a:p>
            <a:pPr>
              <a:lnSpc>
                <a:spcPct val="150000"/>
              </a:lnSpc>
            </a:pPr>
            <a:r>
              <a:rPr lang="en-US" altLang="en-US" sz="2800" smtClean="0"/>
              <a:t>Access Control</a:t>
            </a:r>
          </a:p>
          <a:p>
            <a:endParaRPr lang="en-US" altLang="en-US" sz="2800" smtClean="0"/>
          </a:p>
        </p:txBody>
      </p:sp>
      <p:sp>
        <p:nvSpPr>
          <p:cNvPr id="3891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solidFill>
                  <a:srgbClr val="000000"/>
                </a:solidFill>
              </a:rPr>
              <a:t>TCP/IP Protocol Suite</a:t>
            </a:r>
          </a:p>
        </p:txBody>
      </p:sp>
      <p:sp>
        <p:nvSpPr>
          <p:cNvPr id="3891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4487424-9B6F-4911-8E27-4E5114234B88}" type="slidenum">
              <a:rPr lang="en-US" altLang="en-US" b="0">
                <a:solidFill>
                  <a:srgbClr val="000000"/>
                </a:solidFill>
              </a:rPr>
              <a:pPr/>
              <a:t>17</a:t>
            </a:fld>
            <a:endParaRPr lang="en-US" altLang="en-US" b="0">
              <a:solidFill>
                <a:srgbClr val="000000"/>
              </a:solidFill>
            </a:endParaRPr>
          </a:p>
        </p:txBody>
      </p:sp>
      <p:sp>
        <p:nvSpPr>
          <p:cNvPr id="3891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3891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3892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3892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3892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3892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3892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31920" y="1491480"/>
              <a:ext cx="8576280" cy="5056200"/>
            </p14:xfrm>
          </p:contentPart>
        </mc:Choice>
        <mc:Fallback>
          <p:pic>
            <p:nvPicPr>
              <p:cNvPr id="2" name="Ink 1"/>
              <p:cNvPicPr/>
              <p:nvPr/>
            </p:nvPicPr>
            <p:blipFill>
              <a:blip r:embed="rId4"/>
              <a:stretch>
                <a:fillRect/>
              </a:stretch>
            </p:blipFill>
            <p:spPr>
              <a:xfrm>
                <a:off x="322200" y="1480680"/>
                <a:ext cx="8601120" cy="5081040"/>
              </a:xfrm>
              <a:prstGeom prst="rect">
                <a:avLst/>
              </a:prstGeom>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1228725" y="582613"/>
            <a:ext cx="7458075" cy="78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Network Layer</a:t>
            </a:r>
          </a:p>
        </p:txBody>
      </p:sp>
      <p:sp>
        <p:nvSpPr>
          <p:cNvPr id="40963" name="Content Placeholder 3"/>
          <p:cNvSpPr>
            <a:spLocks noGrp="1"/>
          </p:cNvSpPr>
          <p:nvPr>
            <p:ph idx="1"/>
          </p:nvPr>
        </p:nvSpPr>
        <p:spPr bwMode="auto">
          <a:xfrm>
            <a:off x="457200" y="1828800"/>
            <a:ext cx="8229600" cy="4297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smtClean="0"/>
              <a:t>Logical Addressing</a:t>
            </a:r>
          </a:p>
          <a:p>
            <a:endParaRPr lang="en-US" altLang="en-US" sz="2800" smtClean="0"/>
          </a:p>
          <a:p>
            <a:r>
              <a:rPr lang="en-US" altLang="en-US" sz="2800" smtClean="0"/>
              <a:t>Routing</a:t>
            </a:r>
          </a:p>
          <a:p>
            <a:endParaRPr lang="en-US" altLang="en-US" sz="2800" smtClean="0"/>
          </a:p>
        </p:txBody>
      </p:sp>
      <p:sp>
        <p:nvSpPr>
          <p:cNvPr id="4096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solidFill>
                  <a:srgbClr val="000000"/>
                </a:solidFill>
              </a:rPr>
              <a:t>TCP/IP Protocol Suite</a:t>
            </a:r>
          </a:p>
        </p:txBody>
      </p:sp>
      <p:sp>
        <p:nvSpPr>
          <p:cNvPr id="4096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40499FD-715F-40A5-87A7-6251EB778814}" type="slidenum">
              <a:rPr lang="en-US" altLang="en-US" b="0">
                <a:solidFill>
                  <a:srgbClr val="000000"/>
                </a:solidFill>
              </a:rPr>
              <a:pPr/>
              <a:t>18</a:t>
            </a:fld>
            <a:endParaRPr lang="en-US" altLang="en-US" b="0">
              <a:solidFill>
                <a:srgbClr val="000000"/>
              </a:solidFill>
            </a:endParaRPr>
          </a:p>
        </p:txBody>
      </p:sp>
      <p:sp>
        <p:nvSpPr>
          <p:cNvPr id="4096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09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096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09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09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097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09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70360" y="1383120"/>
              <a:ext cx="8241120" cy="4979880"/>
            </p14:xfrm>
          </p:contentPart>
        </mc:Choice>
        <mc:Fallback>
          <p:pic>
            <p:nvPicPr>
              <p:cNvPr id="2" name="Ink 1"/>
              <p:cNvPicPr/>
              <p:nvPr/>
            </p:nvPicPr>
            <p:blipFill>
              <a:blip r:embed="rId4"/>
              <a:stretch>
                <a:fillRect/>
              </a:stretch>
            </p:blipFill>
            <p:spPr>
              <a:xfrm>
                <a:off x="261360" y="1372680"/>
                <a:ext cx="8262360" cy="5004360"/>
              </a:xfrm>
              <a:prstGeom prst="rect">
                <a:avLst/>
              </a:prstGeom>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bwMode="auto">
          <a:xfrm>
            <a:off x="1228725" y="582613"/>
            <a:ext cx="7458075" cy="78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Transport Layer</a:t>
            </a:r>
          </a:p>
        </p:txBody>
      </p:sp>
      <p:sp>
        <p:nvSpPr>
          <p:cNvPr id="43011" name="Content Placeholder 3"/>
          <p:cNvSpPr>
            <a:spLocks noGrp="1"/>
          </p:cNvSpPr>
          <p:nvPr>
            <p:ph idx="1"/>
          </p:nvPr>
        </p:nvSpPr>
        <p:spPr bwMode="auto">
          <a:xfrm>
            <a:off x="490538" y="1524000"/>
            <a:ext cx="8229600" cy="4297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en-US" sz="2800" smtClean="0"/>
              <a:t>Service-point Addressing</a:t>
            </a:r>
          </a:p>
          <a:p>
            <a:pPr>
              <a:lnSpc>
                <a:spcPct val="150000"/>
              </a:lnSpc>
            </a:pPr>
            <a:r>
              <a:rPr lang="en-US" altLang="en-US" sz="2800" smtClean="0"/>
              <a:t>Segmentation and reassembly</a:t>
            </a:r>
          </a:p>
          <a:p>
            <a:pPr>
              <a:lnSpc>
                <a:spcPct val="150000"/>
              </a:lnSpc>
            </a:pPr>
            <a:r>
              <a:rPr lang="en-US" altLang="en-US" sz="2800" smtClean="0"/>
              <a:t>Connection Control</a:t>
            </a:r>
          </a:p>
          <a:p>
            <a:pPr>
              <a:lnSpc>
                <a:spcPct val="150000"/>
              </a:lnSpc>
            </a:pPr>
            <a:r>
              <a:rPr lang="en-US" altLang="en-US" sz="2800" smtClean="0"/>
              <a:t>Flow control</a:t>
            </a:r>
          </a:p>
          <a:p>
            <a:pPr>
              <a:lnSpc>
                <a:spcPct val="150000"/>
              </a:lnSpc>
            </a:pPr>
            <a:r>
              <a:rPr lang="en-US" altLang="en-US" sz="2800" smtClean="0"/>
              <a:t>Error control</a:t>
            </a:r>
          </a:p>
          <a:p>
            <a:endParaRPr lang="en-US" altLang="en-US" sz="2800" smtClean="0"/>
          </a:p>
          <a:p>
            <a:endParaRPr lang="en-US" altLang="en-US" sz="2800" smtClean="0"/>
          </a:p>
        </p:txBody>
      </p:sp>
      <p:sp>
        <p:nvSpPr>
          <p:cNvPr id="4301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solidFill>
                  <a:srgbClr val="000000"/>
                </a:solidFill>
              </a:rPr>
              <a:t>TCP/IP Protocol Suite</a:t>
            </a:r>
          </a:p>
        </p:txBody>
      </p:sp>
      <p:sp>
        <p:nvSpPr>
          <p:cNvPr id="4301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48777CE-83A3-46FD-ACC1-C57FC1D70A11}" type="slidenum">
              <a:rPr lang="en-US" altLang="en-US" b="0">
                <a:solidFill>
                  <a:srgbClr val="000000"/>
                </a:solidFill>
              </a:rPr>
              <a:pPr/>
              <a:t>19</a:t>
            </a:fld>
            <a:endParaRPr lang="en-US" altLang="en-US" b="0">
              <a:solidFill>
                <a:srgbClr val="000000"/>
              </a:solidFill>
            </a:endParaRPr>
          </a:p>
        </p:txBody>
      </p:sp>
      <p:sp>
        <p:nvSpPr>
          <p:cNvPr id="4301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30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301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30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30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301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30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8195" name="Slide Number Placeholder 4"/>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655C4C7-66EC-4293-B361-FB9C2CEEF865}" type="slidenum">
              <a:rPr lang="en-US" altLang="en-US" b="0"/>
              <a:pPr/>
              <a:t>2</a:t>
            </a:fld>
            <a:endParaRPr lang="en-US" altLang="en-US" b="0"/>
          </a:p>
        </p:txBody>
      </p:sp>
      <p:sp>
        <p:nvSpPr>
          <p:cNvPr id="8196" name="Text Box 2"/>
          <p:cNvSpPr txBox="1">
            <a:spLocks noChangeArrowheads="1"/>
          </p:cNvSpPr>
          <p:nvPr/>
        </p:nvSpPr>
        <p:spPr bwMode="auto">
          <a:xfrm>
            <a:off x="822325" y="333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Symbol" panose="05050102010706020507" pitchFamily="18" charset="2"/>
            </a:endParaRPr>
          </a:p>
        </p:txBody>
      </p:sp>
      <p:sp>
        <p:nvSpPr>
          <p:cNvPr id="608259" name="Text Box 3"/>
          <p:cNvSpPr txBox="1">
            <a:spLocks noChangeArrowheads="1"/>
          </p:cNvSpPr>
          <p:nvPr/>
        </p:nvSpPr>
        <p:spPr bwMode="auto">
          <a:xfrm>
            <a:off x="152400" y="119063"/>
            <a:ext cx="26035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4000">
                <a:solidFill>
                  <a:schemeClr val="folHlink"/>
                </a:solidFill>
                <a:effectLst>
                  <a:outerShdw blurRad="38100" dist="38100" dir="2700000" algn="tl">
                    <a:srgbClr val="C0C0C0"/>
                  </a:outerShdw>
                </a:effectLst>
                <a:latin typeface="Zurich Ex BT" pitchFamily="34" charset="0"/>
              </a:rPr>
              <a:t>Chapter </a:t>
            </a:r>
            <a:br>
              <a:rPr lang="en-US" sz="4000">
                <a:solidFill>
                  <a:schemeClr val="folHlink"/>
                </a:solidFill>
                <a:effectLst>
                  <a:outerShdw blurRad="38100" dist="38100" dir="2700000" algn="tl">
                    <a:srgbClr val="C0C0C0"/>
                  </a:outerShdw>
                </a:effectLst>
                <a:latin typeface="Zurich Ex BT" pitchFamily="34" charset="0"/>
              </a:rPr>
            </a:br>
            <a:r>
              <a:rPr lang="en-US" sz="4000">
                <a:solidFill>
                  <a:schemeClr val="folHlink"/>
                </a:solidFill>
                <a:effectLst>
                  <a:outerShdw blurRad="38100" dist="38100" dir="2700000" algn="tl">
                    <a:srgbClr val="C0C0C0"/>
                  </a:outerShdw>
                </a:effectLst>
                <a:latin typeface="Zurich Ex BT" pitchFamily="34" charset="0"/>
              </a:rPr>
              <a:t>Outline</a:t>
            </a:r>
          </a:p>
        </p:txBody>
      </p:sp>
      <p:sp>
        <p:nvSpPr>
          <p:cNvPr id="8198" name="Line 4"/>
          <p:cNvSpPr>
            <a:spLocks noChangeShapeType="1"/>
          </p:cNvSpPr>
          <p:nvPr/>
        </p:nvSpPr>
        <p:spPr bwMode="auto">
          <a:xfrm>
            <a:off x="2590800" y="228600"/>
            <a:ext cx="0" cy="617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8261" name="Text Box 5"/>
          <p:cNvSpPr txBox="1">
            <a:spLocks noChangeArrowheads="1"/>
          </p:cNvSpPr>
          <p:nvPr/>
        </p:nvSpPr>
        <p:spPr bwMode="auto">
          <a:xfrm>
            <a:off x="2819400" y="152400"/>
            <a:ext cx="3971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i="1">
                <a:effectLst>
                  <a:outerShdw blurRad="38100" dist="38100" dir="2700000" algn="tl">
                    <a:srgbClr val="C0C0C0"/>
                  </a:outerShdw>
                </a:effectLst>
                <a:latin typeface="Adobe Heiti Std R" pitchFamily="34" charset="-128"/>
              </a:rPr>
              <a:t>2.1  Protocol Layers</a:t>
            </a:r>
          </a:p>
        </p:txBody>
      </p:sp>
      <p:sp>
        <p:nvSpPr>
          <p:cNvPr id="608262" name="Text Box 6"/>
          <p:cNvSpPr txBox="1">
            <a:spLocks noChangeArrowheads="1"/>
          </p:cNvSpPr>
          <p:nvPr/>
        </p:nvSpPr>
        <p:spPr bwMode="auto">
          <a:xfrm>
            <a:off x="2819400" y="1219200"/>
            <a:ext cx="3781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i="1">
                <a:effectLst>
                  <a:outerShdw blurRad="38100" dist="38100" dir="2700000" algn="tl">
                    <a:srgbClr val="C0C0C0"/>
                  </a:outerShdw>
                </a:effectLst>
                <a:latin typeface="Adobe Heiti Std R" pitchFamily="34" charset="-128"/>
              </a:rPr>
              <a:t>2.2  The OSI Model</a:t>
            </a:r>
          </a:p>
        </p:txBody>
      </p:sp>
      <p:sp>
        <p:nvSpPr>
          <p:cNvPr id="608263" name="Text Box 7"/>
          <p:cNvSpPr txBox="1">
            <a:spLocks noChangeArrowheads="1"/>
          </p:cNvSpPr>
          <p:nvPr/>
        </p:nvSpPr>
        <p:spPr bwMode="auto">
          <a:xfrm>
            <a:off x="2819400" y="2286000"/>
            <a:ext cx="5092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i="1">
                <a:effectLst>
                  <a:outerShdw blurRad="38100" dist="38100" dir="2700000" algn="tl">
                    <a:srgbClr val="C0C0C0"/>
                  </a:outerShdw>
                </a:effectLst>
                <a:latin typeface="Adobe Heiti Std R" pitchFamily="34" charset="-128"/>
              </a:rPr>
              <a:t>2.3  TCP/IP Protocol Suite</a:t>
            </a:r>
          </a:p>
        </p:txBody>
      </p:sp>
      <p:sp>
        <p:nvSpPr>
          <p:cNvPr id="608264" name="Text Box 8"/>
          <p:cNvSpPr txBox="1">
            <a:spLocks noChangeArrowheads="1"/>
          </p:cNvSpPr>
          <p:nvPr/>
        </p:nvSpPr>
        <p:spPr bwMode="auto">
          <a:xfrm>
            <a:off x="2819400" y="3352800"/>
            <a:ext cx="3171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i="1">
                <a:effectLst>
                  <a:outerShdw blurRad="38100" dist="38100" dir="2700000" algn="tl">
                    <a:srgbClr val="C0C0C0"/>
                  </a:outerShdw>
                </a:effectLst>
                <a:latin typeface="Adobe Heiti Std R" pitchFamily="34" charset="-128"/>
              </a:rPr>
              <a:t>2.4  Addressing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bwMode="auto">
          <a:xfrm>
            <a:off x="1228725" y="582613"/>
            <a:ext cx="7458075" cy="78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Session Layer</a:t>
            </a:r>
          </a:p>
        </p:txBody>
      </p:sp>
      <p:sp>
        <p:nvSpPr>
          <p:cNvPr id="45059" name="Content Placeholder 3"/>
          <p:cNvSpPr>
            <a:spLocks noGrp="1"/>
          </p:cNvSpPr>
          <p:nvPr>
            <p:ph idx="1"/>
          </p:nvPr>
        </p:nvSpPr>
        <p:spPr bwMode="auto">
          <a:xfrm>
            <a:off x="457200" y="1828800"/>
            <a:ext cx="8229600" cy="4297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smtClean="0"/>
              <a:t>Dialog control</a:t>
            </a:r>
          </a:p>
          <a:p>
            <a:endParaRPr lang="en-US" altLang="en-US" sz="2800" smtClean="0"/>
          </a:p>
          <a:p>
            <a:r>
              <a:rPr lang="en-US" altLang="en-US" sz="2800" smtClean="0"/>
              <a:t>Synchronization</a:t>
            </a:r>
          </a:p>
          <a:p>
            <a:endParaRPr lang="en-US" altLang="en-US" sz="2800" smtClean="0"/>
          </a:p>
        </p:txBody>
      </p:sp>
      <p:sp>
        <p:nvSpPr>
          <p:cNvPr id="4506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solidFill>
                  <a:srgbClr val="000000"/>
                </a:solidFill>
              </a:rPr>
              <a:t>TCP/IP Protocol Suite</a:t>
            </a:r>
          </a:p>
        </p:txBody>
      </p:sp>
      <p:sp>
        <p:nvSpPr>
          <p:cNvPr id="4506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405409C-E357-48CC-957B-134038D1E5D5}" type="slidenum">
              <a:rPr lang="en-US" altLang="en-US" b="0">
                <a:solidFill>
                  <a:srgbClr val="000000"/>
                </a:solidFill>
              </a:rPr>
              <a:pPr/>
              <a:t>20</a:t>
            </a:fld>
            <a:endParaRPr lang="en-US" altLang="en-US" b="0">
              <a:solidFill>
                <a:srgbClr val="000000"/>
              </a:solidFill>
            </a:endParaRPr>
          </a:p>
        </p:txBody>
      </p:sp>
      <p:sp>
        <p:nvSpPr>
          <p:cNvPr id="4506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506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506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506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506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506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50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bwMode="auto">
          <a:xfrm>
            <a:off x="1228725" y="582613"/>
            <a:ext cx="7458075" cy="78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Presentation Layer</a:t>
            </a:r>
          </a:p>
        </p:txBody>
      </p:sp>
      <p:sp>
        <p:nvSpPr>
          <p:cNvPr id="47107" name="Content Placeholder 3"/>
          <p:cNvSpPr>
            <a:spLocks noGrp="1"/>
          </p:cNvSpPr>
          <p:nvPr>
            <p:ph idx="1"/>
          </p:nvPr>
        </p:nvSpPr>
        <p:spPr bwMode="auto">
          <a:xfrm>
            <a:off x="457200" y="1828800"/>
            <a:ext cx="8229600" cy="4297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smtClean="0"/>
              <a:t>Translation</a:t>
            </a:r>
          </a:p>
          <a:p>
            <a:endParaRPr lang="en-US" altLang="en-US" sz="2800" smtClean="0"/>
          </a:p>
          <a:p>
            <a:r>
              <a:rPr lang="en-US" altLang="en-US" sz="2800" smtClean="0"/>
              <a:t>Encryption</a:t>
            </a:r>
          </a:p>
          <a:p>
            <a:endParaRPr lang="en-US" altLang="en-US" sz="2800" smtClean="0"/>
          </a:p>
          <a:p>
            <a:r>
              <a:rPr lang="en-US" altLang="en-US" sz="2800" smtClean="0"/>
              <a:t>Compression</a:t>
            </a:r>
          </a:p>
          <a:p>
            <a:endParaRPr lang="en-US" altLang="en-US" sz="2800" smtClean="0"/>
          </a:p>
        </p:txBody>
      </p:sp>
      <p:sp>
        <p:nvSpPr>
          <p:cNvPr id="4710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solidFill>
                  <a:srgbClr val="000000"/>
                </a:solidFill>
              </a:rPr>
              <a:t>TCP/IP Protocol Suite</a:t>
            </a:r>
          </a:p>
        </p:txBody>
      </p:sp>
      <p:sp>
        <p:nvSpPr>
          <p:cNvPr id="4710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EDE9AF3-824A-4CF6-B567-DD840366E1AA}" type="slidenum">
              <a:rPr lang="en-US" altLang="en-US" b="0">
                <a:solidFill>
                  <a:srgbClr val="000000"/>
                </a:solidFill>
              </a:rPr>
              <a:pPr/>
              <a:t>21</a:t>
            </a:fld>
            <a:endParaRPr lang="en-US" altLang="en-US" b="0">
              <a:solidFill>
                <a:srgbClr val="000000"/>
              </a:solidFill>
            </a:endParaRPr>
          </a:p>
        </p:txBody>
      </p:sp>
      <p:sp>
        <p:nvSpPr>
          <p:cNvPr id="4711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71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711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71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71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711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71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bwMode="auto">
          <a:xfrm>
            <a:off x="1228725" y="582613"/>
            <a:ext cx="7458075" cy="78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Application Layer</a:t>
            </a:r>
          </a:p>
        </p:txBody>
      </p:sp>
      <p:sp>
        <p:nvSpPr>
          <p:cNvPr id="49155" name="Content Placeholder 3"/>
          <p:cNvSpPr>
            <a:spLocks noGrp="1"/>
          </p:cNvSpPr>
          <p:nvPr>
            <p:ph idx="1"/>
          </p:nvPr>
        </p:nvSpPr>
        <p:spPr bwMode="auto">
          <a:xfrm>
            <a:off x="457200" y="1828800"/>
            <a:ext cx="8229600" cy="4297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smtClean="0"/>
              <a:t>Network virtual terminal</a:t>
            </a:r>
          </a:p>
          <a:p>
            <a:endParaRPr lang="en-US" altLang="en-US" sz="2800" smtClean="0"/>
          </a:p>
          <a:p>
            <a:r>
              <a:rPr lang="en-US" altLang="en-US" sz="2800" smtClean="0"/>
              <a:t>File transfer, access, and management (FTAM)</a:t>
            </a:r>
          </a:p>
          <a:p>
            <a:endParaRPr lang="en-US" altLang="en-US" sz="2800" smtClean="0"/>
          </a:p>
          <a:p>
            <a:r>
              <a:rPr lang="en-US" altLang="en-US" sz="2800" smtClean="0"/>
              <a:t>E-mail services</a:t>
            </a:r>
          </a:p>
          <a:p>
            <a:endParaRPr lang="en-US" altLang="en-US" sz="2800" smtClean="0"/>
          </a:p>
          <a:p>
            <a:r>
              <a:rPr lang="en-US" altLang="en-US" sz="2800" smtClean="0"/>
              <a:t>Directory services</a:t>
            </a:r>
          </a:p>
        </p:txBody>
      </p:sp>
      <p:sp>
        <p:nvSpPr>
          <p:cNvPr id="4915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solidFill>
                  <a:srgbClr val="000000"/>
                </a:solidFill>
              </a:rPr>
              <a:t>TCP/IP Protocol Suite</a:t>
            </a:r>
          </a:p>
        </p:txBody>
      </p:sp>
      <p:sp>
        <p:nvSpPr>
          <p:cNvPr id="4915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34FC0D2-283E-45AD-A831-B22108D48AFB}" type="slidenum">
              <a:rPr lang="en-US" altLang="en-US" b="0">
                <a:solidFill>
                  <a:srgbClr val="000000"/>
                </a:solidFill>
              </a:rPr>
              <a:pPr/>
              <a:t>22</a:t>
            </a:fld>
            <a:endParaRPr lang="en-US" altLang="en-US" b="0">
              <a:solidFill>
                <a:srgbClr val="000000"/>
              </a:solidFill>
            </a:endParaRPr>
          </a:p>
        </p:txBody>
      </p:sp>
      <p:sp>
        <p:nvSpPr>
          <p:cNvPr id="4915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91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916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91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91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916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
        <p:nvSpPr>
          <p:cNvPr id="491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solidFill>
                <a:srgbClr val="0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5120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DE8F419-EE81-4CA1-8ECA-94E29FC2219C}" type="slidenum">
              <a:rPr lang="en-US" altLang="en-US" b="0"/>
              <a:pPr/>
              <a:t>23</a:t>
            </a:fld>
            <a:endParaRPr lang="en-US" altLang="en-US" b="0"/>
          </a:p>
        </p:txBody>
      </p:sp>
      <p:sp>
        <p:nvSpPr>
          <p:cNvPr id="5120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Summary of OSI Layers</a:t>
            </a:r>
          </a:p>
        </p:txBody>
      </p:sp>
      <p:sp>
        <p:nvSpPr>
          <p:cNvPr id="5120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0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0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0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0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1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121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57959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879475"/>
            <a:ext cx="6535737" cy="544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79595"/>
                                        </p:tgtEl>
                                        <p:attrNameLst>
                                          <p:attrName>style.visibility</p:attrName>
                                        </p:attrNameLst>
                                      </p:cBhvr>
                                      <p:to>
                                        <p:strVal val="visible"/>
                                      </p:to>
                                    </p:set>
                                    <p:animEffect transition="in" filter="wipe(up)">
                                      <p:cBhvr>
                                        <p:cTn id="7" dur="5000"/>
                                        <p:tgtEl>
                                          <p:spTgt spid="579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5325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2B937D7-1D46-44E0-A967-60F34CF34A98}" type="slidenum">
              <a:rPr lang="en-US" altLang="en-US" b="0"/>
              <a:pPr/>
              <a:t>24</a:t>
            </a:fld>
            <a:endParaRPr lang="en-US" altLang="en-US" b="0"/>
          </a:p>
        </p:txBody>
      </p:sp>
      <p:sp>
        <p:nvSpPr>
          <p:cNvPr id="61849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3200">
              <a:effectLst>
                <a:outerShdw blurRad="38100" dist="38100" dir="2700000" algn="tl">
                  <a:srgbClr val="FFFFFF"/>
                </a:outerShdw>
              </a:effectLst>
              <a:latin typeface="Times New Roman" pitchFamily="18" charset="0"/>
            </a:endParaRPr>
          </a:p>
        </p:txBody>
      </p:sp>
      <p:sp>
        <p:nvSpPr>
          <p:cNvPr id="53253" name="Text Box 3"/>
          <p:cNvSpPr txBox="1">
            <a:spLocks noChangeArrowheads="1"/>
          </p:cNvSpPr>
          <p:nvPr/>
        </p:nvSpPr>
        <p:spPr bwMode="auto">
          <a:xfrm>
            <a:off x="228600" y="355600"/>
            <a:ext cx="67468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2-3  TCP/IP PROTOCOL SUITE</a:t>
            </a:r>
          </a:p>
        </p:txBody>
      </p:sp>
      <p:sp>
        <p:nvSpPr>
          <p:cNvPr id="53254"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53255" name="Rectangle 5"/>
          <p:cNvSpPr>
            <a:spLocks noChangeArrowheads="1"/>
          </p:cNvSpPr>
          <p:nvPr/>
        </p:nvSpPr>
        <p:spPr bwMode="auto">
          <a:xfrm>
            <a:off x="368300" y="2362200"/>
            <a:ext cx="85344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600">
                <a:latin typeface="Arial Unicode MS" panose="020B0604020202020204" pitchFamily="34" charset="-128"/>
              </a:rPr>
              <a:t>The TCP/IP protocol suite was developed prior to the OSI model. Therefore, the layers in the TCP/IP protocol suite do not match exactly with those in the OSI model. The original TCP/IP protocol suite was defined as four software layers built upon the hardware. Today, however, TCP/IP is thought of as a five-layer model with the layers named similarly to the ones in the OSI model. Figure 2.7 shows both configurations.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5529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5529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732CF1C-767F-46D0-8944-3E56FA2D30B1}" type="slidenum">
              <a:rPr lang="en-US" altLang="en-US" b="0"/>
              <a:pPr/>
              <a:t>25</a:t>
            </a:fld>
            <a:endParaRPr lang="en-US" altLang="en-US" b="0"/>
          </a:p>
        </p:txBody>
      </p:sp>
      <p:sp>
        <p:nvSpPr>
          <p:cNvPr id="624642" name="Text Box 2"/>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i="1">
                <a:solidFill>
                  <a:schemeClr val="hlink"/>
                </a:solidFill>
                <a:effectLst>
                  <a:outerShdw blurRad="38100" dist="38100" dir="2700000" algn="tl">
                    <a:srgbClr val="000000"/>
                  </a:outerShdw>
                </a:effectLst>
                <a:latin typeface="Times" pitchFamily="18" charset="0"/>
              </a:rPr>
              <a:t>Topics Discussed in the Section</a:t>
            </a:r>
          </a:p>
        </p:txBody>
      </p:sp>
      <p:sp>
        <p:nvSpPr>
          <p:cNvPr id="55301"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624644" name="Rectangle 4"/>
          <p:cNvSpPr>
            <a:spLocks noChangeArrowheads="1"/>
          </p:cNvSpPr>
          <p:nvPr/>
        </p:nvSpPr>
        <p:spPr bwMode="auto">
          <a:xfrm>
            <a:off x="304800" y="989013"/>
            <a:ext cx="67056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Comparison between OSI and TCP/IP</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Layers in the TCP/IP Suite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4644"/>
                                        </p:tgtEl>
                                        <p:attrNameLst>
                                          <p:attrName>style.visibility</p:attrName>
                                        </p:attrNameLst>
                                      </p:cBhvr>
                                      <p:to>
                                        <p:strVal val="visible"/>
                                      </p:to>
                                    </p:set>
                                    <p:animEffect transition="in" filter="wipe(up)">
                                      <p:cBhvr>
                                        <p:cTn id="7" dur="5000"/>
                                        <p:tgtEl>
                                          <p:spTgt spid="624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5734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671A8E1-53FF-4AA2-81C5-4FC2B8BCCDAB}" type="slidenum">
              <a:rPr lang="en-US" altLang="en-US" b="0"/>
              <a:pPr/>
              <a:t>26</a:t>
            </a:fld>
            <a:endParaRPr lang="en-US" altLang="en-US" b="0"/>
          </a:p>
        </p:txBody>
      </p:sp>
      <p:sp>
        <p:nvSpPr>
          <p:cNvPr id="5734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Layers in the TCP/IP Protocol Suite</a:t>
            </a:r>
          </a:p>
        </p:txBody>
      </p:sp>
      <p:sp>
        <p:nvSpPr>
          <p:cNvPr id="5734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735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735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735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735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735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735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49051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809750"/>
            <a:ext cx="2897188"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051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0188" y="1828800"/>
            <a:ext cx="3757612" cy="375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0512"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1981200"/>
            <a:ext cx="1425575"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5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05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490512"/>
                                        </p:tgtEl>
                                        <p:attrNameLst>
                                          <p:attrName>style.visibility</p:attrName>
                                        </p:attrNameLst>
                                      </p:cBhvr>
                                      <p:to>
                                        <p:strVal val="visible"/>
                                      </p:to>
                                    </p:set>
                                    <p:animEffect transition="in" filter="wipe(up)">
                                      <p:cBhvr>
                                        <p:cTn id="15" dur="2000"/>
                                        <p:tgtEl>
                                          <p:spTgt spid="490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5939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FEC7B84-75DF-47F6-86D9-6F502F9E5DDC}" type="slidenum">
              <a:rPr lang="en-US" altLang="en-US" b="0"/>
              <a:pPr/>
              <a:t>27</a:t>
            </a:fld>
            <a:endParaRPr lang="en-US" altLang="en-US" b="0"/>
          </a:p>
        </p:txBody>
      </p:sp>
      <p:sp>
        <p:nvSpPr>
          <p:cNvPr id="5939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TCP/IP and OSI model</a:t>
            </a:r>
          </a:p>
        </p:txBody>
      </p:sp>
      <p:sp>
        <p:nvSpPr>
          <p:cNvPr id="5939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939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939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940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940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940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940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58164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43000"/>
            <a:ext cx="185896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164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438" y="1143000"/>
            <a:ext cx="5491162" cy="491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81644"/>
                                        </p:tgtEl>
                                        <p:attrNameLst>
                                          <p:attrName>style.visibility</p:attrName>
                                        </p:attrNameLst>
                                      </p:cBhvr>
                                      <p:to>
                                        <p:strVal val="visible"/>
                                      </p:to>
                                    </p:set>
                                    <p:animEffect transition="in" filter="wipe(up)">
                                      <p:cBhvr>
                                        <p:cTn id="7" dur="5000"/>
                                        <p:tgtEl>
                                          <p:spTgt spid="581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81645"/>
                                        </p:tgtEl>
                                        <p:attrNameLst>
                                          <p:attrName>style.visibility</p:attrName>
                                        </p:attrNameLst>
                                      </p:cBhvr>
                                      <p:to>
                                        <p:strVal val="visible"/>
                                      </p:to>
                                    </p:set>
                                    <p:animEffect transition="in" filter="wipe(up)">
                                      <p:cBhvr>
                                        <p:cTn id="12" dur="5000"/>
                                        <p:tgtEl>
                                          <p:spTgt spid="581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6144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84A1B04-69CA-47B9-B67C-AAD6390EF533}" type="slidenum">
              <a:rPr lang="en-US" altLang="en-US" b="0"/>
              <a:pPr/>
              <a:t>28</a:t>
            </a:fld>
            <a:endParaRPr lang="en-US" altLang="en-US" b="0"/>
          </a:p>
        </p:txBody>
      </p:sp>
      <p:sp>
        <p:nvSpPr>
          <p:cNvPr id="6144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 private internet</a:t>
            </a:r>
          </a:p>
        </p:txBody>
      </p:sp>
      <p:sp>
        <p:nvSpPr>
          <p:cNvPr id="6144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44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44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44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44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45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145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145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3" y="2382838"/>
            <a:ext cx="7513637" cy="264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6349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E1670A9-956D-497F-BCAC-30B0098F869B}" type="slidenum">
              <a:rPr lang="en-US" altLang="en-US" b="0"/>
              <a:pPr/>
              <a:t>29</a:t>
            </a:fld>
            <a:endParaRPr lang="en-US" altLang="en-US" b="0"/>
          </a:p>
        </p:txBody>
      </p:sp>
      <p:sp>
        <p:nvSpPr>
          <p:cNvPr id="6349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2.10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Communication at the physical layer</a:t>
            </a:r>
          </a:p>
        </p:txBody>
      </p:sp>
      <p:sp>
        <p:nvSpPr>
          <p:cNvPr id="6349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349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349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349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349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349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49255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475" y="3138488"/>
            <a:ext cx="6883400" cy="242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50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49255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713" y="1289050"/>
            <a:ext cx="8091487"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186238"/>
            <a:ext cx="1746250"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1"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1950" y="4343400"/>
            <a:ext cx="831850"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2"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0525" y="5468938"/>
            <a:ext cx="1362075"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5486400"/>
            <a:ext cx="20288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5"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2190750"/>
            <a:ext cx="6588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7"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4338" y="2176463"/>
            <a:ext cx="1262062"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68" name="Picture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00725" y="2182813"/>
            <a:ext cx="1819275"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70" name="Picture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2187575"/>
            <a:ext cx="168275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5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25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492570"/>
                                        </p:tgtEl>
                                        <p:attrNameLst>
                                          <p:attrName>style.visibility</p:attrName>
                                        </p:attrNameLst>
                                      </p:cBhvr>
                                      <p:to>
                                        <p:strVal val="visible"/>
                                      </p:to>
                                    </p:set>
                                    <p:animEffect transition="in" filter="wipe(left)">
                                      <p:cBhvr>
                                        <p:cTn id="15" dur="2000"/>
                                        <p:tgtEl>
                                          <p:spTgt spid="492570"/>
                                        </p:tgtEl>
                                      </p:cBhvr>
                                    </p:animEffect>
                                  </p:childTnLst>
                                </p:cTn>
                              </p:par>
                              <p:par>
                                <p:cTn id="16" presetID="22" presetClass="entr" presetSubtype="8" fill="hold" nodeType="withEffect">
                                  <p:stCondLst>
                                    <p:cond delay="0"/>
                                  </p:stCondLst>
                                  <p:childTnLst>
                                    <p:set>
                                      <p:cBhvr>
                                        <p:cTn id="17" dur="1" fill="hold">
                                          <p:stCondLst>
                                            <p:cond delay="0"/>
                                          </p:stCondLst>
                                        </p:cTn>
                                        <p:tgtEl>
                                          <p:spTgt spid="492560"/>
                                        </p:tgtEl>
                                        <p:attrNameLst>
                                          <p:attrName>style.visibility</p:attrName>
                                        </p:attrNameLst>
                                      </p:cBhvr>
                                      <p:to>
                                        <p:strVal val="visible"/>
                                      </p:to>
                                    </p:set>
                                    <p:animEffect transition="in" filter="wipe(left)">
                                      <p:cBhvr>
                                        <p:cTn id="18" dur="2000"/>
                                        <p:tgtEl>
                                          <p:spTgt spid="49256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92565"/>
                                        </p:tgtEl>
                                        <p:attrNameLst>
                                          <p:attrName>style.visibility</p:attrName>
                                        </p:attrNameLst>
                                      </p:cBhvr>
                                      <p:to>
                                        <p:strVal val="visible"/>
                                      </p:to>
                                    </p:set>
                                    <p:animEffect transition="in" filter="wipe(left)">
                                      <p:cBhvr>
                                        <p:cTn id="23" dur="2000"/>
                                        <p:tgtEl>
                                          <p:spTgt spid="492565"/>
                                        </p:tgtEl>
                                      </p:cBhvr>
                                    </p:animEffect>
                                  </p:childTnLst>
                                </p:cTn>
                              </p:par>
                              <p:par>
                                <p:cTn id="24" presetID="22" presetClass="entr" presetSubtype="8" fill="hold" nodeType="withEffect">
                                  <p:stCondLst>
                                    <p:cond delay="0"/>
                                  </p:stCondLst>
                                  <p:childTnLst>
                                    <p:set>
                                      <p:cBhvr>
                                        <p:cTn id="25" dur="1" fill="hold">
                                          <p:stCondLst>
                                            <p:cond delay="0"/>
                                          </p:stCondLst>
                                        </p:cTn>
                                        <p:tgtEl>
                                          <p:spTgt spid="492561"/>
                                        </p:tgtEl>
                                        <p:attrNameLst>
                                          <p:attrName>style.visibility</p:attrName>
                                        </p:attrNameLst>
                                      </p:cBhvr>
                                      <p:to>
                                        <p:strVal val="visible"/>
                                      </p:to>
                                    </p:set>
                                    <p:animEffect transition="in" filter="wipe(left)">
                                      <p:cBhvr>
                                        <p:cTn id="26" dur="2000"/>
                                        <p:tgtEl>
                                          <p:spTgt spid="49256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92567"/>
                                        </p:tgtEl>
                                        <p:attrNameLst>
                                          <p:attrName>style.visibility</p:attrName>
                                        </p:attrNameLst>
                                      </p:cBhvr>
                                      <p:to>
                                        <p:strVal val="visible"/>
                                      </p:to>
                                    </p:set>
                                    <p:animEffect transition="in" filter="wipe(left)">
                                      <p:cBhvr>
                                        <p:cTn id="31" dur="2000"/>
                                        <p:tgtEl>
                                          <p:spTgt spid="492567"/>
                                        </p:tgtEl>
                                      </p:cBhvr>
                                    </p:animEffect>
                                  </p:childTnLst>
                                </p:cTn>
                              </p:par>
                              <p:par>
                                <p:cTn id="32" presetID="22" presetClass="entr" presetSubtype="8" fill="hold" nodeType="withEffect">
                                  <p:stCondLst>
                                    <p:cond delay="0"/>
                                  </p:stCondLst>
                                  <p:childTnLst>
                                    <p:set>
                                      <p:cBhvr>
                                        <p:cTn id="33" dur="1" fill="hold">
                                          <p:stCondLst>
                                            <p:cond delay="0"/>
                                          </p:stCondLst>
                                        </p:cTn>
                                        <p:tgtEl>
                                          <p:spTgt spid="492562"/>
                                        </p:tgtEl>
                                        <p:attrNameLst>
                                          <p:attrName>style.visibility</p:attrName>
                                        </p:attrNameLst>
                                      </p:cBhvr>
                                      <p:to>
                                        <p:strVal val="visible"/>
                                      </p:to>
                                    </p:set>
                                    <p:animEffect transition="in" filter="wipe(left)">
                                      <p:cBhvr>
                                        <p:cTn id="34" dur="2000"/>
                                        <p:tgtEl>
                                          <p:spTgt spid="49256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92568"/>
                                        </p:tgtEl>
                                        <p:attrNameLst>
                                          <p:attrName>style.visibility</p:attrName>
                                        </p:attrNameLst>
                                      </p:cBhvr>
                                      <p:to>
                                        <p:strVal val="visible"/>
                                      </p:to>
                                    </p:set>
                                    <p:animEffect transition="in" filter="wipe(left)">
                                      <p:cBhvr>
                                        <p:cTn id="39" dur="2000"/>
                                        <p:tgtEl>
                                          <p:spTgt spid="492568"/>
                                        </p:tgtEl>
                                      </p:cBhvr>
                                    </p:animEffect>
                                  </p:childTnLst>
                                </p:cTn>
                              </p:par>
                              <p:par>
                                <p:cTn id="40" presetID="22" presetClass="entr" presetSubtype="8" fill="hold" nodeType="withEffect">
                                  <p:stCondLst>
                                    <p:cond delay="0"/>
                                  </p:stCondLst>
                                  <p:childTnLst>
                                    <p:set>
                                      <p:cBhvr>
                                        <p:cTn id="41" dur="1" fill="hold">
                                          <p:stCondLst>
                                            <p:cond delay="0"/>
                                          </p:stCondLst>
                                        </p:cTn>
                                        <p:tgtEl>
                                          <p:spTgt spid="492563"/>
                                        </p:tgtEl>
                                        <p:attrNameLst>
                                          <p:attrName>style.visibility</p:attrName>
                                        </p:attrNameLst>
                                      </p:cBhvr>
                                      <p:to>
                                        <p:strVal val="visible"/>
                                      </p:to>
                                    </p:set>
                                    <p:animEffect transition="in" filter="wipe(left)">
                                      <p:cBhvr>
                                        <p:cTn id="42" dur="2000"/>
                                        <p:tgtEl>
                                          <p:spTgt spid="492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024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E66E8D6-B455-4906-B2E1-EACCC85001B0}" type="slidenum">
              <a:rPr lang="en-US" altLang="en-US" b="0"/>
              <a:pPr/>
              <a:t>3</a:t>
            </a:fld>
            <a:endParaRPr lang="en-US" altLang="en-US" b="0"/>
          </a:p>
        </p:txBody>
      </p:sp>
      <p:sp>
        <p:nvSpPr>
          <p:cNvPr id="61030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3200">
              <a:effectLst>
                <a:outerShdw blurRad="38100" dist="38100" dir="2700000" algn="tl">
                  <a:srgbClr val="FFFFFF"/>
                </a:outerShdw>
              </a:effectLst>
              <a:latin typeface="Times New Roman" pitchFamily="18" charset="0"/>
            </a:endParaRPr>
          </a:p>
        </p:txBody>
      </p:sp>
      <p:sp>
        <p:nvSpPr>
          <p:cNvPr id="10245" name="Text Box 3"/>
          <p:cNvSpPr txBox="1">
            <a:spLocks noChangeArrowheads="1"/>
          </p:cNvSpPr>
          <p:nvPr/>
        </p:nvSpPr>
        <p:spPr bwMode="auto">
          <a:xfrm>
            <a:off x="228600" y="355600"/>
            <a:ext cx="4164013" cy="646113"/>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2-1  Protocol Layers</a:t>
            </a:r>
          </a:p>
        </p:txBody>
      </p:sp>
      <p:sp>
        <p:nvSpPr>
          <p:cNvPr id="1024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10247" name="Rectangle 5"/>
          <p:cNvSpPr>
            <a:spLocks noChangeArrowheads="1"/>
          </p:cNvSpPr>
          <p:nvPr/>
        </p:nvSpPr>
        <p:spPr bwMode="auto">
          <a:xfrm>
            <a:off x="304800" y="1524000"/>
            <a:ext cx="8534400" cy="409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600">
                <a:latin typeface="Candara" panose="020E0502030303020204" pitchFamily="34" charset="0"/>
              </a:rPr>
              <a:t>In Chapter 1, we discussed that a protocol is required when two entities need to communicate. When communication is not simple, we may divide the complex task of communication into several layers. In this case, we may need several protocols, one for each layer. </a:t>
            </a:r>
          </a:p>
          <a:p>
            <a:pPr algn="just"/>
            <a:endParaRPr lang="en-US" altLang="en-US" sz="2600">
              <a:latin typeface="Candara" panose="020E0502030303020204" pitchFamily="34" charset="0"/>
            </a:endParaRPr>
          </a:p>
          <a:p>
            <a:pPr algn="just"/>
            <a:r>
              <a:rPr lang="en-US" altLang="en-US" sz="2600">
                <a:latin typeface="Candara" panose="020E0502030303020204" pitchFamily="34" charset="0"/>
              </a:rPr>
              <a:t>    Let us use a scenario in communication in which the  role of protocol layering may be better understood. We use two examples. In the first example, communication is so simple that it can occur in only one layer. </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157400" y="1958040"/>
              <a:ext cx="5065920" cy="422640"/>
            </p14:xfrm>
          </p:contentPart>
        </mc:Choice>
        <mc:Fallback xmlns="">
          <p:pic>
            <p:nvPicPr>
              <p:cNvPr id="2" name="Ink 1"/>
              <p:cNvPicPr/>
              <p:nvPr/>
            </p:nvPicPr>
            <p:blipFill>
              <a:blip r:embed="rId4"/>
              <a:stretch>
                <a:fillRect/>
              </a:stretch>
            </p:blipFill>
            <p:spPr>
              <a:xfrm>
                <a:off x="1149840" y="1947600"/>
                <a:ext cx="508392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2225880" y="2760840"/>
              <a:ext cx="5989320" cy="3306960"/>
            </p14:xfrm>
          </p:contentPart>
        </mc:Choice>
        <mc:Fallback xmlns="">
          <p:pic>
            <p:nvPicPr>
              <p:cNvPr id="3" name="Ink 2"/>
              <p:cNvPicPr/>
              <p:nvPr/>
            </p:nvPicPr>
            <p:blipFill>
              <a:blip r:embed="rId6"/>
              <a:stretch>
                <a:fillRect/>
              </a:stretch>
            </p:blipFill>
            <p:spPr>
              <a:xfrm>
                <a:off x="2220120" y="2751840"/>
                <a:ext cx="6004440" cy="3328200"/>
              </a:xfrm>
              <a:prstGeom prst="rect">
                <a:avLst/>
              </a:prstGeom>
            </p:spPr>
          </p:pic>
        </mc:Fallback>
      </mc:AlternateContent>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6553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61A03B3-11FD-42C8-88EB-0E4DF0F98085}" type="slidenum">
              <a:rPr lang="en-US" altLang="en-US" b="0"/>
              <a:pPr/>
              <a:t>30</a:t>
            </a:fld>
            <a:endParaRPr lang="en-US" altLang="en-US" b="0"/>
          </a:p>
        </p:txBody>
      </p:sp>
      <p:sp>
        <p:nvSpPr>
          <p:cNvPr id="6554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554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554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554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554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554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554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06569"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570"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571"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sz="3200" i="1">
                <a:solidFill>
                  <a:schemeClr val="bg1"/>
                </a:solidFill>
                <a:latin typeface="Arial" panose="020B0604020202020204" pitchFamily="34" charset="0"/>
              </a:rPr>
              <a:t>The unit of communication at the physical layer is a bit.</a:t>
            </a:r>
          </a:p>
        </p:txBody>
      </p:sp>
      <p:grpSp>
        <p:nvGrpSpPr>
          <p:cNvPr id="706572" name="Group 12"/>
          <p:cNvGrpSpPr>
            <a:grpSpLocks/>
          </p:cNvGrpSpPr>
          <p:nvPr/>
        </p:nvGrpSpPr>
        <p:grpSpPr bwMode="auto">
          <a:xfrm>
            <a:off x="609600" y="2133600"/>
            <a:ext cx="1143000" cy="566738"/>
            <a:chOff x="1200" y="1248"/>
            <a:chExt cx="720" cy="357"/>
          </a:xfrm>
        </p:grpSpPr>
        <p:pic>
          <p:nvPicPr>
            <p:cNvPr id="6555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5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06572"/>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06569"/>
                                        </p:tgtEl>
                                        <p:attrNameLst>
                                          <p:attrName>style.visibility</p:attrName>
                                        </p:attrNameLst>
                                      </p:cBhvr>
                                      <p:to>
                                        <p:strVal val="visible"/>
                                      </p:to>
                                    </p:set>
                                    <p:animEffect transition="in" filter="checkerboard(across)">
                                      <p:cBhvr>
                                        <p:cTn id="14" dur="500"/>
                                        <p:tgtEl>
                                          <p:spTgt spid="706569"/>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06570"/>
                                        </p:tgtEl>
                                        <p:attrNameLst>
                                          <p:attrName>style.visibility</p:attrName>
                                        </p:attrNameLst>
                                      </p:cBhvr>
                                      <p:to>
                                        <p:strVal val="visible"/>
                                      </p:to>
                                    </p:set>
                                    <p:animEffect transition="in" filter="checkerboard(across)">
                                      <p:cBhvr>
                                        <p:cTn id="18" dur="500"/>
                                        <p:tgtEl>
                                          <p:spTgt spid="706570"/>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06571"/>
                                        </p:tgtEl>
                                        <p:attrNameLst>
                                          <p:attrName>style.visibility</p:attrName>
                                        </p:attrNameLst>
                                      </p:cBhvr>
                                      <p:to>
                                        <p:strVal val="visible"/>
                                      </p:to>
                                    </p:set>
                                    <p:animEffect transition="in" filter="checkerboard(across)">
                                      <p:cBhvr>
                                        <p:cTn id="22" dur="500"/>
                                        <p:tgtEl>
                                          <p:spTgt spid="706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9" grpId="0" animBg="1"/>
      <p:bldP spid="706570" grpId="0" animBg="1"/>
      <p:bldP spid="70657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6758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B9D4E09-355F-4052-9143-AF0C16A7E18F}" type="slidenum">
              <a:rPr lang="en-US" altLang="en-US" b="0"/>
              <a:pPr/>
              <a:t>31</a:t>
            </a:fld>
            <a:endParaRPr lang="en-US" altLang="en-US" b="0"/>
          </a:p>
        </p:txBody>
      </p:sp>
      <p:pic>
        <p:nvPicPr>
          <p:cNvPr id="58573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475" y="2992438"/>
            <a:ext cx="6892925" cy="242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589"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2.11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Communication at the data link layer</a:t>
            </a:r>
          </a:p>
        </p:txBody>
      </p:sp>
      <p:sp>
        <p:nvSpPr>
          <p:cNvPr id="6759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759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759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759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759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759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759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58574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066800"/>
            <a:ext cx="80168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2"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175" y="1878013"/>
            <a:ext cx="1673225" cy="81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3"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7050" y="1892300"/>
            <a:ext cx="66675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4"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1905000"/>
            <a:ext cx="1262063"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5"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2125" y="1885950"/>
            <a:ext cx="18192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6"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9350" y="4038600"/>
            <a:ext cx="17462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7"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4192588"/>
            <a:ext cx="996950"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8"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8600" y="5349875"/>
            <a:ext cx="136207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9" name="Picture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14975" y="5334000"/>
            <a:ext cx="2028825"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57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57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85742"/>
                                        </p:tgtEl>
                                        <p:attrNameLst>
                                          <p:attrName>style.visibility</p:attrName>
                                        </p:attrNameLst>
                                      </p:cBhvr>
                                      <p:to>
                                        <p:strVal val="visible"/>
                                      </p:to>
                                    </p:set>
                                    <p:animEffect transition="in" filter="wipe(left)">
                                      <p:cBhvr>
                                        <p:cTn id="15" dur="2000"/>
                                        <p:tgtEl>
                                          <p:spTgt spid="585742"/>
                                        </p:tgtEl>
                                      </p:cBhvr>
                                    </p:animEffect>
                                  </p:childTnLst>
                                </p:cTn>
                              </p:par>
                              <p:par>
                                <p:cTn id="16" presetID="22" presetClass="entr" presetSubtype="8" fill="hold" nodeType="withEffect">
                                  <p:stCondLst>
                                    <p:cond delay="0"/>
                                  </p:stCondLst>
                                  <p:childTnLst>
                                    <p:set>
                                      <p:cBhvr>
                                        <p:cTn id="17" dur="1" fill="hold">
                                          <p:stCondLst>
                                            <p:cond delay="0"/>
                                          </p:stCondLst>
                                        </p:cTn>
                                        <p:tgtEl>
                                          <p:spTgt spid="585746"/>
                                        </p:tgtEl>
                                        <p:attrNameLst>
                                          <p:attrName>style.visibility</p:attrName>
                                        </p:attrNameLst>
                                      </p:cBhvr>
                                      <p:to>
                                        <p:strVal val="visible"/>
                                      </p:to>
                                    </p:set>
                                    <p:animEffect transition="in" filter="wipe(left)">
                                      <p:cBhvr>
                                        <p:cTn id="18" dur="2000"/>
                                        <p:tgtEl>
                                          <p:spTgt spid="58574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85743"/>
                                        </p:tgtEl>
                                        <p:attrNameLst>
                                          <p:attrName>style.visibility</p:attrName>
                                        </p:attrNameLst>
                                      </p:cBhvr>
                                      <p:to>
                                        <p:strVal val="visible"/>
                                      </p:to>
                                    </p:set>
                                    <p:animEffect transition="in" filter="wipe(left)">
                                      <p:cBhvr>
                                        <p:cTn id="23" dur="2000"/>
                                        <p:tgtEl>
                                          <p:spTgt spid="585743"/>
                                        </p:tgtEl>
                                      </p:cBhvr>
                                    </p:animEffect>
                                  </p:childTnLst>
                                </p:cTn>
                              </p:par>
                              <p:par>
                                <p:cTn id="24" presetID="22" presetClass="entr" presetSubtype="8" fill="hold" nodeType="withEffect">
                                  <p:stCondLst>
                                    <p:cond delay="0"/>
                                  </p:stCondLst>
                                  <p:childTnLst>
                                    <p:set>
                                      <p:cBhvr>
                                        <p:cTn id="25" dur="1" fill="hold">
                                          <p:stCondLst>
                                            <p:cond delay="0"/>
                                          </p:stCondLst>
                                        </p:cTn>
                                        <p:tgtEl>
                                          <p:spTgt spid="585747"/>
                                        </p:tgtEl>
                                        <p:attrNameLst>
                                          <p:attrName>style.visibility</p:attrName>
                                        </p:attrNameLst>
                                      </p:cBhvr>
                                      <p:to>
                                        <p:strVal val="visible"/>
                                      </p:to>
                                    </p:set>
                                    <p:animEffect transition="in" filter="wipe(left)">
                                      <p:cBhvr>
                                        <p:cTn id="26" dur="2000"/>
                                        <p:tgtEl>
                                          <p:spTgt spid="5857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85744"/>
                                        </p:tgtEl>
                                        <p:attrNameLst>
                                          <p:attrName>style.visibility</p:attrName>
                                        </p:attrNameLst>
                                      </p:cBhvr>
                                      <p:to>
                                        <p:strVal val="visible"/>
                                      </p:to>
                                    </p:set>
                                    <p:animEffect transition="in" filter="wipe(left)">
                                      <p:cBhvr>
                                        <p:cTn id="31" dur="2000"/>
                                        <p:tgtEl>
                                          <p:spTgt spid="585744"/>
                                        </p:tgtEl>
                                      </p:cBhvr>
                                    </p:animEffect>
                                  </p:childTnLst>
                                </p:cTn>
                              </p:par>
                              <p:par>
                                <p:cTn id="32" presetID="22" presetClass="entr" presetSubtype="8" fill="hold" nodeType="withEffect">
                                  <p:stCondLst>
                                    <p:cond delay="0"/>
                                  </p:stCondLst>
                                  <p:childTnLst>
                                    <p:set>
                                      <p:cBhvr>
                                        <p:cTn id="33" dur="1" fill="hold">
                                          <p:stCondLst>
                                            <p:cond delay="0"/>
                                          </p:stCondLst>
                                        </p:cTn>
                                        <p:tgtEl>
                                          <p:spTgt spid="585748"/>
                                        </p:tgtEl>
                                        <p:attrNameLst>
                                          <p:attrName>style.visibility</p:attrName>
                                        </p:attrNameLst>
                                      </p:cBhvr>
                                      <p:to>
                                        <p:strVal val="visible"/>
                                      </p:to>
                                    </p:set>
                                    <p:animEffect transition="in" filter="wipe(left)">
                                      <p:cBhvr>
                                        <p:cTn id="34" dur="2000"/>
                                        <p:tgtEl>
                                          <p:spTgt spid="58574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585745"/>
                                        </p:tgtEl>
                                        <p:attrNameLst>
                                          <p:attrName>style.visibility</p:attrName>
                                        </p:attrNameLst>
                                      </p:cBhvr>
                                      <p:to>
                                        <p:strVal val="visible"/>
                                      </p:to>
                                    </p:set>
                                    <p:animEffect transition="in" filter="wipe(left)">
                                      <p:cBhvr>
                                        <p:cTn id="39" dur="2000"/>
                                        <p:tgtEl>
                                          <p:spTgt spid="585745"/>
                                        </p:tgtEl>
                                      </p:cBhvr>
                                    </p:animEffect>
                                  </p:childTnLst>
                                </p:cTn>
                              </p:par>
                              <p:par>
                                <p:cTn id="40" presetID="22" presetClass="entr" presetSubtype="8" fill="hold" nodeType="withEffect">
                                  <p:stCondLst>
                                    <p:cond delay="0"/>
                                  </p:stCondLst>
                                  <p:childTnLst>
                                    <p:set>
                                      <p:cBhvr>
                                        <p:cTn id="41" dur="1" fill="hold">
                                          <p:stCondLst>
                                            <p:cond delay="0"/>
                                          </p:stCondLst>
                                        </p:cTn>
                                        <p:tgtEl>
                                          <p:spTgt spid="585749"/>
                                        </p:tgtEl>
                                        <p:attrNameLst>
                                          <p:attrName>style.visibility</p:attrName>
                                        </p:attrNameLst>
                                      </p:cBhvr>
                                      <p:to>
                                        <p:strVal val="visible"/>
                                      </p:to>
                                    </p:set>
                                    <p:animEffect transition="in" filter="wipe(left)">
                                      <p:cBhvr>
                                        <p:cTn id="42" dur="2000"/>
                                        <p:tgtEl>
                                          <p:spTgt spid="585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6963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9ED5624-D37C-4877-A010-AD51D33DBB2E}" type="slidenum">
              <a:rPr lang="en-US" altLang="en-US" b="0"/>
              <a:pPr/>
              <a:t>32</a:t>
            </a:fld>
            <a:endParaRPr lang="en-US" altLang="en-US" b="0"/>
          </a:p>
        </p:txBody>
      </p:sp>
      <p:sp>
        <p:nvSpPr>
          <p:cNvPr id="6963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963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963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963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964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964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964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08617"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8618"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8619"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sz="3200" i="1">
                <a:solidFill>
                  <a:schemeClr val="bg1"/>
                </a:solidFill>
                <a:latin typeface="Arial" panose="020B0604020202020204" pitchFamily="34" charset="0"/>
              </a:rPr>
              <a:t>The unit of communication at the data link layer is a frame.</a:t>
            </a:r>
          </a:p>
        </p:txBody>
      </p:sp>
      <p:grpSp>
        <p:nvGrpSpPr>
          <p:cNvPr id="708620" name="Group 12"/>
          <p:cNvGrpSpPr>
            <a:grpSpLocks/>
          </p:cNvGrpSpPr>
          <p:nvPr/>
        </p:nvGrpSpPr>
        <p:grpSpPr bwMode="auto">
          <a:xfrm>
            <a:off x="609600" y="2133600"/>
            <a:ext cx="1143000" cy="566738"/>
            <a:chOff x="1200" y="1248"/>
            <a:chExt cx="720" cy="357"/>
          </a:xfrm>
        </p:grpSpPr>
        <p:pic>
          <p:nvPicPr>
            <p:cNvPr id="6964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4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86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08620"/>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08617"/>
                                        </p:tgtEl>
                                        <p:attrNameLst>
                                          <p:attrName>style.visibility</p:attrName>
                                        </p:attrNameLst>
                                      </p:cBhvr>
                                      <p:to>
                                        <p:strVal val="visible"/>
                                      </p:to>
                                    </p:set>
                                    <p:animEffect transition="in" filter="checkerboard(across)">
                                      <p:cBhvr>
                                        <p:cTn id="14" dur="500"/>
                                        <p:tgtEl>
                                          <p:spTgt spid="708617"/>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08618"/>
                                        </p:tgtEl>
                                        <p:attrNameLst>
                                          <p:attrName>style.visibility</p:attrName>
                                        </p:attrNameLst>
                                      </p:cBhvr>
                                      <p:to>
                                        <p:strVal val="visible"/>
                                      </p:to>
                                    </p:set>
                                    <p:animEffect transition="in" filter="checkerboard(across)">
                                      <p:cBhvr>
                                        <p:cTn id="18" dur="500"/>
                                        <p:tgtEl>
                                          <p:spTgt spid="708618"/>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08619"/>
                                        </p:tgtEl>
                                        <p:attrNameLst>
                                          <p:attrName>style.visibility</p:attrName>
                                        </p:attrNameLst>
                                      </p:cBhvr>
                                      <p:to>
                                        <p:strVal val="visible"/>
                                      </p:to>
                                    </p:set>
                                    <p:animEffect transition="in" filter="checkerboard(across)">
                                      <p:cBhvr>
                                        <p:cTn id="22" dur="500"/>
                                        <p:tgtEl>
                                          <p:spTgt spid="708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7" grpId="0" animBg="1"/>
      <p:bldP spid="708618" grpId="0" animBg="1"/>
      <p:bldP spid="7086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7168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EBDC096-A751-44B5-8BF8-C66CF0994625}" type="slidenum">
              <a:rPr lang="en-US" altLang="en-US" b="0"/>
              <a:pPr/>
              <a:t>33</a:t>
            </a:fld>
            <a:endParaRPr lang="en-US" altLang="en-US" b="0"/>
          </a:p>
        </p:txBody>
      </p:sp>
      <p:pic>
        <p:nvPicPr>
          <p:cNvPr id="58778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3" y="3211513"/>
            <a:ext cx="6892925" cy="242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685"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2.12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Communication at the network layer</a:t>
            </a:r>
          </a:p>
        </p:txBody>
      </p:sp>
      <p:sp>
        <p:nvSpPr>
          <p:cNvPr id="7168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168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168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168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169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169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169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58778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838200"/>
            <a:ext cx="8034338" cy="194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778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676400"/>
            <a:ext cx="6324600" cy="130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779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438" y="4191000"/>
            <a:ext cx="6837362" cy="203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77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87789"/>
                                        </p:tgtEl>
                                        <p:attrNameLst>
                                          <p:attrName>style.visibility</p:attrName>
                                        </p:attrNameLst>
                                      </p:cBhvr>
                                      <p:to>
                                        <p:strVal val="visible"/>
                                      </p:to>
                                    </p:set>
                                    <p:animEffect transition="in" filter="wipe(left)">
                                      <p:cBhvr>
                                        <p:cTn id="15" dur="5000"/>
                                        <p:tgtEl>
                                          <p:spTgt spid="587789"/>
                                        </p:tgtEl>
                                      </p:cBhvr>
                                    </p:animEffect>
                                  </p:childTnLst>
                                </p:cTn>
                              </p:par>
                              <p:par>
                                <p:cTn id="16" presetID="22" presetClass="entr" presetSubtype="8" fill="hold" nodeType="withEffect">
                                  <p:stCondLst>
                                    <p:cond delay="0"/>
                                  </p:stCondLst>
                                  <p:childTnLst>
                                    <p:set>
                                      <p:cBhvr>
                                        <p:cTn id="17" dur="1" fill="hold">
                                          <p:stCondLst>
                                            <p:cond delay="0"/>
                                          </p:stCondLst>
                                        </p:cTn>
                                        <p:tgtEl>
                                          <p:spTgt spid="587790"/>
                                        </p:tgtEl>
                                        <p:attrNameLst>
                                          <p:attrName>style.visibility</p:attrName>
                                        </p:attrNameLst>
                                      </p:cBhvr>
                                      <p:to>
                                        <p:strVal val="visible"/>
                                      </p:to>
                                    </p:set>
                                    <p:animEffect transition="in" filter="wipe(left)">
                                      <p:cBhvr>
                                        <p:cTn id="18" dur="5000"/>
                                        <p:tgtEl>
                                          <p:spTgt spid="587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7373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B7043F5-B00D-47C2-B0B8-D38AB98BE9DD}" type="slidenum">
              <a:rPr lang="en-US" altLang="en-US" b="0"/>
              <a:pPr/>
              <a:t>34</a:t>
            </a:fld>
            <a:endParaRPr lang="en-US" altLang="en-US" b="0"/>
          </a:p>
        </p:txBody>
      </p:sp>
      <p:sp>
        <p:nvSpPr>
          <p:cNvPr id="7373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373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373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373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373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373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373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14761"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4762"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4763"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sz="3200" i="1">
                <a:solidFill>
                  <a:schemeClr val="bg1"/>
                </a:solidFill>
                <a:latin typeface="Arial" panose="020B0604020202020204" pitchFamily="34" charset="0"/>
              </a:rPr>
              <a:t>The unit of communication at the network layer is a datagram.</a:t>
            </a:r>
          </a:p>
        </p:txBody>
      </p:sp>
      <p:grpSp>
        <p:nvGrpSpPr>
          <p:cNvPr id="714764" name="Group 12"/>
          <p:cNvGrpSpPr>
            <a:grpSpLocks/>
          </p:cNvGrpSpPr>
          <p:nvPr/>
        </p:nvGrpSpPr>
        <p:grpSpPr bwMode="auto">
          <a:xfrm>
            <a:off x="609600" y="2133600"/>
            <a:ext cx="1143000" cy="566738"/>
            <a:chOff x="1200" y="1248"/>
            <a:chExt cx="720" cy="357"/>
          </a:xfrm>
        </p:grpSpPr>
        <p:pic>
          <p:nvPicPr>
            <p:cNvPr id="7374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4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47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14764"/>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14761"/>
                                        </p:tgtEl>
                                        <p:attrNameLst>
                                          <p:attrName>style.visibility</p:attrName>
                                        </p:attrNameLst>
                                      </p:cBhvr>
                                      <p:to>
                                        <p:strVal val="visible"/>
                                      </p:to>
                                    </p:set>
                                    <p:animEffect transition="in" filter="checkerboard(across)">
                                      <p:cBhvr>
                                        <p:cTn id="14" dur="500"/>
                                        <p:tgtEl>
                                          <p:spTgt spid="714761"/>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14762"/>
                                        </p:tgtEl>
                                        <p:attrNameLst>
                                          <p:attrName>style.visibility</p:attrName>
                                        </p:attrNameLst>
                                      </p:cBhvr>
                                      <p:to>
                                        <p:strVal val="visible"/>
                                      </p:to>
                                    </p:set>
                                    <p:animEffect transition="in" filter="checkerboard(across)">
                                      <p:cBhvr>
                                        <p:cTn id="18" dur="500"/>
                                        <p:tgtEl>
                                          <p:spTgt spid="714762"/>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14763"/>
                                        </p:tgtEl>
                                        <p:attrNameLst>
                                          <p:attrName>style.visibility</p:attrName>
                                        </p:attrNameLst>
                                      </p:cBhvr>
                                      <p:to>
                                        <p:strVal val="visible"/>
                                      </p:to>
                                    </p:set>
                                    <p:animEffect transition="in" filter="checkerboard(across)">
                                      <p:cBhvr>
                                        <p:cTn id="22" dur="500"/>
                                        <p:tgtEl>
                                          <p:spTgt spid="714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61" grpId="0" animBg="1"/>
      <p:bldP spid="714762" grpId="0" animBg="1"/>
      <p:bldP spid="71476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7577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8239248-657E-4A9B-8407-6EC8ECFF3276}" type="slidenum">
              <a:rPr lang="en-US" altLang="en-US" b="0"/>
              <a:pPr/>
              <a:t>35</a:t>
            </a:fld>
            <a:endParaRPr lang="en-US" altLang="en-US" b="0"/>
          </a:p>
        </p:txBody>
      </p:sp>
      <p:pic>
        <p:nvPicPr>
          <p:cNvPr id="5898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75" y="3287713"/>
            <a:ext cx="6892925" cy="242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781"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2.13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Communication at transport layer</a:t>
            </a:r>
          </a:p>
        </p:txBody>
      </p:sp>
      <p:sp>
        <p:nvSpPr>
          <p:cNvPr id="7578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578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578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578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578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578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578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5898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25" y="838200"/>
            <a:ext cx="8080375"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983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308100"/>
            <a:ext cx="633412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983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4267200"/>
            <a:ext cx="6946900" cy="203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98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16" fill="hold" nodeType="clickEffect">
                                  <p:stCondLst>
                                    <p:cond delay="0"/>
                                  </p:stCondLst>
                                  <p:childTnLst>
                                    <p:set>
                                      <p:cBhvr>
                                        <p:cTn id="10" dur="1" fill="hold">
                                          <p:stCondLst>
                                            <p:cond delay="0"/>
                                          </p:stCondLst>
                                        </p:cTn>
                                        <p:tgtEl>
                                          <p:spTgt spid="589836"/>
                                        </p:tgtEl>
                                        <p:attrNameLst>
                                          <p:attrName>style.visibility</p:attrName>
                                        </p:attrNameLst>
                                      </p:cBhvr>
                                      <p:to>
                                        <p:strVal val="visible"/>
                                      </p:to>
                                    </p:set>
                                    <p:animEffect transition="in" filter="diamond(in)">
                                      <p:cBhvr>
                                        <p:cTn id="11" dur="2000"/>
                                        <p:tgtEl>
                                          <p:spTgt spid="58983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89839"/>
                                        </p:tgtEl>
                                        <p:attrNameLst>
                                          <p:attrName>style.visibility</p:attrName>
                                        </p:attrNameLst>
                                      </p:cBhvr>
                                      <p:to>
                                        <p:strVal val="visible"/>
                                      </p:to>
                                    </p:set>
                                    <p:animEffect transition="in" filter="wipe(left)">
                                      <p:cBhvr>
                                        <p:cTn id="16" dur="3000"/>
                                        <p:tgtEl>
                                          <p:spTgt spid="589839"/>
                                        </p:tgtEl>
                                      </p:cBhvr>
                                    </p:animEffect>
                                  </p:childTnLst>
                                </p:cTn>
                              </p:par>
                              <p:par>
                                <p:cTn id="17" presetID="22" presetClass="entr" presetSubtype="8" fill="hold" nodeType="withEffect">
                                  <p:stCondLst>
                                    <p:cond delay="0"/>
                                  </p:stCondLst>
                                  <p:childTnLst>
                                    <p:set>
                                      <p:cBhvr>
                                        <p:cTn id="18" dur="1" fill="hold">
                                          <p:stCondLst>
                                            <p:cond delay="0"/>
                                          </p:stCondLst>
                                        </p:cTn>
                                        <p:tgtEl>
                                          <p:spTgt spid="589838"/>
                                        </p:tgtEl>
                                        <p:attrNameLst>
                                          <p:attrName>style.visibility</p:attrName>
                                        </p:attrNameLst>
                                      </p:cBhvr>
                                      <p:to>
                                        <p:strVal val="visible"/>
                                      </p:to>
                                    </p:set>
                                    <p:animEffect transition="in" filter="wipe(left)">
                                      <p:cBhvr>
                                        <p:cTn id="19" dur="3000"/>
                                        <p:tgtEl>
                                          <p:spTgt spid="589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7782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17FDE6D-9D2B-45A2-BAD4-418C6860E4AF}" type="slidenum">
              <a:rPr lang="en-US" altLang="en-US" b="0"/>
              <a:pPr/>
              <a:t>36</a:t>
            </a:fld>
            <a:endParaRPr lang="en-US" altLang="en-US" b="0"/>
          </a:p>
        </p:txBody>
      </p:sp>
      <p:sp>
        <p:nvSpPr>
          <p:cNvPr id="7782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782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783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783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783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783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783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10665"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0666" name="Line 10"/>
          <p:cNvSpPr>
            <a:spLocks noChangeShapeType="1"/>
          </p:cNvSpPr>
          <p:nvPr/>
        </p:nvSpPr>
        <p:spPr bwMode="auto">
          <a:xfrm>
            <a:off x="609600" y="51816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0667" name="Rectangle 11"/>
          <p:cNvSpPr>
            <a:spLocks noChangeArrowheads="1"/>
          </p:cNvSpPr>
          <p:nvPr/>
        </p:nvSpPr>
        <p:spPr bwMode="auto">
          <a:xfrm>
            <a:off x="647700" y="3063875"/>
            <a:ext cx="8077200" cy="2041525"/>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sz="3200" i="1">
                <a:solidFill>
                  <a:schemeClr val="bg1"/>
                </a:solidFill>
                <a:latin typeface="Arial" panose="020B0604020202020204" pitchFamily="34" charset="0"/>
              </a:rPr>
              <a:t>The unit of communication at the transport layer is a segment, user datagram, or a packet, depending on the specific protocol used in this layer.</a:t>
            </a:r>
          </a:p>
        </p:txBody>
      </p:sp>
      <p:grpSp>
        <p:nvGrpSpPr>
          <p:cNvPr id="710668" name="Group 12"/>
          <p:cNvGrpSpPr>
            <a:grpSpLocks/>
          </p:cNvGrpSpPr>
          <p:nvPr/>
        </p:nvGrpSpPr>
        <p:grpSpPr bwMode="auto">
          <a:xfrm>
            <a:off x="609600" y="2133600"/>
            <a:ext cx="1143000" cy="566738"/>
            <a:chOff x="1200" y="1248"/>
            <a:chExt cx="720" cy="357"/>
          </a:xfrm>
        </p:grpSpPr>
        <p:pic>
          <p:nvPicPr>
            <p:cNvPr id="7783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4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06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10668"/>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10665"/>
                                        </p:tgtEl>
                                        <p:attrNameLst>
                                          <p:attrName>style.visibility</p:attrName>
                                        </p:attrNameLst>
                                      </p:cBhvr>
                                      <p:to>
                                        <p:strVal val="visible"/>
                                      </p:to>
                                    </p:set>
                                    <p:animEffect transition="in" filter="checkerboard(across)">
                                      <p:cBhvr>
                                        <p:cTn id="14" dur="500"/>
                                        <p:tgtEl>
                                          <p:spTgt spid="710665"/>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10666"/>
                                        </p:tgtEl>
                                        <p:attrNameLst>
                                          <p:attrName>style.visibility</p:attrName>
                                        </p:attrNameLst>
                                      </p:cBhvr>
                                      <p:to>
                                        <p:strVal val="visible"/>
                                      </p:to>
                                    </p:set>
                                    <p:animEffect transition="in" filter="checkerboard(across)">
                                      <p:cBhvr>
                                        <p:cTn id="18" dur="500"/>
                                        <p:tgtEl>
                                          <p:spTgt spid="710666"/>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10667"/>
                                        </p:tgtEl>
                                        <p:attrNameLst>
                                          <p:attrName>style.visibility</p:attrName>
                                        </p:attrNameLst>
                                      </p:cBhvr>
                                      <p:to>
                                        <p:strVal val="visible"/>
                                      </p:to>
                                    </p:set>
                                    <p:animEffect transition="in" filter="checkerboard(across)">
                                      <p:cBhvr>
                                        <p:cTn id="22" dur="500"/>
                                        <p:tgtEl>
                                          <p:spTgt spid="710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5" grpId="0" animBg="1"/>
      <p:bldP spid="710666" grpId="0" animBg="1"/>
      <p:bldP spid="71066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7987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032FC1E-2B35-4FEF-A267-96D1A4ECA8FA}" type="slidenum">
              <a:rPr lang="en-US" altLang="en-US" b="0"/>
              <a:pPr/>
              <a:t>37</a:t>
            </a:fld>
            <a:endParaRPr lang="en-US" altLang="en-US" b="0"/>
          </a:p>
        </p:txBody>
      </p:sp>
      <p:pic>
        <p:nvPicPr>
          <p:cNvPr id="5918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988" y="3505200"/>
            <a:ext cx="6892925" cy="242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877"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2.14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Communication at application layer</a:t>
            </a:r>
          </a:p>
        </p:txBody>
      </p:sp>
      <p:sp>
        <p:nvSpPr>
          <p:cNvPr id="7987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987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988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988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988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988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988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59188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25" y="838200"/>
            <a:ext cx="8308975" cy="23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88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8288" y="1268413"/>
            <a:ext cx="6234112"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888"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7288" y="4495800"/>
            <a:ext cx="6919912" cy="206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18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16" fill="hold" nodeType="clickEffect">
                                  <p:stCondLst>
                                    <p:cond delay="0"/>
                                  </p:stCondLst>
                                  <p:childTnLst>
                                    <p:set>
                                      <p:cBhvr>
                                        <p:cTn id="10" dur="1" fill="hold">
                                          <p:stCondLst>
                                            <p:cond delay="0"/>
                                          </p:stCondLst>
                                        </p:cTn>
                                        <p:tgtEl>
                                          <p:spTgt spid="591885"/>
                                        </p:tgtEl>
                                        <p:attrNameLst>
                                          <p:attrName>style.visibility</p:attrName>
                                        </p:attrNameLst>
                                      </p:cBhvr>
                                      <p:to>
                                        <p:strVal val="visible"/>
                                      </p:to>
                                    </p:set>
                                    <p:animEffect transition="in" filter="diamond(in)">
                                      <p:cBhvr>
                                        <p:cTn id="11" dur="2000"/>
                                        <p:tgtEl>
                                          <p:spTgt spid="5918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91888"/>
                                        </p:tgtEl>
                                        <p:attrNameLst>
                                          <p:attrName>style.visibility</p:attrName>
                                        </p:attrNameLst>
                                      </p:cBhvr>
                                      <p:to>
                                        <p:strVal val="visible"/>
                                      </p:to>
                                    </p:set>
                                    <p:animEffect transition="in" filter="wipe(left)">
                                      <p:cBhvr>
                                        <p:cTn id="16" dur="3000"/>
                                        <p:tgtEl>
                                          <p:spTgt spid="591888"/>
                                        </p:tgtEl>
                                      </p:cBhvr>
                                    </p:animEffect>
                                  </p:childTnLst>
                                </p:cTn>
                              </p:par>
                              <p:par>
                                <p:cTn id="17" presetID="22" presetClass="entr" presetSubtype="8" fill="hold" nodeType="withEffect">
                                  <p:stCondLst>
                                    <p:cond delay="0"/>
                                  </p:stCondLst>
                                  <p:childTnLst>
                                    <p:set>
                                      <p:cBhvr>
                                        <p:cTn id="18" dur="1" fill="hold">
                                          <p:stCondLst>
                                            <p:cond delay="0"/>
                                          </p:stCondLst>
                                        </p:cTn>
                                        <p:tgtEl>
                                          <p:spTgt spid="591887"/>
                                        </p:tgtEl>
                                        <p:attrNameLst>
                                          <p:attrName>style.visibility</p:attrName>
                                        </p:attrNameLst>
                                      </p:cBhvr>
                                      <p:to>
                                        <p:strVal val="visible"/>
                                      </p:to>
                                    </p:set>
                                    <p:animEffect transition="in" filter="wipe(left)">
                                      <p:cBhvr>
                                        <p:cTn id="19" dur="3000"/>
                                        <p:tgtEl>
                                          <p:spTgt spid="59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8192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ECB62B1-E685-4097-8BD0-456188594107}" type="slidenum">
              <a:rPr lang="en-US" altLang="en-US" b="0"/>
              <a:pPr/>
              <a:t>38</a:t>
            </a:fld>
            <a:endParaRPr lang="en-US" altLang="en-US" b="0"/>
          </a:p>
        </p:txBody>
      </p:sp>
      <p:sp>
        <p:nvSpPr>
          <p:cNvPr id="8192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192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192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192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192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192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193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12713"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2714"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2715"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sz="3200" i="1">
                <a:solidFill>
                  <a:schemeClr val="bg1"/>
                </a:solidFill>
                <a:latin typeface="Arial" panose="020B0604020202020204" pitchFamily="34" charset="0"/>
              </a:rPr>
              <a:t>The unit of communication at the application layer is a message.</a:t>
            </a:r>
          </a:p>
        </p:txBody>
      </p:sp>
      <p:grpSp>
        <p:nvGrpSpPr>
          <p:cNvPr id="712716" name="Group 12"/>
          <p:cNvGrpSpPr>
            <a:grpSpLocks/>
          </p:cNvGrpSpPr>
          <p:nvPr/>
        </p:nvGrpSpPr>
        <p:grpSpPr bwMode="auto">
          <a:xfrm>
            <a:off x="609600" y="2328863"/>
            <a:ext cx="1143000" cy="566737"/>
            <a:chOff x="1200" y="1248"/>
            <a:chExt cx="720" cy="357"/>
          </a:xfrm>
        </p:grpSpPr>
        <p:pic>
          <p:nvPicPr>
            <p:cNvPr id="8193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3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27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2000" fill="hold"/>
                                        <p:tgtEl>
                                          <p:spTgt spid="712716"/>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4000"/>
                            </p:stCondLst>
                            <p:childTnLst>
                              <p:par>
                                <p:cTn id="12" presetID="5" presetClass="entr" presetSubtype="10" fill="hold" grpId="0" nodeType="afterEffect">
                                  <p:stCondLst>
                                    <p:cond delay="0"/>
                                  </p:stCondLst>
                                  <p:childTnLst>
                                    <p:set>
                                      <p:cBhvr>
                                        <p:cTn id="13" dur="1" fill="hold">
                                          <p:stCondLst>
                                            <p:cond delay="0"/>
                                          </p:stCondLst>
                                        </p:cTn>
                                        <p:tgtEl>
                                          <p:spTgt spid="712713"/>
                                        </p:tgtEl>
                                        <p:attrNameLst>
                                          <p:attrName>style.visibility</p:attrName>
                                        </p:attrNameLst>
                                      </p:cBhvr>
                                      <p:to>
                                        <p:strVal val="visible"/>
                                      </p:to>
                                    </p:set>
                                    <p:animEffect transition="in" filter="checkerboard(across)">
                                      <p:cBhvr>
                                        <p:cTn id="14" dur="500"/>
                                        <p:tgtEl>
                                          <p:spTgt spid="712713"/>
                                        </p:tgtEl>
                                      </p:cBhvr>
                                    </p:animEffect>
                                  </p:childTnLst>
                                </p:cTn>
                              </p:par>
                            </p:childTnLst>
                          </p:cTn>
                        </p:par>
                        <p:par>
                          <p:cTn id="15" fill="hold" nodeType="afterGroup">
                            <p:stCondLst>
                              <p:cond delay="4500"/>
                            </p:stCondLst>
                            <p:childTnLst>
                              <p:par>
                                <p:cTn id="16" presetID="5" presetClass="entr" presetSubtype="10" fill="hold" grpId="0" nodeType="afterEffect">
                                  <p:stCondLst>
                                    <p:cond delay="0"/>
                                  </p:stCondLst>
                                  <p:childTnLst>
                                    <p:set>
                                      <p:cBhvr>
                                        <p:cTn id="17" dur="1" fill="hold">
                                          <p:stCondLst>
                                            <p:cond delay="0"/>
                                          </p:stCondLst>
                                        </p:cTn>
                                        <p:tgtEl>
                                          <p:spTgt spid="712714"/>
                                        </p:tgtEl>
                                        <p:attrNameLst>
                                          <p:attrName>style.visibility</p:attrName>
                                        </p:attrNameLst>
                                      </p:cBhvr>
                                      <p:to>
                                        <p:strVal val="visible"/>
                                      </p:to>
                                    </p:set>
                                    <p:animEffect transition="in" filter="checkerboard(across)">
                                      <p:cBhvr>
                                        <p:cTn id="18" dur="500"/>
                                        <p:tgtEl>
                                          <p:spTgt spid="712714"/>
                                        </p:tgtEl>
                                      </p:cBhvr>
                                    </p:animEffect>
                                  </p:childTnLst>
                                </p:cTn>
                              </p:par>
                            </p:childTnLst>
                          </p:cTn>
                        </p:par>
                        <p:par>
                          <p:cTn id="19" fill="hold" nodeType="afterGroup">
                            <p:stCondLst>
                              <p:cond delay="5000"/>
                            </p:stCondLst>
                            <p:childTnLst>
                              <p:par>
                                <p:cTn id="20" presetID="5" presetClass="entr" presetSubtype="10" fill="hold" grpId="0" nodeType="afterEffect">
                                  <p:stCondLst>
                                    <p:cond delay="0"/>
                                  </p:stCondLst>
                                  <p:childTnLst>
                                    <p:set>
                                      <p:cBhvr>
                                        <p:cTn id="21" dur="1" fill="hold">
                                          <p:stCondLst>
                                            <p:cond delay="0"/>
                                          </p:stCondLst>
                                        </p:cTn>
                                        <p:tgtEl>
                                          <p:spTgt spid="712715"/>
                                        </p:tgtEl>
                                        <p:attrNameLst>
                                          <p:attrName>style.visibility</p:attrName>
                                        </p:attrNameLst>
                                      </p:cBhvr>
                                      <p:to>
                                        <p:strVal val="visible"/>
                                      </p:to>
                                    </p:set>
                                    <p:animEffect transition="in" filter="checkerboard(across)">
                                      <p:cBhvr>
                                        <p:cTn id="22" dur="500"/>
                                        <p:tgtEl>
                                          <p:spTgt spid="712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3" grpId="0" animBg="1"/>
      <p:bldP spid="712714" grpId="0" animBg="1"/>
      <p:bldP spid="712715"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8397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8431BB2-8BB1-4B08-BEB1-D06625BFDF0C}" type="slidenum">
              <a:rPr lang="en-US" altLang="en-US" b="0"/>
              <a:pPr/>
              <a:t>39</a:t>
            </a:fld>
            <a:endParaRPr lang="en-US" altLang="en-US" b="0"/>
          </a:p>
        </p:txBody>
      </p:sp>
      <p:sp>
        <p:nvSpPr>
          <p:cNvPr id="62054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3200">
              <a:effectLst>
                <a:outerShdw blurRad="38100" dist="38100" dir="2700000" algn="tl">
                  <a:srgbClr val="FFFFFF"/>
                </a:outerShdw>
              </a:effectLst>
              <a:latin typeface="Times New Roman" pitchFamily="18" charset="0"/>
            </a:endParaRPr>
          </a:p>
        </p:txBody>
      </p:sp>
      <p:sp>
        <p:nvSpPr>
          <p:cNvPr id="83973" name="Text Box 3"/>
          <p:cNvSpPr txBox="1">
            <a:spLocks noChangeArrowheads="1"/>
          </p:cNvSpPr>
          <p:nvPr/>
        </p:nvSpPr>
        <p:spPr bwMode="auto">
          <a:xfrm>
            <a:off x="228600" y="355600"/>
            <a:ext cx="39147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2-4 ADDRESSING</a:t>
            </a:r>
          </a:p>
        </p:txBody>
      </p:sp>
      <p:sp>
        <p:nvSpPr>
          <p:cNvPr id="83974"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83975" name="Rectangle 5"/>
          <p:cNvSpPr>
            <a:spLocks noChangeArrowheads="1"/>
          </p:cNvSpPr>
          <p:nvPr/>
        </p:nvSpPr>
        <p:spPr bwMode="auto">
          <a:xfrm>
            <a:off x="381000" y="16002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800">
                <a:latin typeface="Arial Unicode MS" panose="020B0604020202020204" pitchFamily="34" charset="-128"/>
              </a:rPr>
              <a:t>Four levels of addresses are used in an internet employing the TCP/IP protocols: physical address, logical address, port address, and application-specific address. Each address is related to a one layer in the TCP/IP architecture, as shown in Figure 2.15.</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229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3454BD4-53DD-423B-B218-3559B1DB4A8B}" type="slidenum">
              <a:rPr lang="en-US" altLang="en-US" b="0"/>
              <a:pPr/>
              <a:t>4</a:t>
            </a:fld>
            <a:endParaRPr lang="en-US" altLang="en-US" b="0"/>
          </a:p>
        </p:txBody>
      </p:sp>
      <p:sp>
        <p:nvSpPr>
          <p:cNvPr id="612354" name="Text Box 2"/>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i="1" noProof="1">
                <a:solidFill>
                  <a:schemeClr val="hlink"/>
                </a:solidFill>
                <a:effectLst>
                  <a:outerShdw blurRad="38100" dist="38100" dir="2700000" algn="tl">
                    <a:srgbClr val="000000"/>
                  </a:outerShdw>
                </a:effectLst>
                <a:latin typeface="Times" pitchFamily="18" charset="0"/>
              </a:rPr>
              <a:t>Topics Discussed in the Section</a:t>
            </a:r>
          </a:p>
        </p:txBody>
      </p:sp>
      <p:sp>
        <p:nvSpPr>
          <p:cNvPr id="12293"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612356" name="Rectangle 4"/>
          <p:cNvSpPr>
            <a:spLocks noChangeArrowheads="1"/>
          </p:cNvSpPr>
          <p:nvPr/>
        </p:nvSpPr>
        <p:spPr bwMode="auto">
          <a:xfrm>
            <a:off x="304800" y="989013"/>
            <a:ext cx="67056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en-US" sz="2800" noProof="1">
                <a:solidFill>
                  <a:srgbClr val="0033CC"/>
                </a:solidFill>
                <a:latin typeface="Times New Roman" panose="02020603050405020304" pitchFamily="18" charset="0"/>
              </a:rPr>
              <a:t>Hierarchy</a:t>
            </a:r>
          </a:p>
          <a:p>
            <a:pPr>
              <a:spcBef>
                <a:spcPct val="10000"/>
              </a:spcBef>
              <a:spcAft>
                <a:spcPct val="10000"/>
              </a:spcAft>
              <a:buClr>
                <a:schemeClr val="tx1"/>
              </a:buClr>
              <a:buSzPct val="117000"/>
              <a:buFont typeface="Wingdings" panose="05000000000000000000" pitchFamily="2" charset="2"/>
              <a:buChar char="ü"/>
            </a:pPr>
            <a:r>
              <a:rPr lang="en-US" altLang="en-US" sz="2800" noProof="1">
                <a:solidFill>
                  <a:srgbClr val="0033CC"/>
                </a:solidFill>
                <a:latin typeface="Times New Roman" panose="02020603050405020304" pitchFamily="18" charset="0"/>
              </a:rPr>
              <a:t>Services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12356"/>
                                        </p:tgtEl>
                                        <p:attrNameLst>
                                          <p:attrName>style.visibility</p:attrName>
                                        </p:attrNameLst>
                                      </p:cBhvr>
                                      <p:to>
                                        <p:strVal val="visible"/>
                                      </p:to>
                                    </p:set>
                                    <p:animEffect transition="in" filter="wipe(up)">
                                      <p:cBhvr>
                                        <p:cTn id="7" dur="5000"/>
                                        <p:tgtEl>
                                          <p:spTgt spid="612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6"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8601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8601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14D5110-BAEE-46A1-8991-ADDE2C82D43B}" type="slidenum">
              <a:rPr lang="en-US" altLang="en-US" b="0"/>
              <a:pPr/>
              <a:t>40</a:t>
            </a:fld>
            <a:endParaRPr lang="en-US" altLang="en-US" b="0"/>
          </a:p>
        </p:txBody>
      </p:sp>
      <p:sp>
        <p:nvSpPr>
          <p:cNvPr id="626690" name="Text Box 2"/>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i="1">
                <a:solidFill>
                  <a:schemeClr val="hlink"/>
                </a:solidFill>
                <a:effectLst>
                  <a:outerShdw blurRad="38100" dist="38100" dir="2700000" algn="tl">
                    <a:srgbClr val="000000"/>
                  </a:outerShdw>
                </a:effectLst>
                <a:latin typeface="Times" pitchFamily="18" charset="0"/>
              </a:rPr>
              <a:t>Topics Discussed in the Section</a:t>
            </a:r>
          </a:p>
        </p:txBody>
      </p:sp>
      <p:sp>
        <p:nvSpPr>
          <p:cNvPr id="86021"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626692" name="Rectangle 4"/>
          <p:cNvSpPr>
            <a:spLocks noChangeArrowheads="1"/>
          </p:cNvSpPr>
          <p:nvPr/>
        </p:nvSpPr>
        <p:spPr bwMode="auto">
          <a:xfrm>
            <a:off x="304800" y="989013"/>
            <a:ext cx="6705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 Physical Addresses</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 Logical Addresses</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 Port Addresses</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latin typeface="Times New Roman" panose="02020603050405020304" pitchFamily="18" charset="0"/>
              </a:rPr>
              <a:t> Application-Specific Addresses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6692"/>
                                        </p:tgtEl>
                                        <p:attrNameLst>
                                          <p:attrName>style.visibility</p:attrName>
                                        </p:attrNameLst>
                                      </p:cBhvr>
                                      <p:to>
                                        <p:strVal val="visible"/>
                                      </p:to>
                                    </p:set>
                                    <p:animEffect transition="in" filter="wipe(up)">
                                      <p:cBhvr>
                                        <p:cTn id="7" dur="5000"/>
                                        <p:tgtEl>
                                          <p:spTgt spid="626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8806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46FBE1-7805-4E6B-BB3B-8FD0E565EBF7}" type="slidenum">
              <a:rPr lang="en-US" altLang="en-US" b="0"/>
              <a:pPr/>
              <a:t>41</a:t>
            </a:fld>
            <a:endParaRPr lang="en-US" altLang="en-US" b="0"/>
          </a:p>
        </p:txBody>
      </p:sp>
      <p:sp>
        <p:nvSpPr>
          <p:cNvPr id="8806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2.15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Addresses in the TCP/IP protocol suite</a:t>
            </a:r>
          </a:p>
        </p:txBody>
      </p:sp>
      <p:sp>
        <p:nvSpPr>
          <p:cNvPr id="8806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807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807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807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807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807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8807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59597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3" y="1295400"/>
            <a:ext cx="8428037"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95979"/>
                                        </p:tgtEl>
                                        <p:attrNameLst>
                                          <p:attrName>style.visibility</p:attrName>
                                        </p:attrNameLst>
                                      </p:cBhvr>
                                      <p:to>
                                        <p:strVal val="visible"/>
                                      </p:to>
                                    </p:set>
                                    <p:animEffect transition="in" filter="wipe(up)">
                                      <p:cBhvr>
                                        <p:cTn id="7" dur="5000"/>
                                        <p:tgtEl>
                                          <p:spTgt spid="595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9011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CBA873C-B4CD-4E04-AB3E-7BEA8E018A6A}" type="slidenum">
              <a:rPr lang="en-US" altLang="en-US" b="0"/>
              <a:pPr/>
              <a:t>42</a:t>
            </a:fld>
            <a:endParaRPr lang="en-US" altLang="en-US" b="0"/>
          </a:p>
        </p:txBody>
      </p:sp>
      <p:sp>
        <p:nvSpPr>
          <p:cNvPr id="90116" name="Text Box 2"/>
          <p:cNvSpPr txBox="1">
            <a:spLocks noChangeArrowheads="1"/>
          </p:cNvSpPr>
          <p:nvPr/>
        </p:nvSpPr>
        <p:spPr bwMode="auto">
          <a:xfrm>
            <a:off x="76200" y="696913"/>
            <a:ext cx="8839200" cy="511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200">
                <a:latin typeface="Arial Unicode MS" panose="020B0604020202020204" pitchFamily="34" charset="-128"/>
              </a:rPr>
              <a:t>In Figure 2.16 a node with physical address 10 sends a frame to a node with physical address 87. The two nodes are connected by a link (a LAN). At the data link layer, this frame contains physical (link) addresses in the header. These are the only addresses needed. The rest of the header contains other information needed at this level. As the figure shows, the computer with physical address 10 is the sender, and the computer with physical address 87 is the receiver. The data link layer at the sender receives data from an upper layer. It encapsulates the data in a frame. The frame is propagated through the LAN. Each station with a physical address other than 87 drops the frame because the destination address in the frame does not match its own physical address. The intended destination computer, however, finds a match between the destination address in the frame and its own physical address. </a:t>
            </a:r>
          </a:p>
        </p:txBody>
      </p:sp>
      <p:grpSp>
        <p:nvGrpSpPr>
          <p:cNvPr id="90117" name="Group 3"/>
          <p:cNvGrpSpPr>
            <a:grpSpLocks/>
          </p:cNvGrpSpPr>
          <p:nvPr/>
        </p:nvGrpSpPr>
        <p:grpSpPr bwMode="auto">
          <a:xfrm>
            <a:off x="0" y="0"/>
            <a:ext cx="9144000" cy="609600"/>
            <a:chOff x="0" y="2448"/>
            <a:chExt cx="5760" cy="384"/>
          </a:xfrm>
        </p:grpSpPr>
        <p:sp>
          <p:nvSpPr>
            <p:cNvPr id="90118"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692229" name="Text Box 5"/>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a:solidFill>
                    <a:schemeClr val="bg1"/>
                  </a:solidFill>
                  <a:effectLst>
                    <a:outerShdw blurRad="38100" dist="38100" dir="2700000" algn="tl">
                      <a:srgbClr val="000000"/>
                    </a:outerShdw>
                  </a:effectLst>
                  <a:latin typeface="Times New Roman" pitchFamily="18" charset="0"/>
                </a:rPr>
                <a:t>Example</a:t>
              </a:r>
              <a:r>
                <a:rPr lang="en-US" sz="3200">
                  <a:solidFill>
                    <a:schemeClr val="bg1"/>
                  </a:solidFill>
                  <a:latin typeface="Times New Roman" pitchFamily="18" charset="0"/>
                </a:rPr>
                <a:t> 2.3</a:t>
              </a:r>
              <a:endParaRPr lang="en-US" sz="3200" i="1">
                <a:solidFill>
                  <a:schemeClr val="bg1"/>
                </a:solidFill>
                <a:latin typeface="Times New Roman" pitchFamily="18" charset="0"/>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9216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B9B0FBF-0D64-412F-81E9-E3FFE2464762}" type="slidenum">
              <a:rPr lang="en-US" altLang="en-US" b="0"/>
              <a:pPr/>
              <a:t>43</a:t>
            </a:fld>
            <a:endParaRPr lang="en-US" altLang="en-US" b="0"/>
          </a:p>
        </p:txBody>
      </p:sp>
      <p:pic>
        <p:nvPicPr>
          <p:cNvPr id="59802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7970838" cy="335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65"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2.16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2.3: physical addresses</a:t>
            </a:r>
          </a:p>
        </p:txBody>
      </p:sp>
      <p:sp>
        <p:nvSpPr>
          <p:cNvPr id="9216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216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216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216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217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217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217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59802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810000"/>
            <a:ext cx="30892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031"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8675" y="3516313"/>
            <a:ext cx="1050925" cy="113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032"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3505200"/>
            <a:ext cx="9874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033"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3886200"/>
            <a:ext cx="3217863"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80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598029"/>
                                        </p:tgtEl>
                                        <p:attrNameLst>
                                          <p:attrName>style.visibility</p:attrName>
                                        </p:attrNameLst>
                                      </p:cBhvr>
                                      <p:to>
                                        <p:strVal val="visible"/>
                                      </p:to>
                                    </p:set>
                                    <p:animEffect transition="in" filter="wipe(left)">
                                      <p:cBhvr>
                                        <p:cTn id="11" dur="2000"/>
                                        <p:tgtEl>
                                          <p:spTgt spid="5980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xit" presetSubtype="0" fill="hold" nodeType="clickEffect">
                                  <p:stCondLst>
                                    <p:cond delay="0"/>
                                  </p:stCondLst>
                                  <p:childTnLst>
                                    <p:animEffect transition="out" filter="dissolve">
                                      <p:cBhvr>
                                        <p:cTn id="15" dur="500"/>
                                        <p:tgtEl>
                                          <p:spTgt spid="598029"/>
                                        </p:tgtEl>
                                      </p:cBhvr>
                                    </p:animEffect>
                                    <p:set>
                                      <p:cBhvr>
                                        <p:cTn id="16" dur="1" fill="hold">
                                          <p:stCondLst>
                                            <p:cond delay="499"/>
                                          </p:stCondLst>
                                        </p:cTn>
                                        <p:tgtEl>
                                          <p:spTgt spid="598029"/>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598031"/>
                                        </p:tgtEl>
                                        <p:attrNameLst>
                                          <p:attrName>style.visibility</p:attrName>
                                        </p:attrNameLst>
                                      </p:cBhvr>
                                      <p:to>
                                        <p:strVal val="visible"/>
                                      </p:to>
                                    </p:set>
                                    <p:animEffect transition="in" filter="wipe(down)">
                                      <p:cBhvr>
                                        <p:cTn id="21" dur="2000"/>
                                        <p:tgtEl>
                                          <p:spTgt spid="59803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nodeType="clickEffect">
                                  <p:stCondLst>
                                    <p:cond delay="0"/>
                                  </p:stCondLst>
                                  <p:childTnLst>
                                    <p:animEffect transition="out" filter="dissolve">
                                      <p:cBhvr>
                                        <p:cTn id="25" dur="500"/>
                                        <p:tgtEl>
                                          <p:spTgt spid="598031"/>
                                        </p:tgtEl>
                                      </p:cBhvr>
                                    </p:animEffect>
                                    <p:set>
                                      <p:cBhvr>
                                        <p:cTn id="26" dur="1" fill="hold">
                                          <p:stCondLst>
                                            <p:cond delay="499"/>
                                          </p:stCondLst>
                                        </p:cTn>
                                        <p:tgtEl>
                                          <p:spTgt spid="598031"/>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598032"/>
                                        </p:tgtEl>
                                        <p:attrNameLst>
                                          <p:attrName>style.visibility</p:attrName>
                                        </p:attrNameLst>
                                      </p:cBhvr>
                                      <p:to>
                                        <p:strVal val="visible"/>
                                      </p:to>
                                    </p:set>
                                    <p:animEffect transition="in" filter="wipe(down)">
                                      <p:cBhvr>
                                        <p:cTn id="31" dur="2000"/>
                                        <p:tgtEl>
                                          <p:spTgt spid="59803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nodeType="clickEffect">
                                  <p:stCondLst>
                                    <p:cond delay="0"/>
                                  </p:stCondLst>
                                  <p:childTnLst>
                                    <p:animEffect transition="out" filter="dissolve">
                                      <p:cBhvr>
                                        <p:cTn id="35" dur="500"/>
                                        <p:tgtEl>
                                          <p:spTgt spid="598032"/>
                                        </p:tgtEl>
                                      </p:cBhvr>
                                    </p:animEffect>
                                    <p:set>
                                      <p:cBhvr>
                                        <p:cTn id="36" dur="1" fill="hold">
                                          <p:stCondLst>
                                            <p:cond delay="499"/>
                                          </p:stCondLst>
                                        </p:cTn>
                                        <p:tgtEl>
                                          <p:spTgt spid="598032"/>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98033"/>
                                        </p:tgtEl>
                                        <p:attrNameLst>
                                          <p:attrName>style.visibility</p:attrName>
                                        </p:attrNameLst>
                                      </p:cBhvr>
                                      <p:to>
                                        <p:strVal val="visible"/>
                                      </p:to>
                                    </p:set>
                                    <p:animEffect transition="in" filter="wipe(left)">
                                      <p:cBhvr>
                                        <p:cTn id="41" dur="2000"/>
                                        <p:tgtEl>
                                          <p:spTgt spid="59803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xit" presetSubtype="0" fill="hold" nodeType="clickEffect">
                                  <p:stCondLst>
                                    <p:cond delay="0"/>
                                  </p:stCondLst>
                                  <p:childTnLst>
                                    <p:animEffect transition="out" filter="dissolve">
                                      <p:cBhvr>
                                        <p:cTn id="45" dur="500"/>
                                        <p:tgtEl>
                                          <p:spTgt spid="598033"/>
                                        </p:tgtEl>
                                      </p:cBhvr>
                                    </p:animEffect>
                                    <p:set>
                                      <p:cBhvr>
                                        <p:cTn id="46" dur="1" fill="hold">
                                          <p:stCondLst>
                                            <p:cond delay="499"/>
                                          </p:stCondLst>
                                        </p:cTn>
                                        <p:tgtEl>
                                          <p:spTgt spid="5980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9421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1BA8D18-98B6-43C9-A4E9-B50CA22611CA}" type="slidenum">
              <a:rPr lang="en-US" altLang="en-US" b="0"/>
              <a:pPr/>
              <a:t>44</a:t>
            </a:fld>
            <a:endParaRPr lang="en-US" altLang="en-US" b="0"/>
          </a:p>
        </p:txBody>
      </p:sp>
      <p:sp>
        <p:nvSpPr>
          <p:cNvPr id="94212" name="Text Box 2"/>
          <p:cNvSpPr txBox="1">
            <a:spLocks noChangeArrowheads="1"/>
          </p:cNvSpPr>
          <p:nvPr/>
        </p:nvSpPr>
        <p:spPr bwMode="auto">
          <a:xfrm>
            <a:off x="76200" y="696913"/>
            <a:ext cx="8839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As we will see in Chapter 3, most local area networks use a 48-bit (6-byte) physical address written as 12 hexadecimal digits; every byte (2 hexadecimal digits) is separated by a colon, as shown below:</a:t>
            </a:r>
          </a:p>
        </p:txBody>
      </p:sp>
      <p:grpSp>
        <p:nvGrpSpPr>
          <p:cNvPr id="94213" name="Group 3"/>
          <p:cNvGrpSpPr>
            <a:grpSpLocks/>
          </p:cNvGrpSpPr>
          <p:nvPr/>
        </p:nvGrpSpPr>
        <p:grpSpPr bwMode="auto">
          <a:xfrm>
            <a:off x="0" y="0"/>
            <a:ext cx="9144000" cy="609600"/>
            <a:chOff x="0" y="2448"/>
            <a:chExt cx="5760" cy="384"/>
          </a:xfrm>
        </p:grpSpPr>
        <p:sp>
          <p:nvSpPr>
            <p:cNvPr id="94215" name="Rectangle 4"/>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694277" name="Text Box 5"/>
            <p:cNvSpPr txBox="1">
              <a:spLocks noChangeArrowheads="1"/>
            </p:cNvSpPr>
            <p:nvPr/>
          </p:nvSpPr>
          <p:spPr bwMode="auto">
            <a:xfrm>
              <a:off x="0" y="2448"/>
              <a:ext cx="1473" cy="371"/>
            </a:xfrm>
            <a:prstGeom prst="rect">
              <a:avLst/>
            </a:prstGeom>
            <a:noFill/>
            <a:ln w="9525">
              <a:solidFill>
                <a:srgbClr val="00CC00"/>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a:solidFill>
                    <a:schemeClr val="bg1"/>
                  </a:solidFill>
                  <a:effectLst>
                    <a:outerShdw blurRad="38100" dist="38100" dir="2700000" algn="tl">
                      <a:srgbClr val="C0C0C0"/>
                    </a:outerShdw>
                  </a:effectLst>
                  <a:latin typeface="Times New Roman" pitchFamily="18" charset="0"/>
                </a:rPr>
                <a:t>Example</a:t>
              </a:r>
              <a:r>
                <a:rPr lang="en-US" sz="3200">
                  <a:solidFill>
                    <a:schemeClr val="bg1"/>
                  </a:solidFill>
                  <a:latin typeface="Times New Roman" pitchFamily="18" charset="0"/>
                </a:rPr>
                <a:t> 2.4</a:t>
              </a:r>
              <a:endParaRPr lang="en-US" sz="3200" i="1">
                <a:solidFill>
                  <a:schemeClr val="bg1"/>
                </a:solidFill>
                <a:latin typeface="Times New Roman" pitchFamily="18" charset="0"/>
              </a:endParaRPr>
            </a:p>
          </p:txBody>
        </p:sp>
      </p:grpSp>
      <p:sp>
        <p:nvSpPr>
          <p:cNvPr id="694279" name="Text Box 7"/>
          <p:cNvSpPr txBox="1">
            <a:spLocks noChangeArrowheads="1"/>
          </p:cNvSpPr>
          <p:nvPr/>
        </p:nvSpPr>
        <p:spPr bwMode="auto">
          <a:xfrm>
            <a:off x="152400" y="2759075"/>
            <a:ext cx="8839200" cy="82232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sz="2400">
                <a:solidFill>
                  <a:schemeClr val="hlink"/>
                </a:solidFill>
                <a:effectLst>
                  <a:outerShdw blurRad="38100" dist="38100" dir="2700000" algn="tl">
                    <a:srgbClr val="000000"/>
                  </a:outerShdw>
                </a:effectLst>
                <a:latin typeface="Arial Unicode MS" pitchFamily="34" charset="-128"/>
              </a:rPr>
              <a:t>07:01:02:01:2C:4B</a:t>
            </a:r>
          </a:p>
          <a:p>
            <a:pPr algn="ctr">
              <a:defRPr/>
            </a:pPr>
            <a:r>
              <a:rPr lang="en-US" sz="2400">
                <a:latin typeface="Arial Unicode MS" pitchFamily="34" charset="-128"/>
              </a:rPr>
              <a:t>A 6-byte (12 hexadecimal digits) physical address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9625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88FFA55-F639-4575-805A-F3ADA398BCF7}" type="slidenum">
              <a:rPr lang="en-US" altLang="en-US" b="0"/>
              <a:pPr/>
              <a:t>45</a:t>
            </a:fld>
            <a:endParaRPr lang="en-US" altLang="en-US" b="0"/>
          </a:p>
        </p:txBody>
      </p:sp>
      <p:sp>
        <p:nvSpPr>
          <p:cNvPr id="96260" name="Text Box 2"/>
          <p:cNvSpPr txBox="1">
            <a:spLocks noChangeArrowheads="1"/>
          </p:cNvSpPr>
          <p:nvPr/>
        </p:nvSpPr>
        <p:spPr bwMode="auto">
          <a:xfrm>
            <a:off x="76200" y="696913"/>
            <a:ext cx="8839200" cy="545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200">
                <a:latin typeface="Arial Unicode MS" panose="020B0604020202020204" pitchFamily="34" charset="-128"/>
              </a:rPr>
              <a:t>Figure 2.17 shows a part of an internet with two routers connecting three LANs. Each device (computer or router) has a pair of addresses (logical and physical) for each connection. In this case, each computer is connected to only one link and therefore has only one pair of addresses. Each router, however, is connected to three networks. So each router has three pairs of addresses, one for each connection. Although it may be obvious that each router must have a separate physical address for each connection, it may not be obvious why it needs a logical address for each connection. We discuss these issues in Chapters 11 and 12 when we discuss routing. The computer with logical address A and physical address 10 needs to send a packet to the computer with logical address P and physical address 95. We use letters to show the logical addresses and numbers for physical addresses, but note that both are actually numbers, as we will see in later chapters.</a:t>
            </a:r>
          </a:p>
        </p:txBody>
      </p:sp>
      <p:grpSp>
        <p:nvGrpSpPr>
          <p:cNvPr id="96261" name="Group 3"/>
          <p:cNvGrpSpPr>
            <a:grpSpLocks/>
          </p:cNvGrpSpPr>
          <p:nvPr/>
        </p:nvGrpSpPr>
        <p:grpSpPr bwMode="auto">
          <a:xfrm>
            <a:off x="0" y="0"/>
            <a:ext cx="9144000" cy="609600"/>
            <a:chOff x="0" y="2448"/>
            <a:chExt cx="5760" cy="384"/>
          </a:xfrm>
        </p:grpSpPr>
        <p:sp>
          <p:nvSpPr>
            <p:cNvPr id="96262"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696325" name="Text Box 5"/>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a:solidFill>
                    <a:schemeClr val="bg1"/>
                  </a:solidFill>
                  <a:effectLst>
                    <a:outerShdw blurRad="38100" dist="38100" dir="2700000" algn="tl">
                      <a:srgbClr val="000000"/>
                    </a:outerShdw>
                  </a:effectLst>
                  <a:latin typeface="Times New Roman" pitchFamily="18" charset="0"/>
                </a:rPr>
                <a:t>Example</a:t>
              </a:r>
              <a:r>
                <a:rPr lang="en-US" sz="3200">
                  <a:solidFill>
                    <a:schemeClr val="bg1"/>
                  </a:solidFill>
                  <a:latin typeface="Times New Roman" pitchFamily="18" charset="0"/>
                </a:rPr>
                <a:t> 2.5</a:t>
              </a:r>
              <a:endParaRPr lang="en-US" sz="3200" i="1">
                <a:solidFill>
                  <a:schemeClr val="bg1"/>
                </a:solidFill>
                <a:latin typeface="Times New Roman" pitchFamily="18" charset="0"/>
              </a:endParaRP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9830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BBCD78D-D6A3-4E8A-9A17-37D8ECB5D9BD}" type="slidenum">
              <a:rPr lang="en-US" altLang="en-US" b="0"/>
              <a:pPr/>
              <a:t>46</a:t>
            </a:fld>
            <a:endParaRPr lang="en-US" altLang="en-US" b="0"/>
          </a:p>
        </p:txBody>
      </p:sp>
      <p:pic>
        <p:nvPicPr>
          <p:cNvPr id="60007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838" y="1139825"/>
            <a:ext cx="7065962"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309"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2.17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2.5: logical addresses</a:t>
            </a:r>
          </a:p>
        </p:txBody>
      </p:sp>
      <p:sp>
        <p:nvSpPr>
          <p:cNvPr id="9831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831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831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831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831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831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9831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0007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4200" y="1905000"/>
            <a:ext cx="40132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007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4275" y="1919288"/>
            <a:ext cx="1736725" cy="387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0078"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0538" y="4491038"/>
            <a:ext cx="4030662"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00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00076"/>
                                        </p:tgtEl>
                                        <p:attrNameLst>
                                          <p:attrName>style.visibility</p:attrName>
                                        </p:attrNameLst>
                                      </p:cBhvr>
                                      <p:to>
                                        <p:strVal val="visible"/>
                                      </p:to>
                                    </p:set>
                                    <p:animEffect transition="in" filter="wipe(left)">
                                      <p:cBhvr>
                                        <p:cTn id="11" dur="2000"/>
                                        <p:tgtEl>
                                          <p:spTgt spid="600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xit" presetSubtype="10" fill="hold" nodeType="clickEffect">
                                  <p:stCondLst>
                                    <p:cond delay="0"/>
                                  </p:stCondLst>
                                  <p:childTnLst>
                                    <p:animEffect transition="out" filter="blinds(horizontal)">
                                      <p:cBhvr>
                                        <p:cTn id="15" dur="500"/>
                                        <p:tgtEl>
                                          <p:spTgt spid="600076"/>
                                        </p:tgtEl>
                                      </p:cBhvr>
                                    </p:animEffect>
                                    <p:set>
                                      <p:cBhvr>
                                        <p:cTn id="16" dur="1" fill="hold">
                                          <p:stCondLst>
                                            <p:cond delay="499"/>
                                          </p:stCondLst>
                                        </p:cTn>
                                        <p:tgtEl>
                                          <p:spTgt spid="600076"/>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600077"/>
                                        </p:tgtEl>
                                        <p:attrNameLst>
                                          <p:attrName>style.visibility</p:attrName>
                                        </p:attrNameLst>
                                      </p:cBhvr>
                                      <p:to>
                                        <p:strVal val="visible"/>
                                      </p:to>
                                    </p:set>
                                    <p:animEffect transition="in" filter="wipe(up)">
                                      <p:cBhvr>
                                        <p:cTn id="21" dur="2000"/>
                                        <p:tgtEl>
                                          <p:spTgt spid="60007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xit" presetSubtype="10" fill="hold" nodeType="clickEffect">
                                  <p:stCondLst>
                                    <p:cond delay="0"/>
                                  </p:stCondLst>
                                  <p:childTnLst>
                                    <p:animEffect transition="out" filter="blinds(horizontal)">
                                      <p:cBhvr>
                                        <p:cTn id="25" dur="500"/>
                                        <p:tgtEl>
                                          <p:spTgt spid="600077"/>
                                        </p:tgtEl>
                                      </p:cBhvr>
                                    </p:animEffect>
                                    <p:set>
                                      <p:cBhvr>
                                        <p:cTn id="26" dur="1" fill="hold">
                                          <p:stCondLst>
                                            <p:cond delay="499"/>
                                          </p:stCondLst>
                                        </p:cTn>
                                        <p:tgtEl>
                                          <p:spTgt spid="600077"/>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600078"/>
                                        </p:tgtEl>
                                        <p:attrNameLst>
                                          <p:attrName>style.visibility</p:attrName>
                                        </p:attrNameLst>
                                      </p:cBhvr>
                                      <p:to>
                                        <p:strVal val="visible"/>
                                      </p:to>
                                    </p:set>
                                    <p:animEffect transition="in" filter="wipe(right)">
                                      <p:cBhvr>
                                        <p:cTn id="31" dur="2000"/>
                                        <p:tgtEl>
                                          <p:spTgt spid="60007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nodeType="clickEffect">
                                  <p:stCondLst>
                                    <p:cond delay="0"/>
                                  </p:stCondLst>
                                  <p:childTnLst>
                                    <p:animEffect transition="out" filter="blinds(horizontal)">
                                      <p:cBhvr>
                                        <p:cTn id="35" dur="500"/>
                                        <p:tgtEl>
                                          <p:spTgt spid="600078"/>
                                        </p:tgtEl>
                                      </p:cBhvr>
                                    </p:animEffect>
                                    <p:set>
                                      <p:cBhvr>
                                        <p:cTn id="36" dur="1" fill="hold">
                                          <p:stCondLst>
                                            <p:cond delay="499"/>
                                          </p:stCondLst>
                                        </p:cTn>
                                        <p:tgtEl>
                                          <p:spTgt spid="6000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0035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3A7E7B4-CEB2-4100-9774-70EC36FECC09}" type="slidenum">
              <a:rPr lang="en-US" altLang="en-US" b="0"/>
              <a:pPr/>
              <a:t>47</a:t>
            </a:fld>
            <a:endParaRPr lang="en-US" altLang="en-US" b="0"/>
          </a:p>
        </p:txBody>
      </p:sp>
      <p:sp>
        <p:nvSpPr>
          <p:cNvPr id="10035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035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035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035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036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036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036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28745"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8746" name="Line 10"/>
          <p:cNvSpPr>
            <a:spLocks noChangeShapeType="1"/>
          </p:cNvSpPr>
          <p:nvPr/>
        </p:nvSpPr>
        <p:spPr bwMode="auto">
          <a:xfrm>
            <a:off x="609600" y="4724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8747" name="Rectangle 11"/>
          <p:cNvSpPr>
            <a:spLocks noChangeArrowheads="1"/>
          </p:cNvSpPr>
          <p:nvPr/>
        </p:nvSpPr>
        <p:spPr bwMode="auto">
          <a:xfrm>
            <a:off x="647700" y="3063875"/>
            <a:ext cx="8077200" cy="1554163"/>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sz="3200" i="1">
                <a:solidFill>
                  <a:schemeClr val="bg1"/>
                </a:solidFill>
                <a:latin typeface="Arial" panose="020B0604020202020204" pitchFamily="34" charset="0"/>
              </a:rPr>
              <a:t>The physical addresses will change from hop to hop, but the logical addresses remain the same.</a:t>
            </a:r>
          </a:p>
        </p:txBody>
      </p:sp>
      <p:grpSp>
        <p:nvGrpSpPr>
          <p:cNvPr id="628748" name="Group 12"/>
          <p:cNvGrpSpPr>
            <a:grpSpLocks/>
          </p:cNvGrpSpPr>
          <p:nvPr/>
        </p:nvGrpSpPr>
        <p:grpSpPr bwMode="auto">
          <a:xfrm>
            <a:off x="609600" y="2133600"/>
            <a:ext cx="1143000" cy="566738"/>
            <a:chOff x="1200" y="1248"/>
            <a:chExt cx="720" cy="357"/>
          </a:xfrm>
        </p:grpSpPr>
        <p:pic>
          <p:nvPicPr>
            <p:cNvPr id="10036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6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8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628748"/>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628745"/>
                                        </p:tgtEl>
                                        <p:attrNameLst>
                                          <p:attrName>style.visibility</p:attrName>
                                        </p:attrNameLst>
                                      </p:cBhvr>
                                      <p:to>
                                        <p:strVal val="visible"/>
                                      </p:to>
                                    </p:set>
                                    <p:animEffect transition="in" filter="checkerboard(across)">
                                      <p:cBhvr>
                                        <p:cTn id="14" dur="500"/>
                                        <p:tgtEl>
                                          <p:spTgt spid="628745"/>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628746"/>
                                        </p:tgtEl>
                                        <p:attrNameLst>
                                          <p:attrName>style.visibility</p:attrName>
                                        </p:attrNameLst>
                                      </p:cBhvr>
                                      <p:to>
                                        <p:strVal val="visible"/>
                                      </p:to>
                                    </p:set>
                                    <p:animEffect transition="in" filter="checkerboard(across)">
                                      <p:cBhvr>
                                        <p:cTn id="18" dur="500"/>
                                        <p:tgtEl>
                                          <p:spTgt spid="628746"/>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628747"/>
                                        </p:tgtEl>
                                        <p:attrNameLst>
                                          <p:attrName>style.visibility</p:attrName>
                                        </p:attrNameLst>
                                      </p:cBhvr>
                                      <p:to>
                                        <p:strVal val="visible"/>
                                      </p:to>
                                    </p:set>
                                    <p:animEffect transition="in" filter="checkerboard(across)">
                                      <p:cBhvr>
                                        <p:cTn id="22" dur="500"/>
                                        <p:tgtEl>
                                          <p:spTgt spid="628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5" grpId="0" animBg="1"/>
      <p:bldP spid="628746" grpId="0" animBg="1"/>
      <p:bldP spid="62874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0240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A905D4F-AE73-49F2-96B2-6BD0FC4C20F2}" type="slidenum">
              <a:rPr lang="en-US" altLang="en-US" b="0"/>
              <a:pPr/>
              <a:t>48</a:t>
            </a:fld>
            <a:endParaRPr lang="en-US" altLang="en-US" b="0"/>
          </a:p>
        </p:txBody>
      </p:sp>
      <p:sp>
        <p:nvSpPr>
          <p:cNvPr id="102404" name="Text Box 2"/>
          <p:cNvSpPr txBox="1">
            <a:spLocks noChangeArrowheads="1"/>
          </p:cNvSpPr>
          <p:nvPr/>
        </p:nvSpPr>
        <p:spPr bwMode="auto">
          <a:xfrm>
            <a:off x="76200" y="696913"/>
            <a:ext cx="88392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Figure 2.18 shows two computers communicating via the Internet. The sending computer is running three processes at this time with port addresses a, b, and c. The receiving computer is running two processes at this time with port addresses j and k. Process a in the sending computer needs to communicate with process j in the receiving computer. Note that although both computers are using the same application, FTP, for example, the port addresses are different because one is a client program and the other is a server program, as we will see in Chapter 17.</a:t>
            </a:r>
          </a:p>
        </p:txBody>
      </p:sp>
      <p:grpSp>
        <p:nvGrpSpPr>
          <p:cNvPr id="102405" name="Group 3"/>
          <p:cNvGrpSpPr>
            <a:grpSpLocks/>
          </p:cNvGrpSpPr>
          <p:nvPr/>
        </p:nvGrpSpPr>
        <p:grpSpPr bwMode="auto">
          <a:xfrm>
            <a:off x="0" y="0"/>
            <a:ext cx="9144000" cy="609600"/>
            <a:chOff x="0" y="2448"/>
            <a:chExt cx="5760" cy="384"/>
          </a:xfrm>
        </p:grpSpPr>
        <p:sp>
          <p:nvSpPr>
            <p:cNvPr id="102406"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698373" name="Text Box 5"/>
            <p:cNvSpPr txBox="1">
              <a:spLocks noChangeArrowheads="1"/>
            </p:cNvSpPr>
            <p:nvPr/>
          </p:nvSpPr>
          <p:spPr bwMode="auto">
            <a:xfrm>
              <a:off x="0" y="2448"/>
              <a:ext cx="1467"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a:solidFill>
                    <a:schemeClr val="bg1"/>
                  </a:solidFill>
                  <a:effectLst>
                    <a:outerShdw blurRad="38100" dist="38100" dir="2700000" algn="tl">
                      <a:srgbClr val="C0C0C0"/>
                    </a:outerShdw>
                  </a:effectLst>
                  <a:latin typeface="Times New Roman" pitchFamily="18" charset="0"/>
                </a:rPr>
                <a:t>Example</a:t>
              </a:r>
              <a:r>
                <a:rPr lang="en-US" sz="3200">
                  <a:solidFill>
                    <a:schemeClr val="bg1"/>
                  </a:solidFill>
                  <a:latin typeface="Times New Roman" pitchFamily="18" charset="0"/>
                </a:rPr>
                <a:t> 2.6</a:t>
              </a:r>
              <a:endParaRPr lang="en-US" sz="3200" i="1">
                <a:solidFill>
                  <a:schemeClr val="bg1"/>
                </a:solidFill>
                <a:latin typeface="Times New Roman" pitchFamily="18" charset="0"/>
              </a:endParaRP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0445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C87FA9F-E84E-4B8C-8870-A257A7468AFE}" type="slidenum">
              <a:rPr lang="en-US" altLang="en-US" b="0"/>
              <a:pPr/>
              <a:t>49</a:t>
            </a:fld>
            <a:endParaRPr lang="en-US" altLang="en-US" b="0"/>
          </a:p>
        </p:txBody>
      </p:sp>
      <p:grpSp>
        <p:nvGrpSpPr>
          <p:cNvPr id="602128" name="Group 16"/>
          <p:cNvGrpSpPr>
            <a:grpSpLocks/>
          </p:cNvGrpSpPr>
          <p:nvPr/>
        </p:nvGrpSpPr>
        <p:grpSpPr bwMode="auto">
          <a:xfrm>
            <a:off x="1730375" y="1219200"/>
            <a:ext cx="5737225" cy="4783138"/>
            <a:chOff x="1090" y="768"/>
            <a:chExt cx="3614" cy="3013"/>
          </a:xfrm>
        </p:grpSpPr>
        <p:pic>
          <p:nvPicPr>
            <p:cNvPr id="10446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 y="768"/>
              <a:ext cx="3518" cy="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64"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 y="1429"/>
              <a:ext cx="3455"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65"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5" y="3393"/>
              <a:ext cx="709"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4453"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2.18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2.6: port numbers</a:t>
            </a:r>
          </a:p>
        </p:txBody>
      </p:sp>
      <p:sp>
        <p:nvSpPr>
          <p:cNvPr id="10445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445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445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445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445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445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446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02129"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275" y="1905000"/>
            <a:ext cx="2193925"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213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1903413"/>
            <a:ext cx="1901825" cy="373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21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02129"/>
                                        </p:tgtEl>
                                        <p:attrNameLst>
                                          <p:attrName>style.visibility</p:attrName>
                                        </p:attrNameLst>
                                      </p:cBhvr>
                                      <p:to>
                                        <p:strVal val="visible"/>
                                      </p:to>
                                    </p:set>
                                    <p:animEffect transition="in" filter="wipe(up)">
                                      <p:cBhvr>
                                        <p:cTn id="11" dur="2000"/>
                                        <p:tgtEl>
                                          <p:spTgt spid="6021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xit" presetSubtype="32" fill="hold" nodeType="clickEffect">
                                  <p:stCondLst>
                                    <p:cond delay="0"/>
                                  </p:stCondLst>
                                  <p:childTnLst>
                                    <p:anim calcmode="lin" valueType="num">
                                      <p:cBhvr>
                                        <p:cTn id="15" dur="500"/>
                                        <p:tgtEl>
                                          <p:spTgt spid="602129"/>
                                        </p:tgtEl>
                                        <p:attrNameLst>
                                          <p:attrName>ppt_w</p:attrName>
                                        </p:attrNameLst>
                                      </p:cBhvr>
                                      <p:tavLst>
                                        <p:tav tm="0">
                                          <p:val>
                                            <p:strVal val="ppt_w"/>
                                          </p:val>
                                        </p:tav>
                                        <p:tav tm="100000">
                                          <p:val>
                                            <p:fltVal val="0"/>
                                          </p:val>
                                        </p:tav>
                                      </p:tavLst>
                                    </p:anim>
                                    <p:anim calcmode="lin" valueType="num">
                                      <p:cBhvr>
                                        <p:cTn id="16" dur="500"/>
                                        <p:tgtEl>
                                          <p:spTgt spid="602129"/>
                                        </p:tgtEl>
                                        <p:attrNameLst>
                                          <p:attrName>ppt_h</p:attrName>
                                        </p:attrNameLst>
                                      </p:cBhvr>
                                      <p:tavLst>
                                        <p:tav tm="0">
                                          <p:val>
                                            <p:strVal val="ppt_h"/>
                                          </p:val>
                                        </p:tav>
                                        <p:tav tm="100000">
                                          <p:val>
                                            <p:fltVal val="0"/>
                                          </p:val>
                                        </p:tav>
                                      </p:tavLst>
                                    </p:anim>
                                    <p:set>
                                      <p:cBhvr>
                                        <p:cTn id="17" dur="1" fill="hold">
                                          <p:stCondLst>
                                            <p:cond delay="499"/>
                                          </p:stCondLst>
                                        </p:cTn>
                                        <p:tgtEl>
                                          <p:spTgt spid="602129"/>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02130"/>
                                        </p:tgtEl>
                                        <p:attrNameLst>
                                          <p:attrName>style.visibility</p:attrName>
                                        </p:attrNameLst>
                                      </p:cBhvr>
                                      <p:to>
                                        <p:strVal val="visible"/>
                                      </p:to>
                                    </p:set>
                                    <p:animEffect transition="in" filter="wipe(down)">
                                      <p:cBhvr>
                                        <p:cTn id="22" dur="2000"/>
                                        <p:tgtEl>
                                          <p:spTgt spid="6021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xit" presetSubtype="32" fill="hold" nodeType="clickEffect">
                                  <p:stCondLst>
                                    <p:cond delay="0"/>
                                  </p:stCondLst>
                                  <p:childTnLst>
                                    <p:anim calcmode="lin" valueType="num">
                                      <p:cBhvr>
                                        <p:cTn id="26" dur="500"/>
                                        <p:tgtEl>
                                          <p:spTgt spid="602130"/>
                                        </p:tgtEl>
                                        <p:attrNameLst>
                                          <p:attrName>ppt_w</p:attrName>
                                        </p:attrNameLst>
                                      </p:cBhvr>
                                      <p:tavLst>
                                        <p:tav tm="0">
                                          <p:val>
                                            <p:strVal val="ppt_w"/>
                                          </p:val>
                                        </p:tav>
                                        <p:tav tm="100000">
                                          <p:val>
                                            <p:fltVal val="0"/>
                                          </p:val>
                                        </p:tav>
                                      </p:tavLst>
                                    </p:anim>
                                    <p:anim calcmode="lin" valueType="num">
                                      <p:cBhvr>
                                        <p:cTn id="27" dur="500"/>
                                        <p:tgtEl>
                                          <p:spTgt spid="602130"/>
                                        </p:tgtEl>
                                        <p:attrNameLst>
                                          <p:attrName>ppt_h</p:attrName>
                                        </p:attrNameLst>
                                      </p:cBhvr>
                                      <p:tavLst>
                                        <p:tav tm="0">
                                          <p:val>
                                            <p:strVal val="ppt_h"/>
                                          </p:val>
                                        </p:tav>
                                        <p:tav tm="100000">
                                          <p:val>
                                            <p:fltVal val="0"/>
                                          </p:val>
                                        </p:tav>
                                      </p:tavLst>
                                    </p:anim>
                                    <p:set>
                                      <p:cBhvr>
                                        <p:cTn id="28" dur="1" fill="hold">
                                          <p:stCondLst>
                                            <p:cond delay="499"/>
                                          </p:stCondLst>
                                        </p:cTn>
                                        <p:tgtEl>
                                          <p:spTgt spid="6021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433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7CCE224-F447-43FB-8652-BBE863814A26}" type="slidenum">
              <a:rPr lang="en-US" altLang="en-US" b="0"/>
              <a:pPr/>
              <a:t>5</a:t>
            </a:fld>
            <a:endParaRPr lang="en-US" altLang="en-US" b="0"/>
          </a:p>
        </p:txBody>
      </p:sp>
      <p:sp>
        <p:nvSpPr>
          <p:cNvPr id="14340" name="Text Box 20"/>
          <p:cNvSpPr txBox="1">
            <a:spLocks noChangeArrowheads="1"/>
          </p:cNvSpPr>
          <p:nvPr/>
        </p:nvSpPr>
        <p:spPr bwMode="auto">
          <a:xfrm>
            <a:off x="76200" y="696913"/>
            <a:ext cx="8839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Assume Maria and Ann are neighbors with a lot of common ideas. However, Maria speaks only Spanish, and Ann speaks only English. Since both have learned the sign language in their childhood, they enjoy meeting in a cafe a couple of days per week and exchange their ideas using signs. Occasionally, they also use a bilingual dictionary. Communication is face to face and Happens in one layer as shown in Figure 2.1.</a:t>
            </a:r>
          </a:p>
        </p:txBody>
      </p:sp>
      <p:grpSp>
        <p:nvGrpSpPr>
          <p:cNvPr id="14341" name="Group 23"/>
          <p:cNvGrpSpPr>
            <a:grpSpLocks/>
          </p:cNvGrpSpPr>
          <p:nvPr/>
        </p:nvGrpSpPr>
        <p:grpSpPr bwMode="auto">
          <a:xfrm>
            <a:off x="0" y="0"/>
            <a:ext cx="9144000" cy="609600"/>
            <a:chOff x="0" y="2448"/>
            <a:chExt cx="5760" cy="384"/>
          </a:xfrm>
        </p:grpSpPr>
        <p:sp>
          <p:nvSpPr>
            <p:cNvPr id="14342"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630799" name="Text Box 15"/>
            <p:cNvSpPr txBox="1">
              <a:spLocks noChangeArrowheads="1"/>
            </p:cNvSpPr>
            <p:nvPr/>
          </p:nvSpPr>
          <p:spPr bwMode="auto">
            <a:xfrm>
              <a:off x="0" y="2448"/>
              <a:ext cx="1473" cy="371"/>
            </a:xfrm>
            <a:prstGeom prst="rect">
              <a:avLst/>
            </a:prstGeom>
            <a:solidFill>
              <a:srgbClr val="2CB843"/>
            </a:solidFill>
            <a:ln w="9525">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a:solidFill>
                    <a:schemeClr val="bg1"/>
                  </a:solidFill>
                  <a:effectLst>
                    <a:outerShdw blurRad="38100" dist="38100" dir="2700000" algn="tl">
                      <a:srgbClr val="000000"/>
                    </a:outerShdw>
                  </a:effectLst>
                  <a:latin typeface="Times New Roman" pitchFamily="18" charset="0"/>
                </a:rPr>
                <a:t>Example</a:t>
              </a:r>
              <a:r>
                <a:rPr lang="en-US" sz="3200">
                  <a:solidFill>
                    <a:schemeClr val="bg1"/>
                  </a:solidFill>
                  <a:latin typeface="Times New Roman" pitchFamily="18" charset="0"/>
                </a:rPr>
                <a:t> 2.1</a:t>
              </a:r>
              <a:endParaRPr lang="en-US" sz="3200" i="1">
                <a:solidFill>
                  <a:schemeClr val="bg1"/>
                </a:solidFill>
                <a:latin typeface="Times New Roman" pitchFamily="18" charset="0"/>
              </a:endParaRPr>
            </a:p>
          </p:txBody>
        </p:sp>
      </p:gr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100520" y="1084320"/>
              <a:ext cx="6617160" cy="4105800"/>
            </p14:xfrm>
          </p:contentPart>
        </mc:Choice>
        <mc:Fallback xmlns="">
          <p:pic>
            <p:nvPicPr>
              <p:cNvPr id="2" name="Ink 1"/>
              <p:cNvPicPr/>
              <p:nvPr/>
            </p:nvPicPr>
            <p:blipFill>
              <a:blip r:embed="rId4"/>
              <a:stretch>
                <a:fillRect/>
              </a:stretch>
            </p:blipFill>
            <p:spPr>
              <a:xfrm>
                <a:off x="1089000" y="1074960"/>
                <a:ext cx="6638760" cy="4125240"/>
              </a:xfrm>
              <a:prstGeom prst="rect">
                <a:avLst/>
              </a:prstGeom>
            </p:spPr>
          </p:pic>
        </mc:Fallback>
      </mc:AlternateContent>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0649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E31FB50-F64B-4BBA-AE8A-F17831651240}" type="slidenum">
              <a:rPr lang="en-US" altLang="en-US" b="0"/>
              <a:pPr/>
              <a:t>50</a:t>
            </a:fld>
            <a:endParaRPr lang="en-US" altLang="en-US" b="0"/>
          </a:p>
        </p:txBody>
      </p:sp>
      <p:sp>
        <p:nvSpPr>
          <p:cNvPr id="10650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650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650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650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650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650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0650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716809"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10" name="Line 10"/>
          <p:cNvSpPr>
            <a:spLocks noChangeShapeType="1"/>
          </p:cNvSpPr>
          <p:nvPr/>
        </p:nvSpPr>
        <p:spPr bwMode="auto">
          <a:xfrm>
            <a:off x="609600" y="4724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11" name="Rectangle 11"/>
          <p:cNvSpPr>
            <a:spLocks noChangeArrowheads="1"/>
          </p:cNvSpPr>
          <p:nvPr/>
        </p:nvSpPr>
        <p:spPr bwMode="auto">
          <a:xfrm>
            <a:off x="647700" y="3063875"/>
            <a:ext cx="8077200" cy="1554163"/>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sz="3200" i="1">
                <a:solidFill>
                  <a:schemeClr val="bg1"/>
                </a:solidFill>
                <a:latin typeface="Arial" panose="020B0604020202020204" pitchFamily="34" charset="0"/>
              </a:rPr>
              <a:t>The physical addresses change from hop to hop, but the logical and port addresses usually remain the same.</a:t>
            </a:r>
          </a:p>
        </p:txBody>
      </p:sp>
      <p:grpSp>
        <p:nvGrpSpPr>
          <p:cNvPr id="716812" name="Group 12"/>
          <p:cNvGrpSpPr>
            <a:grpSpLocks/>
          </p:cNvGrpSpPr>
          <p:nvPr/>
        </p:nvGrpSpPr>
        <p:grpSpPr bwMode="auto">
          <a:xfrm>
            <a:off x="609600" y="2133600"/>
            <a:ext cx="1143000" cy="566738"/>
            <a:chOff x="1200" y="1248"/>
            <a:chExt cx="720" cy="357"/>
          </a:xfrm>
        </p:grpSpPr>
        <p:pic>
          <p:nvPicPr>
            <p:cNvPr id="10651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51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16812"/>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16809"/>
                                        </p:tgtEl>
                                        <p:attrNameLst>
                                          <p:attrName>style.visibility</p:attrName>
                                        </p:attrNameLst>
                                      </p:cBhvr>
                                      <p:to>
                                        <p:strVal val="visible"/>
                                      </p:to>
                                    </p:set>
                                    <p:animEffect transition="in" filter="checkerboard(across)">
                                      <p:cBhvr>
                                        <p:cTn id="14" dur="500"/>
                                        <p:tgtEl>
                                          <p:spTgt spid="716809"/>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16810"/>
                                        </p:tgtEl>
                                        <p:attrNameLst>
                                          <p:attrName>style.visibility</p:attrName>
                                        </p:attrNameLst>
                                      </p:cBhvr>
                                      <p:to>
                                        <p:strVal val="visible"/>
                                      </p:to>
                                    </p:set>
                                    <p:animEffect transition="in" filter="checkerboard(across)">
                                      <p:cBhvr>
                                        <p:cTn id="18" dur="500"/>
                                        <p:tgtEl>
                                          <p:spTgt spid="716810"/>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16811"/>
                                        </p:tgtEl>
                                        <p:attrNameLst>
                                          <p:attrName>style.visibility</p:attrName>
                                        </p:attrNameLst>
                                      </p:cBhvr>
                                      <p:to>
                                        <p:strVal val="visible"/>
                                      </p:to>
                                    </p:set>
                                    <p:animEffect transition="in" filter="checkerboard(across)">
                                      <p:cBhvr>
                                        <p:cTn id="22" dur="500"/>
                                        <p:tgtEl>
                                          <p:spTgt spid="716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9" grpId="0" animBg="1"/>
      <p:bldP spid="716810" grpId="0" animBg="1"/>
      <p:bldP spid="7168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0854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3D08C78-F6EF-48B8-B0C5-F0F1C98CF5D1}" type="slidenum">
              <a:rPr lang="en-US" altLang="en-US" b="0"/>
              <a:pPr/>
              <a:t>51</a:t>
            </a:fld>
            <a:endParaRPr lang="en-US" altLang="en-US" b="0"/>
          </a:p>
        </p:txBody>
      </p:sp>
      <p:sp>
        <p:nvSpPr>
          <p:cNvPr id="108548" name="Text Box 2"/>
          <p:cNvSpPr txBox="1">
            <a:spLocks noChangeArrowheads="1"/>
          </p:cNvSpPr>
          <p:nvPr/>
        </p:nvSpPr>
        <p:spPr bwMode="auto">
          <a:xfrm>
            <a:off x="76200" y="696913"/>
            <a:ext cx="883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As we will see in future chapters, a port address is a 16-bit address represented by one decimal number as shown.</a:t>
            </a:r>
          </a:p>
        </p:txBody>
      </p:sp>
      <p:grpSp>
        <p:nvGrpSpPr>
          <p:cNvPr id="108549" name="Group 3"/>
          <p:cNvGrpSpPr>
            <a:grpSpLocks/>
          </p:cNvGrpSpPr>
          <p:nvPr/>
        </p:nvGrpSpPr>
        <p:grpSpPr bwMode="auto">
          <a:xfrm>
            <a:off x="0" y="0"/>
            <a:ext cx="9144000" cy="609600"/>
            <a:chOff x="0" y="2448"/>
            <a:chExt cx="5760" cy="384"/>
          </a:xfrm>
        </p:grpSpPr>
        <p:sp>
          <p:nvSpPr>
            <p:cNvPr id="108551"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700421" name="Text Box 5"/>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a:solidFill>
                    <a:schemeClr val="bg1"/>
                  </a:solidFill>
                  <a:effectLst>
                    <a:outerShdw blurRad="38100" dist="38100" dir="2700000" algn="tl">
                      <a:srgbClr val="000000"/>
                    </a:outerShdw>
                  </a:effectLst>
                  <a:latin typeface="Times New Roman" pitchFamily="18" charset="0"/>
                </a:rPr>
                <a:t>Example</a:t>
              </a:r>
              <a:r>
                <a:rPr lang="en-US" sz="3200">
                  <a:solidFill>
                    <a:schemeClr val="bg1"/>
                  </a:solidFill>
                  <a:latin typeface="Times New Roman" pitchFamily="18" charset="0"/>
                </a:rPr>
                <a:t> 2.7</a:t>
              </a:r>
              <a:endParaRPr lang="en-US" sz="3200" i="1">
                <a:solidFill>
                  <a:schemeClr val="bg1"/>
                </a:solidFill>
                <a:latin typeface="Times New Roman" pitchFamily="18" charset="0"/>
              </a:endParaRPr>
            </a:p>
          </p:txBody>
        </p:sp>
      </p:grpSp>
      <p:sp>
        <p:nvSpPr>
          <p:cNvPr id="108550" name="Text Box 7"/>
          <p:cNvSpPr txBox="1">
            <a:spLocks noChangeArrowheads="1"/>
          </p:cNvSpPr>
          <p:nvPr/>
        </p:nvSpPr>
        <p:spPr bwMode="auto">
          <a:xfrm>
            <a:off x="152400" y="2133600"/>
            <a:ext cx="8839200" cy="82232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en-US" sz="2400">
                <a:solidFill>
                  <a:schemeClr val="hlink"/>
                </a:solidFill>
                <a:latin typeface="Arial Unicode MS" panose="020B0604020202020204" pitchFamily="34" charset="-128"/>
              </a:rPr>
              <a:t>753</a:t>
            </a:r>
          </a:p>
          <a:p>
            <a:pPr algn="ctr"/>
            <a:r>
              <a:rPr lang="en-US" altLang="en-US" sz="2400">
                <a:latin typeface="Arial Unicode MS" panose="020B0604020202020204" pitchFamily="34" charset="-128"/>
              </a:rPr>
              <a:t>A 16-bit port address represented as one single number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638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BA3DF85-FC2E-46EB-BF6F-A359B2EFA1A6}" type="slidenum">
              <a:rPr lang="en-US" altLang="en-US" b="0"/>
              <a:pPr/>
              <a:t>6</a:t>
            </a:fld>
            <a:endParaRPr lang="en-US" altLang="en-US" b="0"/>
          </a:p>
        </p:txBody>
      </p:sp>
      <p:sp>
        <p:nvSpPr>
          <p:cNvPr id="1638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2.1</a:t>
            </a:r>
          </a:p>
        </p:txBody>
      </p:sp>
      <p:sp>
        <p:nvSpPr>
          <p:cNvPr id="1638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639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639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639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639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639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639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1639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667000"/>
            <a:ext cx="7669213"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941560" y="2087640"/>
              <a:ext cx="5470200" cy="1122840"/>
            </p14:xfrm>
          </p:contentPart>
        </mc:Choice>
        <mc:Fallback xmlns="">
          <p:pic>
            <p:nvPicPr>
              <p:cNvPr id="2" name="Ink 1"/>
              <p:cNvPicPr/>
              <p:nvPr/>
            </p:nvPicPr>
            <p:blipFill>
              <a:blip r:embed="rId5"/>
              <a:stretch>
                <a:fillRect/>
              </a:stretch>
            </p:blipFill>
            <p:spPr>
              <a:xfrm>
                <a:off x="2932200" y="2079360"/>
                <a:ext cx="5488200" cy="1138680"/>
              </a:xfrm>
              <a:prstGeom prst="rect">
                <a:avLst/>
              </a:prstGeom>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1843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E30CBBC-3084-400B-899D-68BDCCCC7396}" type="slidenum">
              <a:rPr lang="en-US" altLang="en-US" b="0"/>
              <a:pPr/>
              <a:t>7</a:t>
            </a:fld>
            <a:endParaRPr lang="en-US" altLang="en-US" b="0"/>
          </a:p>
        </p:txBody>
      </p:sp>
      <p:sp>
        <p:nvSpPr>
          <p:cNvPr id="18436" name="Text Box 2"/>
          <p:cNvSpPr txBox="1">
            <a:spLocks noChangeArrowheads="1"/>
          </p:cNvSpPr>
          <p:nvPr/>
        </p:nvSpPr>
        <p:spPr bwMode="auto">
          <a:xfrm>
            <a:off x="76200" y="696913"/>
            <a:ext cx="88392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400">
                <a:latin typeface="Arial Unicode MS" panose="020B0604020202020204" pitchFamily="34" charset="-128"/>
              </a:rPr>
              <a:t>Now assume that Ann has to move to another town because of her job. Before she moves, the two meet for the last time in the same cafe. Although both are sad, Maria surprises Ann when she opens a packet that contains two small machines. The first machine can scan and transform a letter in English to a secret code or vice versa. The other machine can scan and translate a letter in Spanish to the same secret code or vice versa. Ann takes the first machine; Maria keeps the second one. The two friends can still communicate using the secret code, as shown in Figure 2.2.</a:t>
            </a:r>
          </a:p>
        </p:txBody>
      </p:sp>
      <p:grpSp>
        <p:nvGrpSpPr>
          <p:cNvPr id="18437" name="Group 3"/>
          <p:cNvGrpSpPr>
            <a:grpSpLocks/>
          </p:cNvGrpSpPr>
          <p:nvPr/>
        </p:nvGrpSpPr>
        <p:grpSpPr bwMode="auto">
          <a:xfrm>
            <a:off x="0" y="0"/>
            <a:ext cx="9144000" cy="609600"/>
            <a:chOff x="0" y="2448"/>
            <a:chExt cx="5760" cy="384"/>
          </a:xfrm>
        </p:grpSpPr>
        <p:sp>
          <p:nvSpPr>
            <p:cNvPr id="18438"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p>
          </p:txBody>
        </p:sp>
        <p:sp>
          <p:nvSpPr>
            <p:cNvPr id="690181" name="Text Box 5"/>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3200">
                  <a:solidFill>
                    <a:schemeClr val="bg1"/>
                  </a:solidFill>
                  <a:effectLst>
                    <a:outerShdw blurRad="38100" dist="38100" dir="2700000" algn="tl">
                      <a:srgbClr val="000000"/>
                    </a:outerShdw>
                  </a:effectLst>
                  <a:latin typeface="Times New Roman" pitchFamily="18" charset="0"/>
                </a:rPr>
                <a:t>Example</a:t>
              </a:r>
              <a:r>
                <a:rPr lang="en-US" sz="3200">
                  <a:solidFill>
                    <a:schemeClr val="bg1"/>
                  </a:solidFill>
                  <a:latin typeface="Times New Roman" pitchFamily="18" charset="0"/>
                </a:rPr>
                <a:t> 2.2</a:t>
              </a:r>
              <a:endParaRPr lang="en-US" sz="3200" i="1">
                <a:solidFill>
                  <a:schemeClr val="bg1"/>
                </a:solidFill>
                <a:latin typeface="Times New Roman" pitchFamily="18" charset="0"/>
              </a:endParaRPr>
            </a:p>
          </p:txBody>
        </p:sp>
      </p:gr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32560" y="1092240"/>
              <a:ext cx="8568360" cy="4843440"/>
            </p14:xfrm>
          </p:contentPart>
        </mc:Choice>
        <mc:Fallback xmlns="">
          <p:pic>
            <p:nvPicPr>
              <p:cNvPr id="2" name="Ink 1"/>
              <p:cNvPicPr/>
              <p:nvPr/>
            </p:nvPicPr>
            <p:blipFill>
              <a:blip r:embed="rId4"/>
              <a:stretch>
                <a:fillRect/>
              </a:stretch>
            </p:blipFill>
            <p:spPr>
              <a:xfrm>
                <a:off x="223560" y="1084680"/>
                <a:ext cx="8589600" cy="485784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2048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A8CE395-BEB9-41E0-9C0A-AD440F744240}" type="slidenum">
              <a:rPr lang="en-US" altLang="en-US" b="0"/>
              <a:pPr/>
              <a:t>8</a:t>
            </a:fld>
            <a:endParaRPr lang="en-US" altLang="en-US" b="0"/>
          </a:p>
        </p:txBody>
      </p:sp>
      <p:sp>
        <p:nvSpPr>
          <p:cNvPr id="2048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2.2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2.2</a:t>
            </a:r>
          </a:p>
        </p:txBody>
      </p:sp>
      <p:sp>
        <p:nvSpPr>
          <p:cNvPr id="2048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048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048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048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048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049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049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2049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 y="2743200"/>
            <a:ext cx="8372475" cy="328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390240" y="2259720"/>
              <a:ext cx="7391520" cy="2835000"/>
            </p14:xfrm>
          </p:contentPart>
        </mc:Choice>
        <mc:Fallback xmlns="">
          <p:pic>
            <p:nvPicPr>
              <p:cNvPr id="2" name="Ink 1"/>
              <p:cNvPicPr/>
              <p:nvPr/>
            </p:nvPicPr>
            <p:blipFill>
              <a:blip r:embed="rId5"/>
              <a:stretch>
                <a:fillRect/>
              </a:stretch>
            </p:blipFill>
            <p:spPr>
              <a:xfrm>
                <a:off x="384840" y="2251080"/>
                <a:ext cx="7405920" cy="2847960"/>
              </a:xfrm>
              <a:prstGeom prst="rect">
                <a:avLst/>
              </a:prstGeom>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mtClean="0"/>
              <a:t>TCP/IP Protocol Suite</a:t>
            </a:r>
          </a:p>
        </p:txBody>
      </p:sp>
      <p:sp>
        <p:nvSpPr>
          <p:cNvPr id="2253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D1C0317-ABC3-495A-B696-4BA9C70F2BB5}" type="slidenum">
              <a:rPr lang="en-US" altLang="en-US" b="0"/>
              <a:pPr/>
              <a:t>9</a:t>
            </a:fld>
            <a:endParaRPr lang="en-US" altLang="en-US" b="0"/>
          </a:p>
        </p:txBody>
      </p:sp>
      <p:sp>
        <p:nvSpPr>
          <p:cNvPr id="6164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3200">
              <a:effectLst>
                <a:outerShdw blurRad="38100" dist="38100" dir="2700000" algn="tl">
                  <a:srgbClr val="FFFFFF"/>
                </a:outerShdw>
              </a:effectLst>
              <a:latin typeface="Times New Roman" pitchFamily="18" charset="0"/>
            </a:endParaRPr>
          </a:p>
        </p:txBody>
      </p:sp>
      <p:sp>
        <p:nvSpPr>
          <p:cNvPr id="22533" name="Text Box 3"/>
          <p:cNvSpPr txBox="1">
            <a:spLocks noChangeArrowheads="1"/>
          </p:cNvSpPr>
          <p:nvPr/>
        </p:nvSpPr>
        <p:spPr bwMode="auto">
          <a:xfrm>
            <a:off x="228600" y="355600"/>
            <a:ext cx="47402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2-2  THE OSI MODEL</a:t>
            </a:r>
          </a:p>
        </p:txBody>
      </p:sp>
      <p:sp>
        <p:nvSpPr>
          <p:cNvPr id="22534"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22535" name="Rectangle 5"/>
          <p:cNvSpPr>
            <a:spLocks noChangeArrowheads="1"/>
          </p:cNvSpPr>
          <p:nvPr/>
        </p:nvSpPr>
        <p:spPr bwMode="auto">
          <a:xfrm>
            <a:off x="381000" y="1600200"/>
            <a:ext cx="85344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en-US" sz="2800">
                <a:latin typeface="Arial Unicode MS" panose="020B0604020202020204" pitchFamily="34" charset="-128"/>
              </a:rPr>
              <a:t>Established in 1947, the </a:t>
            </a:r>
            <a:r>
              <a:rPr lang="en-US" altLang="en-US" sz="2800" i="1">
                <a:solidFill>
                  <a:schemeClr val="hlink"/>
                </a:solidFill>
                <a:latin typeface="Arial Unicode MS" panose="020B0604020202020204" pitchFamily="34" charset="-128"/>
              </a:rPr>
              <a:t>International Standards Organization (ISO)</a:t>
            </a:r>
            <a:r>
              <a:rPr lang="en-US" altLang="en-US" sz="2800">
                <a:latin typeface="Arial Unicode MS" panose="020B0604020202020204" pitchFamily="34" charset="-128"/>
              </a:rPr>
              <a:t> is a multinational body dedicated to worldwide agreement on international standards. Almost three-fourths of countries in the world are represented in the ISO. An ISO standard that covers all aspects of network communications is the </a:t>
            </a:r>
            <a:r>
              <a:rPr lang="en-US" altLang="en-US" sz="2800" b="0" i="1">
                <a:solidFill>
                  <a:schemeClr val="hlink"/>
                </a:solidFill>
                <a:latin typeface="Arial Unicode MS" panose="020B0604020202020204" pitchFamily="34" charset="-128"/>
              </a:rPr>
              <a:t>Open Systems Interconnection (OSI)</a:t>
            </a:r>
            <a:r>
              <a:rPr lang="en-US" altLang="en-US" sz="2800">
                <a:latin typeface="Arial Unicode MS" panose="020B0604020202020204" pitchFamily="34" charset="-128"/>
              </a:rPr>
              <a:t> model. It was first introduced in the late 1970s.</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590&quot;/&gt;&lt;/object&gt;&lt;object type=&quot;3&quot; unique_id=&quot;10005&quot;&gt;&lt;property id=&quot;20148&quot; value=&quot;5&quot;/&gt;&lt;property id=&quot;20300&quot; value=&quot;Slide 2 - &amp;quot;OBJECTIVES:&amp;quot;&quot;/&gt;&lt;property id=&quot;20307&quot; value=&quot;591&quot;/&gt;&lt;/object&gt;&lt;object type=&quot;3&quot; unique_id=&quot;10006&quot;&gt;&lt;property id=&quot;20148&quot; value=&quot;5&quot;/&gt;&lt;property id=&quot;20300&quot; value=&quot;Slide 3&quot;/&gt;&lt;property id=&quot;20307&quot; value=&quot;592&quot;/&gt;&lt;/object&gt;&lt;object type=&quot;3&quot; unique_id=&quot;10007&quot;&gt;&lt;property id=&quot;20148&quot; value=&quot;5&quot;/&gt;&lt;property id=&quot;20300&quot; value=&quot;Slide 4&quot;/&gt;&lt;property id=&quot;20307&quot; value=&quot;593&quot;/&gt;&lt;/object&gt;&lt;object type=&quot;3&quot; unique_id=&quot;10008&quot;&gt;&lt;property id=&quot;20148&quot; value=&quot;5&quot;/&gt;&lt;property id=&quot;20300&quot; value=&quot;Slide 5&quot;/&gt;&lt;property id=&quot;20307&quot; value=&quot;594&quot;/&gt;&lt;/object&gt;&lt;object type=&quot;3&quot; unique_id=&quot;10009&quot;&gt;&lt;property id=&quot;20148&quot; value=&quot;5&quot;/&gt;&lt;property id=&quot;20300&quot; value=&quot;Slide 6&quot;/&gt;&lt;property id=&quot;20307&quot; value=&quot;602&quot;/&gt;&lt;/object&gt;&lt;object type=&quot;3&quot; unique_id=&quot;10010&quot;&gt;&lt;property id=&quot;20148&quot; value=&quot;5&quot;/&gt;&lt;property id=&quot;20300&quot; value=&quot;Slide 7&quot;/&gt;&lt;property id=&quot;20307&quot; value=&quot;576&quot;/&gt;&lt;/object&gt;&lt;object type=&quot;3&quot; unique_id=&quot;10011&quot;&gt;&lt;property id=&quot;20148&quot; value=&quot;5&quot;/&gt;&lt;property id=&quot;20300&quot; value=&quot;Slide 8&quot;/&gt;&lt;property id=&quot;20307&quot; value=&quot;603&quot;/&gt;&lt;/object&gt;&lt;object type=&quot;3&quot; unique_id=&quot;10012&quot;&gt;&lt;property id=&quot;20148&quot; value=&quot;5&quot;/&gt;&lt;property id=&quot;20300&quot; value=&quot;Slide 9&quot;/&gt;&lt;property id=&quot;20307&quot; value=&quot;577&quot;/&gt;&lt;/object&gt;&lt;object type=&quot;3&quot; unique_id=&quot;10013&quot;&gt;&lt;property id=&quot;20148&quot; value=&quot;5&quot;/&gt;&lt;property id=&quot;20300&quot; value=&quot;Slide 10&quot;/&gt;&lt;property id=&quot;20307&quot; value=&quot;595&quot;/&gt;&lt;/object&gt;&lt;object type=&quot;3&quot; unique_id=&quot;10014&quot;&gt;&lt;property id=&quot;20148&quot; value=&quot;5&quot;/&gt;&lt;property id=&quot;20300&quot; value=&quot;Slide 11&quot;/&gt;&lt;property id=&quot;20307&quot; value=&quot;598&quot;/&gt;&lt;/object&gt;&lt;object type=&quot;3&quot; unique_id=&quot;10015&quot;&gt;&lt;property id=&quot;20148&quot; value=&quot;5&quot;/&gt;&lt;property id=&quot;20300&quot; value=&quot;Slide 12&quot;/&gt;&lt;property id=&quot;20307&quot; value=&quot;609&quot;/&gt;&lt;/object&gt;&lt;object type=&quot;3&quot; unique_id=&quot;10016&quot;&gt;&lt;property id=&quot;20148&quot; value=&quot;5&quot;/&gt;&lt;property id=&quot;20300&quot; value=&quot;Slide 13&quot;/&gt;&lt;property id=&quot;20307&quot; value=&quot;519&quot;/&gt;&lt;/object&gt;&lt;object type=&quot;3&quot; unique_id=&quot;10017&quot;&gt;&lt;property id=&quot;20148&quot; value=&quot;5&quot;/&gt;&lt;property id=&quot;20300&quot; value=&quot;Slide 14&quot;/&gt;&lt;property id=&quot;20307&quot; value=&quot;529&quot;/&gt;&lt;/object&gt;&lt;object type=&quot;3&quot; unique_id=&quot;10018&quot;&gt;&lt;property id=&quot;20148&quot; value=&quot;5&quot;/&gt;&lt;property id=&quot;20300&quot; value=&quot;Slide 15&quot;/&gt;&lt;property id=&quot;20307&quot; value=&quot;530&quot;/&gt;&lt;/object&gt;&lt;object type=&quot;3&quot; unique_id=&quot;10019&quot;&gt;&lt;property id=&quot;20148&quot; value=&quot;5&quot;/&gt;&lt;property id=&quot;20300&quot; value=&quot;Slide 16&quot;/&gt;&lt;property id=&quot;20307&quot; value=&quot;610&quot;/&gt;&lt;/object&gt;&lt;object type=&quot;3&quot; unique_id=&quot;10020&quot;&gt;&lt;property id=&quot;20148&quot; value=&quot;5&quot;/&gt;&lt;property id=&quot;20300&quot; value=&quot;Slide 17&quot;/&gt;&lt;property id=&quot;20307&quot; value=&quot;578&quot;/&gt;&lt;/object&gt;&lt;object type=&quot;3&quot; unique_id=&quot;10021&quot;&gt;&lt;property id=&quot;20148&quot; value=&quot;5&quot;/&gt;&lt;property id=&quot;20300&quot; value=&quot;Slide 18&quot;/&gt;&lt;property id=&quot;20307&quot; value=&quot;596&quot;/&gt;&lt;/object&gt;&lt;object type=&quot;3&quot; unique_id=&quot;10022&quot;&gt;&lt;property id=&quot;20148&quot; value=&quot;5&quot;/&gt;&lt;property id=&quot;20300&quot; value=&quot;Slide 19&quot;/&gt;&lt;property id=&quot;20307&quot; value=&quot;599&quot;/&gt;&lt;/object&gt;&lt;object type=&quot;3&quot; unique_id=&quot;10023&quot;&gt;&lt;property id=&quot;20148&quot; value=&quot;5&quot;/&gt;&lt;property id=&quot;20300&quot; value=&quot;Slide 20&quot;/&gt;&lt;property id=&quot;20307&quot; value=&quot;544&quot;/&gt;&lt;/object&gt;&lt;object type=&quot;3&quot; unique_id=&quot;10024&quot;&gt;&lt;property id=&quot;20148&quot; value=&quot;5&quot;/&gt;&lt;property id=&quot;20300&quot; value=&quot;Slide 21&quot;/&gt;&lt;property id=&quot;20307&quot; value=&quot;579&quot;/&gt;&lt;/object&gt;&lt;object type=&quot;3&quot; unique_id=&quot;10025&quot;&gt;&lt;property id=&quot;20148&quot; value=&quot;5&quot;/&gt;&lt;property id=&quot;20300&quot; value=&quot;Slide 22&quot;/&gt;&lt;property id=&quot;20307&quot; value=&quot;580&quot;/&gt;&lt;/object&gt;&lt;object type=&quot;3&quot; unique_id=&quot;10026&quot;&gt;&lt;property id=&quot;20148&quot; value=&quot;5&quot;/&gt;&lt;property id=&quot;20300&quot; value=&quot;Slide 23&quot;/&gt;&lt;property id=&quot;20307&quot; value=&quot;546&quot;/&gt;&lt;/object&gt;&lt;object type=&quot;3&quot; unique_id=&quot;10027&quot;&gt;&lt;property id=&quot;20148&quot; value=&quot;5&quot;/&gt;&lt;property id=&quot;20300&quot; value=&quot;Slide 24&quot;/&gt;&lt;property id=&quot;20307&quot; value=&quot;611&quot;/&gt;&lt;/object&gt;&lt;object type=&quot;3&quot; unique_id=&quot;10028&quot;&gt;&lt;property id=&quot;20148&quot; value=&quot;5&quot;/&gt;&lt;property id=&quot;20300&quot; value=&quot;Slide 25&quot;/&gt;&lt;property id=&quot;20307&quot; value=&quot;581&quot;/&gt;&lt;/object&gt;&lt;object type=&quot;3&quot; unique_id=&quot;10029&quot;&gt;&lt;property id=&quot;20148&quot; value=&quot;5&quot;/&gt;&lt;property id=&quot;20300&quot; value=&quot;Slide 26&quot;/&gt;&lt;property id=&quot;20307&quot; value=&quot;612&quot;/&gt;&lt;/object&gt;&lt;object type=&quot;3&quot; unique_id=&quot;10030&quot;&gt;&lt;property id=&quot;20148&quot; value=&quot;5&quot;/&gt;&lt;property id=&quot;20300&quot; value=&quot;Slide 27&quot;/&gt;&lt;property id=&quot;20307&quot; value=&quot;582&quot;/&gt;&lt;/object&gt;&lt;object type=&quot;3&quot; unique_id=&quot;10031&quot;&gt;&lt;property id=&quot;20148&quot; value=&quot;5&quot;/&gt;&lt;property id=&quot;20300&quot; value=&quot;Slide 28&quot;/&gt;&lt;property id=&quot;20307&quot; value=&quot;615&quot;/&gt;&lt;/object&gt;&lt;object type=&quot;3&quot; unique_id=&quot;10032&quot;&gt;&lt;property id=&quot;20148&quot; value=&quot;5&quot;/&gt;&lt;property id=&quot;20300&quot; value=&quot;Slide 29&quot;/&gt;&lt;property id=&quot;20307&quot; value=&quot;583&quot;/&gt;&lt;/object&gt;&lt;object type=&quot;3&quot; unique_id=&quot;10033&quot;&gt;&lt;property id=&quot;20148&quot; value=&quot;5&quot;/&gt;&lt;property id=&quot;20300&quot; value=&quot;Slide 30&quot;/&gt;&lt;property id=&quot;20307&quot; value=&quot;613&quot;/&gt;&lt;/object&gt;&lt;object type=&quot;3&quot; unique_id=&quot;10034&quot;&gt;&lt;property id=&quot;20148&quot; value=&quot;5&quot;/&gt;&lt;property id=&quot;20300&quot; value=&quot;Slide 31&quot;/&gt;&lt;property id=&quot;20307&quot; value=&quot;584&quot;/&gt;&lt;/object&gt;&lt;object type=&quot;3&quot; unique_id=&quot;10035&quot;&gt;&lt;property id=&quot;20148&quot; value=&quot;5&quot;/&gt;&lt;property id=&quot;20300&quot; value=&quot;Slide 32&quot;/&gt;&lt;property id=&quot;20307&quot; value=&quot;614&quot;/&gt;&lt;/object&gt;&lt;object type=&quot;3&quot; unique_id=&quot;10036&quot;&gt;&lt;property id=&quot;20148&quot; value=&quot;5&quot;/&gt;&lt;property id=&quot;20300&quot; value=&quot;Slide 33&quot;/&gt;&lt;property id=&quot;20307&quot; value=&quot;597&quot;/&gt;&lt;/object&gt;&lt;object type=&quot;3&quot; unique_id=&quot;10037&quot;&gt;&lt;property id=&quot;20148&quot; value=&quot;5&quot;/&gt;&lt;property id=&quot;20300&quot; value=&quot;Slide 34&quot;/&gt;&lt;property id=&quot;20307&quot; value=&quot;600&quot;/&gt;&lt;/object&gt;&lt;object type=&quot;3&quot; unique_id=&quot;10038&quot;&gt;&lt;property id=&quot;20148&quot; value=&quot;5&quot;/&gt;&lt;property id=&quot;20300&quot; value=&quot;Slide 35&quot;/&gt;&lt;property id=&quot;20307&quot; value=&quot;586&quot;/&gt;&lt;/object&gt;&lt;object type=&quot;3&quot; unique_id=&quot;10039&quot;&gt;&lt;property id=&quot;20148&quot; value=&quot;5&quot;/&gt;&lt;property id=&quot;20300&quot; value=&quot;Slide 36&quot;/&gt;&lt;property id=&quot;20307&quot; value=&quot;604&quot;/&gt;&lt;/object&gt;&lt;object type=&quot;3&quot; unique_id=&quot;10040&quot;&gt;&lt;property id=&quot;20148&quot; value=&quot;5&quot;/&gt;&lt;property id=&quot;20300&quot; value=&quot;Slide 37&quot;/&gt;&lt;property id=&quot;20307&quot; value=&quot;587&quot;/&gt;&lt;/object&gt;&lt;object type=&quot;3&quot; unique_id=&quot;10041&quot;&gt;&lt;property id=&quot;20148&quot; value=&quot;5&quot;/&gt;&lt;property id=&quot;20300&quot; value=&quot;Slide 38&quot;/&gt;&lt;property id=&quot;20307&quot; value=&quot;605&quot;/&gt;&lt;/object&gt;&lt;object type=&quot;3&quot; unique_id=&quot;10042&quot;&gt;&lt;property id=&quot;20148&quot; value=&quot;5&quot;/&gt;&lt;property id=&quot;20300&quot; value=&quot;Slide 39&quot;/&gt;&lt;property id=&quot;20307&quot; value=&quot;606&quot;/&gt;&lt;/object&gt;&lt;object type=&quot;3&quot; unique_id=&quot;10043&quot;&gt;&lt;property id=&quot;20148&quot; value=&quot;5&quot;/&gt;&lt;property id=&quot;20300&quot; value=&quot;Slide 40&quot;/&gt;&lt;property id=&quot;20307&quot; value=&quot;588&quot;/&gt;&lt;/object&gt;&lt;object type=&quot;3&quot; unique_id=&quot;10044&quot;&gt;&lt;property id=&quot;20148&quot; value=&quot;5&quot;/&gt;&lt;property id=&quot;20300&quot; value=&quot;Slide 41&quot;/&gt;&lt;property id=&quot;20307&quot; value=&quot;601&quot;/&gt;&lt;/object&gt;&lt;object type=&quot;3&quot; unique_id=&quot;10045&quot;&gt;&lt;property id=&quot;20148&quot; value=&quot;5&quot;/&gt;&lt;property id=&quot;20300&quot; value=&quot;Slide 42&quot;/&gt;&lt;property id=&quot;20307&quot; value=&quot;607&quot;/&gt;&lt;/object&gt;&lt;object type=&quot;3&quot; unique_id=&quot;10046&quot;&gt;&lt;property id=&quot;20148&quot; value=&quot;5&quot;/&gt;&lt;property id=&quot;20300&quot; value=&quot;Slide 43&quot;/&gt;&lt;property id=&quot;20307&quot; value=&quot;589&quot;/&gt;&lt;/object&gt;&lt;object type=&quot;3&quot; unique_id=&quot;10047&quot;&gt;&lt;property id=&quot;20148&quot; value=&quot;5&quot;/&gt;&lt;property id=&quot;20300&quot; value=&quot;Slide 44&quot;/&gt;&lt;property id=&quot;20307&quot; value=&quot;616&quot;/&gt;&lt;/object&gt;&lt;object type=&quot;3&quot; unique_id=&quot;10048&quot;&gt;&lt;property id=&quot;20148&quot; value=&quot;5&quot;/&gt;&lt;property id=&quot;20300&quot; value=&quot;Slide 45&quot;/&gt;&lt;property id=&quot;20307&quot; value=&quot;608&quot;/&gt;&lt;/object&gt;&lt;/object&gt;&lt;/object&gt;&lt;/database&gt;"/>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2964</TotalTime>
  <Words>3777</Words>
  <Application>Microsoft Office PowerPoint</Application>
  <PresentationFormat>On-screen Show (4:3)</PresentationFormat>
  <Paragraphs>363</Paragraphs>
  <Slides>51</Slides>
  <Notes>51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51</vt:i4>
      </vt:variant>
    </vt:vector>
  </HeadingPairs>
  <TitlesOfParts>
    <vt:vector size="63" baseType="lpstr">
      <vt:lpstr>Arial Unicode MS</vt:lpstr>
      <vt:lpstr>Adobe Heiti Std R</vt:lpstr>
      <vt:lpstr>Arial</vt:lpstr>
      <vt:lpstr>Candara</vt:lpstr>
      <vt:lpstr>McGrawHill-Italic</vt:lpstr>
      <vt:lpstr>Symbol</vt:lpstr>
      <vt:lpstr>Tahoma</vt:lpstr>
      <vt:lpstr>Times</vt:lpstr>
      <vt:lpstr>Times New Roman</vt:lpstr>
      <vt:lpstr>Wingdings</vt:lpstr>
      <vt:lpstr>Zurich Ex BT</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Physical Layer</vt:lpstr>
      <vt:lpstr>Data Link Layer</vt:lpstr>
      <vt:lpstr>Network Layer</vt:lpstr>
      <vt:lpstr>Transport Layer</vt:lpstr>
      <vt:lpstr>Session Layer</vt:lpstr>
      <vt:lpstr>Presentation Layer</vt:lpstr>
      <vt:lpstr>Application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munna</cp:lastModifiedBy>
  <cp:revision>157</cp:revision>
  <dcterms:created xsi:type="dcterms:W3CDTF">2000-01-15T04:50:39Z</dcterms:created>
  <dcterms:modified xsi:type="dcterms:W3CDTF">2020-10-30T06:09:01Z</dcterms:modified>
</cp:coreProperties>
</file>