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9T05:40:2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14034 6711 214 0,'0'0'276'15,"2"-5"413"-15,-4 5-542 0,2-3-3 0,0 2-1 16,-4-1-1-16,0 1-2 0,4-1 0 15,-2 1-3-15,-2-2 7 0,4 1 4 16,-2 2 5-16,2-1 7 0,0-1 12 0,-4 2 3 16,4 0-20-16,-4-2 1 0,4 2 20 15,0 0 0-15,0 0 7 0,0-1 19 0,8 1 11 16,-8-1-22-16,6-2-28 0,4 0-27 16,-3 0-23-16,3-2-2 0,0 2-8 0,-2-1-11 15,3 1-4-15,-5 1-7 0,4 1-41 16,1-1-16-16,-1 2 18 0,0 2 7 0,3-2 1 15,1 1 2-15,3 1 0 0,-5-2-26 16,5 0-9-16,-1 0-8 0,5 0-6 16,0 0 0-16,-3 2-4 0,-1-1 1 15,8 1 0-15,-7-2 3 0,3 2-1 0,0 1 0 16,1-3 0-16,-1 3 1 0,2 0-2 16,0 0 3-16,1 0-1 0,1 0 2 15,2 0 0-15,4 2 39 0,2-1 19 0,0-1 9 16,0-3 2-16,9 2 1 0,-7-2-40 15,6-2-19-15,3 2-7 0,-5-1-6 0,4-2-1 16,1-2-2-16,-1 0 0 0,1 3 0 16,-1-1 2-16,3 0 0 0,-3 0 1 15,1 1 0-15,-1 1 0 0,4-1-1 0,-3 2-1 16,1 0 1-16,-1-3-2 0,-1 3 3 16,1-2-2-16,-3 2 0 0,3 0-2 0,-1-2-3 15,-2 1 7-15,3-1-2 0,-1-1 0 16,1 1 1-16,-1 0-1 0,0-3 0 15,1 2-1-15,3-2 0 0,-3 1 5 0,-5 2-3 16,3-1 1-16,-3 1-3 0,-2 1 2 16,-2-2-4-16,2 2-1 0,1-2 3 15,-5 0 0-15,4 1 2 0,-8 1-1 0,4 1-1 16,-6 0 0-16,4 0-1 0,-4-2 2 16,0 0-1-16,2 1 2 0,-2 0-1 15,2-1-1-15,-3 2 0 0,1 2 0 0,0-2 2 16,-4 1 0-16,4-1 3 0,-2 0-2 15,-3 0 0-15,1-1-1 0,0-1-4 0,-2 2 1 16,1 0 1-16,3 0 1 16,-6 0-1-16,1 0 3 0,-3 0-3 0,6 2 0 0,-5-2 0 15,-1 0 2-15,1 0 0 0,-1 0-1 16,0-2 2-16,-1 2 3 0,3-1-1 16,-3 1 45-16,3-2 19 0,-3 1 10 15,1-1 1-15,0 1 1 0,-1-1-45 0,3 1-17 16,-3-1-11-16,1 2-6 0,-5-3 0 0,3 3-2 15,-3 0 1-15,0 0 3 0,-1-2-4 16,3 2 0-16,-3-2 2 16,1 2-2-16,11 0-2 0,-13 0 5 0,7 0-4 15,-3 0 2-15,-1 0 1 0,1 0 0 16,-2 0-4-16,1 0 5 0,5 0-1 0,-5 0-2 0,-1 2-3 16,3-2 4-16,-3 0-1 0,3 0 2 15,-3 2-4-15,5-2 2 0,-7 3-3 16,6-3 3-16,-1 3-1 0,2-1 2 0,-5-1 1 15,4 1 1-15,1-1-2 0,0 1 0 0,-1 1-3 16,1-3 4-16,1 1-2 0,-1 0 0 16,-1 1-1-16,1 1 3 0,-5-1-2 0,5-2-1 15,-1 1 1-15,1-1 2 0,-1 0-2 16,3 0 0-16,-2 0 0 0,-1 0 0 0,1 0-1 16,-1 0 2-16,1-1 0 0,-1-1 2 15,1 2-2-15,-1 0-1 0,1 2-1 0,0-1 1 16,-1 1 1-16,1-1-2 0,-1-2 1 15,1 1-2-15,3 1 4 0,1-1-4 0,-2 2 1 16,1-2 0-16,1 0 5 0,-2 0-3 16,5 0 1-16,-5-2 4 0,2 2-1 0,-1 0-6 15,-1 0 1-15,-2 0 0 16,3 0-1-16,-3-1-2 0,4-2 4 0,-1 3 1 0,-3-2-1 16,-1 1-1-16,1-1-1 0,1 2 3 0,3-2-1 15,-4 2-2-15,3 0 5 0,-3-1-4 0,-1 1-1 16,1-1-1-16,-3-1 2 0,3 1-1 15,-5 1 2-15,-1 0 1 0,-1 0-4 16,0-2 2-16,-3 1 0 0,-1 1 2 0,-2 0-1 16,-2 0 5-16,-2 0-3 0,4 1-1 15,-4 1-3-15,2-2 0 0,-2 0-5 0,0 0 3 16,0 0 0-16,0 0 0 0,0 0-4 0,-2 1 0 16,-2 1-4-16,4 0-11 0,-2 2-93 15,-6-1-195-15,2 0-328 0,-5-2-424 0,1-1-181 16,-3-4 4-16,1-4 162 15,-2-4 312-15</inkml:trace>
  <inkml:trace contextRef="#ctx0" brushRef="#br0" timeOffset="3338.2681">13999 6598 51 0,'-2'-1'210'0,"-2"-1"16"0,2 2-44 0,-2-3-63 16,0 3-19-16,-3-2-4 0,5 2 6 15,-6-2 5-15,6 1-3 0,-4-1-2 0,2 2-3 16,-3-2 1-16,3 2-4 0,0 0 10 15,-2 0-7-15,4 0-3 0,-6 2-6 0,1 1-4 16,5-1-23-16,-6 3-16 0,6-3-9 16,-6 1-19-16,8 0-8 0,-2 0-7 15,-2 1 1-15,4-1-2 0,-3 0 0 0,3-1 2 16,0 1 22-16,-4 0 48 0,4-1 22 16,-4 1 10-16,4 1 3 0,-2-1-20 0,-2 1-49 15,4-1-22-15,-2 2-7 0,2 0 59 16,-4-3 39-16,0 1 21 0,4 1 8 15,0-3 4-15,0 1-61 0,0-2-42 0,4 2 78 16,0 1 82-16,-4-3 67 0,2 0 37 16,4 0 16-16,2 2-89 0,-5-1-87 0,3-1-69 15,4 2 7-15,-2-1 6 0,1 1 1 16,5-2 2-16,-1-2 0 0,3 2-46 16,5-1-18-16,-1-2-6 0,-1 1 15 15,2-3 9-15,1 3 1 0,3-1-2 0,-6-2-3 16,6 3-20-16,-3 2-12 0,-1 0-2 15,2-3-3-15,-2 6-4 0,-3-3 2 16,5 0-4-16,-4 2-1 0,-3 1-5 16,3 2 0-16,-5-1-7 0,-1 1-69 0,1-2-118 15,-6-2-194-15,3-1-224 0,-3 0-235 0,-2-1-161 16,-4-1 17-16,2-1 150 0,-4-2 206 16,-4-2 233-16</inkml:trace>
  <inkml:trace contextRef="#ctx0" brushRef="#br0" timeOffset="3689.0493">13991 6670 272 0,'-8'-5'308'0,"6"0"24"16,-3 2-89-16,5 1-72 0,-2 0-12 16,-2 2 5-16,0-4 212 0,2 4-181 15,2-1-17-15,0 1-22 0,0 0-13 16,2 1 10-16,2-1 22 0,2 1 14 0,1 2-1 16,7-3-23-16,-1-3-39 0,3 3-54 15,5-1-34-15,1 1 43 0,-1-1 20 16,2 1 9-16,2-2 4 0,-7 2-3 0,7-1-60 15,-2 1-27-15,0 1-15 0,-3-1-7 16,3 0-4-16,-2 2-8 0,-3-2-65 0,1 0-93 16,-2-2-120-16,-9 2-145 0,6-1-152 15,-3-1-129-15,-9 0 7 0,-2 2 78 16,0 0 134-16</inkml:trace>
  <inkml:trace contextRef="#ctx0" brushRef="#br0" timeOffset="5056.2016">14003 6658 244 0,'0'0'282'0,"0"0"16"15,-4 0-100-15,4 0-73 0,0 0 94 16,0 0-91-16,0 2 5 0,0-2-14 15,0 2-23-15,0-2-12 0,0 1-4 0,4-1 15 16,0 0 14-16,-1 0 8 0,5 0 12 16,0 0-5-16,0 0-25 0,-1 0-19 0,3 0-12 15,0-1-31-15,-2 1 8 0,3-2 29 16,3 2 14-16,3-2 4 0,-5 2 6 16,3-1-28-16,1 1-35 0,-3 1-17 15,3 3-9-15,1-3-5 0,-1 1 1 0,5 0-3 16,0-2 2-16,-5 3 1 0,3-1-1 0,-3-1 52 15,9 1 30-15,-8-1 13 0,1 1 6 16,1-1 1-16,0 1-50 0,1-2-29 16,1 0-13-16,-5-2-7 0,3 2-3 15,2-1 0-15,-1 2-3 0,-1-1 0 0,-2 0 1 16,3 0 0-16,1 0-2 0,-4 0 3 0,1 2-1 16,1-1-1-16,-3 1 0 0,1-1-1 15,1 0 0-15,-1-1 0 0,0 2 0 16,1-2 2-16,1 0-2 0,-3 2 1 0,1-2-1 15,4 0 1-15,-1 0-1 0,-1-2 0 16,-3 2 0-16,9-2 1 0,-6 1-1 16,2 0 1-16,-1 1-1 0,-1-3 2 0,1 3-2 15,-3 0 1-15,4 0-1 0,-5 1 2 16,5 1-2-16,-5-1 0 0,1-1 0 16,0 0 0-16,-5 1 2 0,5-1-2 15,-1 2 0-15,1 0 0 0,-1-1 2 0,5-1-1 16,-5 0 0-16,1 0 0 0,-1 0 2 0,5 2-2 15,-4-2 0-15,-1 1-1 0,1-1 1 16,-3 0 0-16,3 2-1 16,-5-2 2-16,3 1 0 0,-7-1-2 0,6 2 32 0,-3-1 62 15,-1 2 27-15,3-2 13 0,-3 3 9 16,0-3-32-16,1 1-56 0,-3-2-31 0,6 2-11 16,-3-2-7-16,-3 2-3 0,6-2 0 15,-3 1-2-15,1-1 0 0,3 2 0 16,-5-2-1-16,7-2 0 0,-9 1 3 0,8 1-3 15,-1-2 0-15,-3 0 2 0,5 2-2 16,-7 0 0-16,7-2 0 0,-3 2 1 0,-1 0 0 16,1 0 0-16,-2 0 1 0,3 0-2 15,-7 0 26-15,7 2 37 16,12 0 113-16,-15-2-81 0,-2 0-21 16,5 2-36-16,-3-1-21 0,1-1-7 0,1 0-5 15,-2 0-1-15,5 0-2 0,-3 0-1 16,-1-1 0-16,3-1 0 0,1 0 1 0,0 2-1 15,3 0-1-15,-3 0 3 0,-1 0-5 16,1 0 2-16,-1 0 2 0,5-2-1 16,0 2 1-16,-5-1 3 0,3-1-3 0,2 2 1 15,-1-2-1-15,1 1 0 0,-2 1-2 16,1 0 1-16,1-1 27 0,2 1 24 0,-1 0 6 16,1 0 5-16,2 0 2 15,-2 0-27-15,-1-2-19 0,3 1-11 0,0-2-3 16,0 1-1-16,-2 1-1 0,-1-1-3 0,3 1 2 15,-2-1-1-15,0 0-1 0,0 1 0 16,1 1 0-16,-1-1 0 0,0-1 2 16,2 1-3-16,-3 1 2 0,1-2-1 0,0 1 2 15,2-1-2-15,-3 1 1 0,1-1 0 16,2 1 1-16,-6-1-1 0,5 2 0 16,-5 0 3-16,6 0-2 0,-6 0 0 0,5 0 0 15,-5-3 0-15,4 3-4 0,-3 0 2 16,3-2 2-16,-2 2 0 0,2 0-1 0,-3 0-1 15,3 0 1-15,2 0-2 0,-7 0 2 16,7 0 0-16,-6 0 4 0,8 0 3 16,-5 0 27-16,3-2 7 0,2 2 10 0,-4-1-3 15,4-1-2-15,2 2-27 0,-2 0-9 16,6 0-8-16,-2 0 1 0,-2 0-1 16,6 0 1-16,-2 0-2 0,-4-2 1 15,4 1-1-15,0 1-4 0,2-2 4 0,-2 2 1 16,-4 0-2-16,4-2 2 0,0 2 3 15,3 0 0-15,-3 0 22 0,2 0 12 0,-4-4 5 16,2 3 3-16,0-1 0 0,0 2-27 16,-2 0-10-16,2-1-6 0,-4 1 2 15,6 0-3-15,-8 0 3 0,2-2-3 0,-6 2 0 16,4 0-2-16,-4 0 0 0,1-2-2 16,-5 2 5-16,6 0-5 0,-7 0 0 0,3-1 0 15,0-1 2-15,-3 0-2 0,1 2 1 16,-2 0-1-16,-1 0 0 0,1 0 0 0,-5 0 1 15,-2 0-1-15,3 2 0 0,-5 0-4 16,2 1-4-16,-3 0-21 0,-5 0-151 16,-4 1-417-16,-5-2-393 0,-1-4-175 0,-4-6-64 15,8-13 117-15,4-13 400 0</inkml:trace>
  <inkml:trace contextRef="#ctx0" brushRef="#br0" timeOffset="8815.5128">24542 7870 73 0,'-4'-2'246'15,"2"-1"16"-15,-2-1-23 0,0 3-111 16,2-1-45-16,-2 1-9 0,0 1 6 16,2 0 9-16,-3 0 3 0,3 0 1 0,-2 0-3 15,0 0 5-15,2 0 3 0,2 1 8 0,0-1 15 16,-4 2 11-16,2-1 10 0,2 1 4 16,0-2-3-16,-4 2-18 0,0-2-27 0,4 0-31 15,0 0-25-15,0 3 35 0,0-1 35 16,-2-2 42-16,2 0 34 0,0 0 18 15,0 0-45-15,0 0-26 0,0 2 6 0,0-2 27 16,2 1 32-16,-2-1 29 0,4-1-3 16,0 1-45-16,2 0-57 0,0 0-52 15,0 0-8-15,5 0 10 0,3 0 8 16,-5-2 2-16,7 2 3 0,1 0 0 0,1-2-16 16,-1 2-10-16,1 0-2 0,3 2-5 15,0-2-27-15,-3 0 11 0,7 0 17 0,2 2 10 16,-4 1 4-16,4 0 0 0,2-3-19 15,2 1-24-15,-2-1-11 0,2 2-3 16,4-2-2-16,0 1 2 0,-2 0 34 0,2 1 18 16,2-2 4-16,1 0 5 0,-1 0-1 0,-2 0-36 15,6-2-17-15,-1 2-8 0,-1 0-3 16,2-1-6-16,3 0 2 0,-5-1 1 0,5 1-3 16,3-2 3-16,-1 1-3 15,1-1 3-15,3 1-1 0,-3-1-1 0,3-1 0 16,-7 0 2-16,3 0-1 0,-5 1-4 0,3-1 1 15,-1-1-2-15,-8 0 1 0,7 2 1 0,-3 1 1 16,0-1 43-16,-1 0 19 0,1-1 8 16,-4 1 6-16,0 0-2 0,-2 0-40 0,4 1-17 15,-3 0-8-15,-1 1-6 0,-6 0 0 16,6-1-3-16,-7 2-1 0,1-1-1 0,-2 1 0 16,0 1-1-16,0-1 1 0,-7 0 1 15,7 0 0-15,-8 2-1 0,1-1 0 0,1-1 2 16,0 1-4-16,-3-1 2 0,1 2 0 0,3-2 0 15,-3 0 2-15,4 0 0 0,-5 2-1 16,-3-1 1-16,3 1 0 16,1 1-2-16,14 0 1 0,-15 0-2 0,1 0 2 15,-5-2-1-15,7 2 4 0,-3-1-4 0,-3 1 3 16,3-3-3-16,1 4 2 0,-3-3 0 0,3 1 0 16,-1-1-1-16,1-1 0 15,0 0 0-15,-1 2 0 0,1 0-1 16,-1-1 4-16,1-1-3 0,-3 1 1 0,3 2-1 0,-1-3 0 15,-3 3-1-15,1-2 2 0,3 0 0 0,-5-1-2 16,3 0 2-16,-3 0 0 0,-2 2 0 16,3-1 2-16,1 1-3 0,-3-2 0 0,-3 0 2 15,2 0 0-15,1 0-2 0,-1-2 1 16,2 2 0-16,-1-1-1 0,-1 1 7 0,0-2 30 16,1 1 14-16,-1 1 7 15,7-4 58-15,-9 4-90 0,0-3-16 0,-2 2-4 16,0 1-6-16,1 0 2 0,-3-1-3 0,0 1 0 15,-4-2-3-15,0 4-1 0,2-1-4 16,-2-1-1-16,-2 4-1 0,2-1-1 0,-4 1-29 16,0 1-136-16,-5 0-212 0,-1 3-388 15,0-5-441-15,-7-1-171 0,-6-3 46 16,3-3 177-16,-3-6 367 0</inkml:trace>
  <inkml:trace contextRef="#ctx0" brushRef="#br0" timeOffset="13659.2698">641 8788 127 0,'-4'-1'346'0,"0"-3"38"16,4 1 8-16,-2 3-171 0,-2 1-50 15,4 1-14-15,0 3-9 0,0 1 114 16,0 1 70-16,6 3-27 0,-6 2-27 0,8 0 78 16,-6 5-27-16,9 0-52 0,-1 3-22 15,-4-3 4-15,9 2-101 0,-7 0-97 0,6-2 47 0,-1 3 48 16,-3-1 24-16,5-3 12 0,-7 1 21 15,8-2-96-15,-1 2-50 0,-3-1-30 0,5-1-12 16,-7 0-39-16,0-2 17 0,5-2 6 16,-7-1-28-16,3 0-1 0,-5-2 31 0,2-2 21 15,-8 1-40-15,-4-2 33 0,4 0 5 0,-4-2-26 16,2-2-8-16,2 0 38 0,-4-2-24 16,4 0 0-16,0-2 0 0,-7 1-24 15,1 1 1-15,0-2-14 0,-4-2 19 0,5-1 17 0,3 0 3 16,-2-1-35-16,-2-1 15 0,-2-2-92 15,0-2-194-15,-1 0-224 0,-3-2-269 0,-3 1-244 16,3 1-49-16,2 0 137 16,-1 2 222-16,-5 3 273 0</inkml:trace>
  <inkml:trace contextRef="#ctx0" brushRef="#br0" timeOffset="13852.1496">403 9053 110 0,'-10'3'319'0,"8"-3"27"0,-2-3 17 15,8-2-102-15,-2-4-42 0,8-2-16 16,1-4 75-16,1-4 21 0,5-4-54 0,3-1-34 16,1-3-36-16,-2 1-94 0,5-2-44 15,-5 2-20-15,2 2-10 0,1 2-5 0,-5 1 3 16,4 4-5-16,-1 0-1 0,1 3-21 0,-4 2-124 16,-5 1-256-16,-2 2-163 15,1 4-75-15,-5 2-14 0,0 6 110 0</inkml:trace>
  <inkml:trace contextRef="#ctx0" brushRef="#br0" timeOffset="14054.0279">676 9261 49 0,'0'29'349'0,"0"-12"35"16,0-3 16-16,4-7-48 0,1-2-62 16,3-4 11-16,2-4 56 0,1-3 81 15,3-4 9-15,11-19 293 0,-9 11-473 0,5-3-101 16,0 2-69-16,-1-3-53 0,-1 2-31 0,2 0-5 15,-1 2 11-15,-1-2-9 0,6 3 9 16,-7 0-11-16,9-2-106 0,-6 0-179 16,-2-1-244-16,-1 0-274 0,-5-1-109 0,-1 2 31 15,-2-1 150-15,1-1 227 0</inkml:trace>
  <inkml:trace contextRef="#ctx0" brushRef="#br0" timeOffset="14570.7033">964 8574 159 0,'-11'-8'375'0,"1"2"58"16,2 4 34-16,-7 4-114 0,11 3-41 16,-2 2-42-16,4 12 368 15,2-4-323-15,0-1-37 0,2 1-24 0,4 1-73 0,2 4 2 16,5 2 41-16,3-2 18 0,1 3 39 0,8-3 6 16,-7-1-114-16,-1 0-89 0,4-2-19 15,-5 0-47-15,5-5 8 0,-3 3-10 16,-3-4 10-16,-3-1-12 0,-1 0-2 0,3-2-20 15,-6 1 13-15,3-2 1 0,-7-2-22 16,-2 0-2-16,-4 0 26 0,-2 0 6 0,4-4-11 0,-2-1 6 16,2 0 2-16,-4-1-11 0,-3-1-20 15,1-4-44-15,-4-1-66 0,-1-5-106 16,-3-1-121-16,2-5-109 0,-9-2-73 0,2-4-40 16,-6-4 9-16,-1 0 69 0,1-3 92 0,-6 2 113 15,4-2 111-15,-2 3 94 0,4 3 62 16,2 3 22-16,11 5 22 0,-3 0 8 0,9 3 11 15,2 4 28-15,4-2 20 0,4 0 5 16,7 2 64-16,-1-1 25 0,2 1-16 0,9 0-8 16,2 4 74-16,0 1-30 0,3 3-20 0,5 0 74 15,-2 4 82-15,-2-2-37 0,4 5-26 16,-4 1-9-16,-4 0-80 0,0 3-86 0,-7 0-52 16,5 2-11-16,-9 4-18 0,3-1-15 15,-9-1-1-15,-2 5 1 0,-4-1-4 0,-8 3 12 16,-5 0-3-16,-1 3 6 0,-3-1 2 0,1 0 3 15,-3-3-17-15,-1 1 0 0,-1-3-10 16,8-3-3-16,-1-1-3 0,6-3 22 0,-1-4 13 16,3 0-9-16,6-3-22 0,0-3-114 15,0-2-211-15,6-5-292 0,3-2-185 0,-7-3-64 16,8-3 76-16,3 0 183 0</inkml:trace>
  <inkml:trace contextRef="#ctx0" brushRef="#br0" timeOffset="15307.3138">1501 8310 127 0,'0'-14'315'0,"-4"1"18"16,-2-7 233-16,0 13-427 0,2 1 27 16,-7 1 20-16,9 0-7 0,-6 3-21 0,2 0 17 15,0 1-46-15,2 2-32 0,1 3-15 16,-5 1-11-16,2-2-37 0,4 5 51 0,-6-4 38 15,6 2 16-15,-3 0 8 0,5-2 4 0,-4 1-70 16,4 0-43-16,0-1-20 16,-6 0-11-16,4 3-2 0,-2-1 0 0,0 2-3 15,2 0 44-15,-2 1 85 0,-3 2 37 0,1-1 16 16,0 2 2-16,2 1-34 0,-2-1-80 16,1 3-40-16,1-2-12 0,-2 0-4 0,6 2-11 15,-6 2-6-15,2-2-3 0,4 0 3 16,0-2 0-16,-2 0 1 0,2-1 1 0,0 0 1 15,2-2-3-15,-2 0 1 0,4-1 0 16,0 0 1-16,-2 1-1 0,2 0 3 0,2-1-3 16,1 1 0-16,3-3 3 0,0-1-2 15,3 1-4-15,-3-1-1 0,0-3 4 0,5-1 2 16,-7 0-1-16,3-2 4 0,3-2 5 16,-2 1-2-16,3-2-1 0,-7 0 54 0,3-3 42 15,-1 0 16-15,-4-1 3 0,2 0 8 16,-6-5-48-16,-2 4-37 0,7-4-21 15,-7 1-14-15,8-1-1 0,-6-1-9 0,4-1-7 16,-2-1 8-16,-8 0 10 0,2 0-8 0,-4 1 8 16,-9-3 1-16,9 1-15 15,-4-2-3-15,4 4 3 0,-5-3-4 0,7 0-2 0,-2 3 13 16,-4-1 1-16,1 1-4 0,-5 4 5 16,8 0-4-16,-1 3 1 0,-1 2-2 0,2 1-4 15,4 4 2-15,-6 0 5 0,6 0-10 16,-3 0-1-16,1 0 5 0,4 2-4 0,0 0 6 15,4-2 4-15,3 3-2 0,-7-2-5 16,8 2 6-16,-8 2-3 0,2 0 7 16,2 2-3-16,-2-1 3 0,6 5 0 0,1-2 1 15,1 4-1-15,0-1 3 0,7 3 4 0,-3-2-10 16,-1-1-2-16,8 0-2 0,-5-1-1 16,5 1 4-16,-5-5-4 0,1 3 2 0,-5-5 3 15,3 1 2-15,-3-4-10 0,1 0 12 16,1-2-4-16,-2 0-10 0,3 0-4 0,-5 0 7 15,-1-2-4-15,1 0 11 0,0 1 2 16,-4-1-4-16,5-1-38 0,-7 0-130 16,-2-4-238-16,-2 2-276 0,-6-2-252 15,6-5-77-15,-2 2 79 0,-7-2 199 0,9-4 271 16</inkml:trace>
  <inkml:trace contextRef="#ctx0" brushRef="#br0" timeOffset="15797.0134">1717 7804 186 0,'-3'-9'410'0,"3"-1"72"15,-4 3 38-15,4 0-165 0,-2 4-147 16,2 1-64-16,0 2-31 0,0 3-16 0,2 2-9 16,5 4 70-16,3 5 86 0,0 2 0 15,5 4-4-15,-3 3-3 0,1-1-75 0,7 0-88 16,-3 1-43-16,3-1-14 0,1-2-6 15,-8-2-6-15,7 2-2 0,-1-3 2 16,-3-4-5-16,3 1 1 0,-2-3 6 0,-5 2-4 16,0-2 3-16,-1-3 2 0,-1 0-8 0,-4-3 0 15,-2-1 2-15,0-1-4 0,-4 0 5 16,3-1 4-16,-3-1 75 0,0 1 90 0,-3-1 66 16,-5-1 34-16,0 0 18 0,-7-1-73 15,5-4-84-15,-6 2-70 0,-1-3-41 0,-4 0-8 16,3-2-2-16,-3 1-12 0,5 2 10 15,-5 1-4-15,2 4-11 0,3 1 2 16,-1 6 5-16,3 4-7 0,1 2 10 0,5 3 4 16,0 3-9-16,8 3 0 0,0-2 6 15,2 0-12-15,8-4-8 0,3 1 13 0,-3-3-6 16,6-1-5-16,-1-4 5 0,1-1 4 16,-3-5-6-16,3 0 15 0,5-3 5 0,-4-3 6 15,-1-2 2-15,1 1-3 0,-1-2-22 16,1-2 6-16,-7 0-18 0,5-1-18 15,-5-3-39-15,-8-1-89 0,4-2-154 0,-6-1-148 16,0-3-158-16,0-1-125 0,-2-3-98 16,-4-2 55-16,-2-4 118 0,-3-1 154 15</inkml:trace>
  <inkml:trace contextRef="#ctx0" brushRef="#br0" timeOffset="16249.7313">1847 7686 282 0,'-6'-9'359'0,"4"1"42"0,2 2-5 16,-5 1-109-16,5 3-21 0,-4 0 5 15,4 1-23-15,9 1-47 0,-9 0-62 16,2-2-56-16,4 2-43 0,2-1-22 0,-2-1-9 16,1 2 26-16,-1 0 32 0,4 0 17 15,-4 0 9-15,5 0 0 0,-5-1-26 0,4 1-37 16,-4 0-14-16,3 1-12 0,-3 4 0 16,-2 0-2-16,4 3 23 0,1 0 31 0,-1 4 15 15,2 2 1-15,5 4 7 0,-3-1-21 16,2 3-27-16,-1-1-16 0,-1 2-1 15,3-3-6-15,-3-1-5 0,-1-1-3 0,3 1 0 16,-2-4 2-16,-5-1-4 0,3 0 4 16,-4-1-1-16,-2-4 2 0,3-1-1 0,-3 1-1 15,-2-6 1-15,-2 2 4 0,0-2 59 16,0 1 84-16,-2-2 76 0,-2 0 39 0,-3 0 13 16,1-3-50-16,0 0-82 0,-9-1-75 15,3 0-43-15,-2 1-16 0,-3-2-6 16,0 3-7-16,5-4 4 0,-2 6-9 0,1 3 1 15,3 0 3-15,-1 6 3 0,7 1-8 0,4 2 13 16,0-1-2-16,4 1-10 16,3-2-3-16,1 1 14 0,0-2-2 0,3-1 0 0,3-3 2 15,-2-1 3-15,3-4-6 0,1 3 1 16,-7-3 0-16,9-3 2 0,-9 1 1 0,1-1-7 16,-4-1-29-16,5-3-66 0,-5 1-152 15,-2-1-179-15,0-2-199 0,-8-2-155 16,4 1-118-16,-6-3 70 0,-5-2 142 0,5-5 183 15</inkml:trace>
  <inkml:trace contextRef="#ctx0" brushRef="#br0" timeOffset="16525.8069">2035 7746 127 0,'-4'-8'347'0,"4"2"26"0,4 2 26 0,-2-1-120 16,4 2-62-16,3-2-18 16,1 5-8-16,2-2-21 0,1 0 9 0,5 2-28 0,-1 2-20 15,2 0-10-15,-3 3-4 0,1 0-58 16,-1-1-32-16,3 2-14 0,-3 0 94 0,1-1 61 15,-5-1 27-15,5 1 9 0,-3-2 5 16,-5 0-98-16,1 0-59 0,-4-1-31 0,-2 0-7 16,2-1 38-16,-6-1 74 0,0-1 67 15,-6-1 29-15,2-3 10 0,-4 2-40 16,-3-3-69-16,5-3-66 0,-8-1-31 0,8-1-19 16,-5-1 2-16,7-2-9 0,-2 1-5 15,0-1 4-15,6 1 0 0,-4-3-5 0,4 4-17 16,4-2-81-16,0 0-202 0,-2 2-276 15,2 2-306-15,-2 2-125 0,2 3 18 16,2 0 176-16,3 5 264 0</inkml:trace>
  <inkml:trace contextRef="#ctx0" brushRef="#br0" timeOffset="16917.5629">2389 7638 234 0,'2'0'441'15,"4"-3"37"-15,-6 0 54 0,0-1-126 16,4 0-82-16,-4-2-19 0,4-1-11 0,-2 0-41 15,2 0-73-15,3-2-76 0,-1-1-53 16,2 2-26-16,-6-2 17 0,4 0 51 0,3 1 47 16,-7 1 38-16,4-1 19 0,-2-3-26 15,0 0-45-15,-2-2-53 0,-2 1-36 16,0-2-16-16,0 1-9 0,-6 1 25 0,2 2 26 16,2 1 7-16,-2 3 6 0,2 0 2 15,-2 6-28-15,-1-1-25 0,-1 4-10 16,0 1-12-16,0 2-4 0,-2 2 0 0,1 3-5 15,1 2 3-15,-4 2-2 0,8-2 7 16,-7 4 0-16,9 0 0 0,0 1-3 0,0 0 2 16,0-2 1-16,5-1-4 0,-1-2 1 15,-2 4 2-15,4-4 6 0,2-1-6 0,1 0 1 16,1-1 0-16,0-2 6 0,1-1-3 16,-1-2 0-16,2-5 1 0,3 0 1 0,-3 0-3 15,5-5 5-15,-7-2-1 0,5 2-3 16,-3-2-8-16,0 0 2 0,-1-1-4 15,-1-1-8-15,5 0-51 0,-13-1-146 0,4-3-194 16,2 1-223-16,-8-2-250 0,0-1-67 16,0-3 97-16,-4 0 166 0,0 0 213 0</inkml:trace>
  <inkml:trace contextRef="#ctx0" brushRef="#br0" timeOffset="17234.3666">2645 7224 114 0,'2'-9'363'0,"-2"0"83"0,0 1 89 15,0 2-78-15,0 4-31 0,-2-1-34 0,-2-1-65 16,2 4-78-16,-2 4-87 0,-2 1-83 16,-3 4-45-16,3 3-18 0,4 3-7 15,-2 0-5-15,0 2 3 0,4-2-1 0,4 1 2 16,0-1 1-16,2-1-1 0,0-2 4 16,9-4 44-16,-3 2 77 0,1-3 34 0,-3-1 13 15,7 0 6-15,-7-1-48 0,7-1-74 16,-7 1-36-16,4 1-16 0,-5 0-8 15,-1-2 2-15,-6 4-7 0,4 0 5 0,-2 0 1 16,-4 1-3-16,4 0 0 0,-8 2 3 16,0-2-4-16,-2 1-1 0,4 1 3 0,-6-3 3 15,1-1-3-15,5-1-3 0,2-1 4 16,-4-1-3-16,0-3-22 0,4-1-98 16,0-3-161-16,0-1-213 0,8-4-223 0,-6-2-137 15,-2-4 29-15,7 1 130 0,1-5 200 16</inkml:trace>
  <inkml:trace contextRef="#ctx0" brushRef="#br0" timeOffset="17498.2077">2862 6984 195 0,'0'-19'391'0,"0"2"56"16,-8 5 38-16,6 7-157 0,-4 2-92 0,-3 6-29 16,-1 2-38-16,4 7-31 0,0 2-41 15,2 0-35-15,2 4-31 0,4-1-14 16,2 0-3-16,2 0 99 0,4-3 51 0,7-2 77 15,3 0 54-15,3-4 22 0,4 0-40 16,0-4 15-16,2 1-44 0,-2-1-39 16,0-1 14-16,0 2-37 0,-7 1-61 0,-3 3-33 15,-5 2-11-15,-3 1-42 0,-7 1-18 0,-2 4-6 16,0-1 0-16,-11 4-6 0,1 1-5 16,2 1 4-16,-34 24-145 15,15-21-374-15,1-6-389 0,-3-2-182 16,-5-5-71-16,-3 0 87 0,0-3 365 0</inkml:trace>
  <inkml:trace contextRef="#ctx0" brushRef="#br0" timeOffset="18859.6601">486 9538 100 0,'-2'-5'261'0,"-2"0"20"0,4 0-24 15,-2 0-85-15,2 2-45 0,-4-1 17 16,-1 1 35-16,5 1-1 0,-2 2-5 0,-2-3 28 15,4-1-28-15,0 1-41 16,0 1-11-16,-2 1 9 0,2-1-18 0,0 2 0 16,0 0 1-16,-4 0-8 0,4 2-32 15,0-2-28-15,0 3-15 0,-4 0-2 16,4 4-6-16,-2 5 0 0,-2 3 0 16,0 5 45-16,-3 5 26 0,1 2 9 15,0 4 6-15,0 1 2 0,2 5-42 16,-3 1 85-16,3 5 45 0,2 1 15 0,2-1 17 15,-4 0-27-15,8 1-108 16,-4-1-49-16,2 1-36 0,4-2-5 0,3-3-1 16,-1-2-8-16,2-4-10 0,1-1 29 15,3-6-26-15,3-4 17 0,-9-1-5 16,9-5 20-16,1-3 79 0,-1-1 76 0,-1-5 7 16,3-1 39-16,-3-4-5 0,1-4-85 15,4-1-65-15,1-4-43 0,3 0-39 0,2-3 55 16,-4 0 33-16,0-1 20 0,-1-1 48 0,-3-1-26 15,0 1-68-15,-9 0-32 0,4 5-7 16,-5-1-58-16,-1 3 48 0,-2-1-26 16,-4 1 30-16,-2 1-20 0,0 1 51 0,-6 1-4 0,6 1 28 15,0 1-18-15,-2 1-12 0,-6-1-31 16,-5 3-25-16,3-3-21 0,0 0-18 0,8-1 33 16,2-2-76-16,0 1-189 15,-5-1-335-15,-7-10-1639 0,4 4 1046 0,1-5 177 16,3 1 333-16</inkml:trace>
  <inkml:trace contextRef="#ctx0" brushRef="#br0" timeOffset="19613.8548">763 10190 171 0,'-10'-7'292'0,"2"0"32"15,-7 0-38-15,5 3-95 0,4 3-23 0,-1-1 13 16,-3 2 17-16,6 0 25 0,-2 0-19 0,-1 2-36 16,3-1-37-16,4 0-47 0,0 1-38 15,0-1-19-15,0 3-17 0,0-3 0 0,4 1 1 16,1 0 50-16,1 1 29 0,0-3 14 15,0 2 4-15,0-2-1 0,3-2-52 0,-3 2-32 16,6 0 2-16,-1 0-13 16,15 2 180-16,-11 0-33 0,-7 1-1 0,7-1 6 15,-9 1-55-15,8 2-50 0,-5 3-37 16,7-1 24-16,-5 2 73 0,-5 0 17 0,2 1 16 16,-6 0 11-16,2 4-37 0,2 17 129 15,-1-13-124-15,-5 1-7 0,0 3 32 0,-5-1-47 16,3 2-62-16,4 1-13 0,-4-1 0 15,4-1-29-15,-2-1-20 0,0 0-17 0,5-5 39 16,-3 1 2-16,-2-2-8 0,8-3 8 16,-6-2-3-16,4 0-18 0,2-4-8 0,-1-1 8 15,-3-1 6-15,-2-1 31 0,2-2-17 0,-2 1-11 16,-2-2 26-16,0 0 14 0,0-2-21 16,0 1-7-16,0-2-61 0,0-2-230 0,-2-1-293 15,-2-3-331-15,-6-3-174 0,3-3-13 16,1-3 166-16,0-1 264 0</inkml:trace>
  <inkml:trace contextRef="#ctx0" brushRef="#br0" timeOffset="21237.3769">1154 9757 4 0,'-4'-7'260'15,"4"-3"45"-15,-6 3 15 0,2 0-96 16,-3-1-64-16,1 1-12 0,-4-1 12 0,4 1 9 16,-5 1 19-16,1-1 23 0,4 4-18 0,-5-2-18 15,1 3 6-15,2 1-41 0,-3 2-34 0,1 3 6 16,0 0-9-16,-1 2-15 0,1 3-10 15,4 0 2-15,4 0-27 0,-2 3-26 0,-1 0-15 16,3 2-12-16,-2-3 1 0,4 2 1 16,0 1-2-16,4 2 78 0,-2-4 50 0,7 2 18 15,-7 0 12-15,4-2-4 0,9 1-73 16,-5-3-46-16,2 2-21 0,5-3-13 0,-3-1 13 16,-1-2-11-16,1-1 1 0,3-2 90 0,-5-1 55 15,5 0 4-15,-1-2 23 16,11-6 112-16,-12 2-241 0,-3-1-11 0,-6 2-17 15,5-2-2-15,-1 2 44 0,0-1 21 0,3 3 2 16,-7-1 5 0,4 4-10-16,7 7-33 0,-9 0-40 0,0 0-1 15,1 1-6-15,-7 2-2 0,-2 0-3 0,6 2 6 16,-6-1 2-16,4 2-1 0,-4-1-5 16,-4 0 11-16,4 1 1 0,0-2-4 0,-6-1 11 15,4 0 2-15,-7-2-9 0,1-1-14 0,0-2 4 16,2 2-11-16,-7-4 10 0,3 2-7 15,-5-3 12-15,9 0 1 0,-4-1 14 16,4-1-10-16,-5-1 21 0,1-1-11 0,4 2-11 16,4-2 9-16,2 0-19 0,-5 0 7 15,5 0-2-15,5 0 3 0,-5-2-5 0,2 1-2 16,4-1-21-16,2-1 13 0,0-1 16 16,1 0-7-16,-1-3 25 0,2 2-11 0,5-4-8 15,-3 2-3-15,3-2-6 0,1 0 2 0,-3 2 2 16,3-2 18-16,-1-1-15 0,1-2 0 15,1 4-10-15,-5-3 14 0,9 1-9 0,-5-1 0 16,-3-1-6-16,-3 1 6 0,5-1-2 16,-5 0 6-16,-2 2 9 0,3-2 0 15,-7 0 8-15,-2 0-10 0,2 0 1 0,0-1-14 16,-4-1 11-16,0-1 2 0,-4 0 8 16,-6 1-21-16,3-3 13 0,-3-2-10 15,0 3-15-15,1-1 12 0,1 2 12 0,-2 3 0 16,1 2 6-16,-1 1 3 0,4 6-20 0,-4 0-3 15,5 2-4-15,1 2 2 0,-2 4 0 16,6-1 6-16,0 5 7 0,-2 3-3 16,4 4-7-16,2-2 3 0,-2 1 3 0,9 2 2 0,-3-4 12 15,8-1-9-15,-7 0 2 0,9-3 3 16,-5-3-2-16,-1-1-6 0,-1-4 2 16,5 1-9-16,-6-4 1 0,5-1 4 0,-9 1 2 15,4-2 15-15,3-2 2 0,1 0-17 16,-1-2-4-16,-3-1 10 0,-4-1-11 0,-2 1 13 15,-2-1 39-15,3 1 16 0,-10-3 2 16,3 1 11-16,-6-3-22 0,0 2-22 0,-7-4-11 16,5 1-14-16,2 0-10 0,-3 0 18 15,3 1-16-15,6 6-18 0,2 0 12 0,0 2-1 16,0 3-10-16,0 2 10 0,-4 1 14 16,8 1-11-16,2 4 11 0,-2 2-7 15,3 3 3-15,-1 0-9 0,0 0-2 0,4 2 2 16,5-1 8-16,-3-2-1 0,3 0 4 15,-7-2 6-15,2-2-18 0,-3 2 15 0,7-2-1 16,-8-3 1-16,0-2-17 0,5 3 14 0,-5-6-8 16,2 3 2-16,-6-2-1 0,5-3-2 15,-7 3 6-15,8-3 2 0,-12 0 1 0,4 0 8 16,-4 1-6-16,-3 1-29 0,1 2-100 16,0-1-185-16,-9 1-274 0,9-4-323 15,-4 1-225-15,0-1-9 0,1-1 127 16,1 1 248-16,0-5 328 0</inkml:trace>
  <inkml:trace contextRef="#ctx0" brushRef="#br0" timeOffset="21775.847">1665 9349 225 0,'-8'-13'483'15,"1"-1"44"-15,5 2 57 0,-6 4-126 16,6 1-150-16,-2 2 201 0,4 5-312 16,0 3-46-16,6-1-59 0,-6 5-47 15,4-1-21-15,2 7-8 0,1 0-3 0,1 2 77 16,0 4 51-16,2 0 31 0,1 0 11 16,3 1-2-16,-1-1-75 0,1 2-57 0,3-1-31 15,-9 2-16-15,9-2 0 0,-7-2 1 16,4-2 5-16,-1 0-1 0,-3-4 3 0,5 1-3 15,-7-3-6-15,2-2-4 0,-4-1 1 16,-1-2 4-16,1-1 4 0,-2-2 60 0,-2-1 56 16,-2 0 72-16,0-1 43 0,0-1 24 15,0 0-58-15,0-2-54 0,-6-2-68 0,0-2-38 16,-1-2-35-16,1-3 9 0,-2-3-5 16,2-2 2-16,6-3-9 0,-2 0 11 0,2 0-7 15,0 3-2-15,2 3-12 0,4 2-14 16,2 2-1-16,-6 4 9 0,4-1-6 15,5 2 8-15,-5 5 15 0,8 0 3 0,-1 3-15 16,-3 2 4-16,5 2-3 0,-5 1 2 16,2 0-2-16,1 1 15 0,-3 0 6 0,0-2 1 15,1 0-16-15,-5-2 2 0,-6 2-1 0,4-2-20 16,-8 3 3-16,2-1 17 0,-2 1-4 16,-2 0-1-16,-3 0 17 0,3-1-13 15,4 1-10-15,-6-1 3 0,2-3-2 0,-5 1-17 16,5-2-72-16,0-3-156 0,-5 0-223 15,1-3-244-15,0-1-239 0,2-1-77 0,-7-3 92 16,9-4 181-16,-4 0 234 16</inkml:trace>
  <inkml:trace contextRef="#ctx0" brushRef="#br0" timeOffset="22689.2823">1820 9273 165 0,'10'0'453'0,"1"1"47"0,-1 1 24 16,0 0-117-16,3 1-142 0,-3-3-47 15,7 2 10-15,-3 0 21 0,-2 1 12 0,5-1-1 16,0 1-31-16,-1 1-50 0,1-1-33 16,-1 2-50-16,1-3-50 0,-3 3-29 15,-3 1-6-15,-1-2-5 0,-4 0-6 16,0 1 2-16,-2 0-1 0,-1 0 0 0,-3 2 1 16,0-2 2-16,0 0-3 0,-3 2 3 0,-5-2 1 15,2 0 67-15,0 0 76 0,0-3 51 0,-3-2 23 16,3-1 7-16,-4-2-56 0,1-3-66 15,-1 2-46-15,4-4-17 0,-2-3 2 0,6-2-6 16,-3-4-14-16,5 0-10 0,0-4-7 16,0-1-13-16,0 3 1 0,7-1 11 15,-3 3-7-15,2 0 3 0,0 5 2 16,5 4-4-16,-1 0-8 0,-4 3 12 0,0 4-5 16,5 2-1-16,-1 2-2 0,4 3 1 15,-1 1-7-15,1 0 0 0,-5 3 7 0,5-3-6 16,-1 1 9-16,-3-3 6 0,4 2 0 0,-5-2-8 15,1-3 7-15,4 3-10 0,-3-2-2 16,-3-1 5-16,2-1 3 0,-3-1-3 16,-3-1 9-16,2-1-2 0,0-1 1 0,-2-2-1 15,2 0 1-15,-1 0 25 0,1-2 12 16,-2-2-1-16,2 1 13 0,-2-3 11 0,-2 1-31 16,-2-2-6-16,0-1 11 0,4-1-7 15,-4-1-4-15,0 1 14 0,-4-2-7 16,2-2-20-16,2-2-1 0,-8 1-16 0,2-2-3 15,0 3 3-15,-5 1 9 0,1 5-12 0,4 2 7 16,-5 2-8-16,5 3 6 16,0 5-9-16,-4 11 17 0,5 1-19 15,-1 1 4-15,6 4 0 0,0 2-6 0,6 0 7 16,-1-2 12-16,1 3-5 0,4-3 1 16,3-1 7-16,1-5-10 0,3-2 0 0,-1-2-6 15,1-2 2-15,-1 0-7 0,1-5 8 16,-3 0 8-16,-1-3 5 0,1-2 2 15,-6-2-5-15,7 2 0 0,-9-5-12 0,4 2 8 16,-3-2-3-16,-1 0 8 0,2-2-3 16,-6 2 7-16,2-2 28 0,-2-2 12 0,-2 2 10 15,0-3-6-15,-6-2-1 0,0-3-27 16,-4 0-8-16,-1-1-20 0,-1-1-1 0,-3-2 10 16,-1-2-13-16,-1 1 4 0,5-2 7 15,-5 1 7-15,3 0-24 0,-3 1-4 0,5 1-5 16,-3 3 4-16,-1 5-5 0,6 2 20 15,1 3-2-15,1 6 10 0,2 0 3 0,4 4 5 16,-2 1-11-16,-1 1 0 0,5 4-15 16,5 2 0-16,-1 8-10 0,2 1-1 0,4 6 19 15,-1 0 0-15,1 2-9 0,6 0 7 0,1-1 16 16,0-1-17-16,3-1 14 0,-3-1 5 16,3-4-5-16,1 0-1 0,-2-1-6 15,1-3-10-15,1 0 4 0,-4 1 10 0,-5-4-16 16,5-2 16-16,-3 0 6 0,-6-3-7 0,1-1 0 15,-1 0-6-15,0 0 1 0,-2-1-7 16,-1 6-54-16,-10-4-101 16,-1 3-175-16,-2-4-244 0,-4-1-285 0,-1-4-252 15,-3-3-19-15,-5-2 105 0,0-4 221 0,1-1 271 16</inkml:trace>
  <inkml:trace contextRef="#ctx0" brushRef="#br0" timeOffset="22842.1944">2314 8858 353 0,'15'-8'532'0,"-7"-2"60"15,6-2 82-15,3-5-151 0,0 3-95 16,-1-2-43-16,-3-2-39 0,5 1-69 16,-1 1-100-16,-5-1-84 0,9 2-52 0,-5 0-87 15,1-2-216-15,-1-2-355 0,1-1-187 16,-5-1-86-16,7-4 30 0,0 1 188 0</inkml:trace>
  <inkml:trace contextRef="#ctx0" brushRef="#br0" timeOffset="23274.0148">2819 8390 127 0,'-4'0'370'0,"0"-4"54"0,-3 1 50 16,7 1-118-16,0-1-69 0,0-1-20 0,0 1 2 15,5 0 14-15,-3 0 10 0,-2 2-5 16,0 1-20-16,0 0-28 0,0 1-37 0,0 0-35 16,4 1-20-16,-4-1-23 0,4 4 16 15,-4-1 2-15,2 4-19 0,2 1-22 16,-2 3-8-16,2 2-50 0,2 1 14 16,3 2 6-16,-7 3 3 0,8 1 0 0,0-1-1 15,1 1-33-15,-3-3-18 0,2 0-10 16,1-3 1-16,3 0 3 0,-5-3-7 0,1-2 8 15,0-1-5-15,-4-1-3 0,3-2-5 16,-7-2 2-16,4-1-2 0,-6 0 6 0,8 0 2 16,-8-1 6-16,0-2 30 0,0 0 26 15,0-2 8-15,0 1 4 0,0-1-1 0,0-1-26 16,-4 0-33-16,4 0-3 0,-4 0-8 16,4 0-4-16,0 0 1 0,0 0 6 15,0 1-9-15,0 0-11 0,0-1-22 16,0 0-84-16,0 0-148 0,-6-1-232 15,4-3-261-15,-9 2-265 0,3 0-46 0,2-2 86 16,-4-1 203-16,3 3 265 0</inkml:trace>
  <inkml:trace contextRef="#ctx0" brushRef="#br0" timeOffset="24558.4184">2664 8638 198 0,'-6'-7'401'0,"3"-1"54"0,-5 0 28 0,2 4-124 16,4-1-68-16,-2 2-14 0,0-1 18 15,-3 1 30-15,7 1 13 0,-4-1-25 16,4 2-51-16,0 0-63 0,0 1-78 0,4-3-63 15,1 3-36-15,1 3-13 0,0-1-5 16,4 5-8-16,3 1 6 0,-3 1-2 0,7 1-2 16,-1 2 0-16,1 1 4 0,1-2-2 15,-5 2 0-15,-1-1 4 0,3-1-4 16,-3-1 3-16,-2-1-1 0,-3-1-2 0,1-2 1 16,-6 0-1-16,4-3 3 0,-6 1 37 15,0-1 50-15,0 0 56 0,-6 1 44 0,4-4 13 16,-6 3-25-16,1-3-17 0,-3 0-36 15,0-3-33-15,-3-4-16 0,3-3 2 0,-2 2-40 16,1-5 2-16,1-2 2 16,0-2 4-16,3-2-2 0,1-1 7 0,2 1-23 15,2-3-12-15,2-3-8 0,2 4-16 0,4 4-1 16,2-2 5-16,-1 6-2 0,3 1 4 16,0 4 4-16,3 3 2 0,3 5-8 0,1 2 5 15,-1 3-8-15,5 2 4 0,0 2-5 16,-5 0 8-16,1 4-6 0,-1-3 4 15,-3 0 1-15,3-1 0 0,-5 0-5 0,1-1 10 16,-4-2-5-16,3 0 1 0,-9-1 5 16,4-2 4-16,-6 1-5 0,0-3 0 0,0 1 4 15,-6 0-4-15,4-2-7 0,-7-2 4 16,7-1 10-16,-6-1-8 0,0 0-5 16,0-2 11-16,-1-2-7 0,-5 0 0 0,8-4 4 15,-1 1-1-15,-1-6-1 0,8 0 2 16,-2-1-8-16,2-2 7 0,0 0-5 15,0-2-9-15,2 4 5 0,-2 0 4 0,4 1-2 16,2 3 4-16,5 3 7 0,-5 2-4 16,4 2-10-16,-3 2-1 0,3 4 2 15,0 1-10-15,1 4 5 0,1 4 9 0,-2 2-8 16,1 1-1-16,3 3 12 16,-6 1-3-16,9-2 2 0,-7 0 7 0,5-4-6 15,-5-1-3-15,-2 2 0 0,1-3-4 0,-1-2-2 16,2 0 4-16,-1 0 3 0,-7-3 1 15,4-2 6-15,-2 0-5 0,0 0 4 0,-2-5-7 16,2 1-4-16,-2-1-7 0,2-2 7 16,1-1 7-16,-3 0-3 0,-2-3 3 0,0-1 5 15,6 0-5-15,-6-4-5 16,0-2 6-16,0 0 1 0,0-5 3 0,0 1 1 16,0-3-5-16,0 2-1 0,-2-2 3 0,-2 5-8 15,2 3-2-15,2 5 3 0,-5 3-4 16,1 4-7-16,2 3 3 0,-2 4 7 15,2 5-3-15,2 3 1 0,0 5 11 0,2 3-5 16,2 0 2-16,2 2-8 0,1-2-1 16,-1-3-2-16,4-2 4 0,-1 1-4 15,-3-4 6-15,4-1 1 0,-8-3-4 0,4 0 1 16,3-1 6-16,-7-3-6 0,4 0 10 16,-2-2-7-16,2 0 3 0,-6-3 1 0,0 0-3 15,4 0 4-15,0-3 5 16,-4 3 0-16,-4-3-2 0,0-1 1 0,4-2-5 15,-6-1-2-15,6-3-2 0,-4 1 2 0,-2-3 4 16,-1 2-4-16,3-2 3 0,-2-2-10 16,4 4-3-16,-2-1-3 0,0 4 2 0,4 2-2 15,0 3 7-15,0 2 0 16,0 3-1-16,4 3-3 0,0 1 7 0,2 2 3 16,0 1-1-16,1 1 5 0,3-1 2 0,-4 1-8 15,5-2-1-15,-5 1 3 0,4 0 3 16,0-2-8-16,-3 2 5 0,1-2-7 0,0 0 2 15,0-1-12-15,-5-2-65 0,1-1-107 16,-2-1-183-16,-2-1-198 0,0-3-179 16,0-3-67-16,0 0-9 0,0-3 50 15,0-2 120-15,-2-1 150 0,2-2 123 0</inkml:trace>
  <inkml:trace contextRef="#ctx0" brushRef="#br0" timeOffset="24860.7733">3278 8013 82 0,'0'-27'330'0,"0"4"79"0,0 5 64 16,0 5-55-16,0 2-17 0,-2 4 17 0,2 1 0 15,-8 4-41-15,6 2-57 0,-3 2-81 16,5 5-92-16,-4 2-77 0,4 3-34 0,0 0-19 16,0 2-6-16,4-1-4 0,3-2-1 15,1-1-2-15,-2 0 2 0,4-3 0 0,-3-2-2 16,5-1 68-16,-2-3 47 0,5-1 34 16,1 0 13-16,-3-3 5 0,1 3-60 15,-5 0-31-15,1 0-25 0,-4 3-5 0,4 3 8 16,-3 0 12-16,-3 5-22 0,2-1-7 15,-6 2-4-15,0 2-10 0,0-1-16 16,0 2 0-16,-6 0-3 0,2 0-8 0,-3-2-1 16,5-1-1-16,-6-2 1 0,6 0 4 15,-2-2 2-15,4-2-1 0,-2 0-27 16,2-3-106-16,-8-3-171 0,6-5-175 16,-5-1-160-16,-1-3-93 0,2 0 10 15,2-2 91-15,-2-4 95 0,-5 1 93 0,5-3 71 0,-4-2 68 16</inkml:trace>
  <inkml:trace contextRef="#ctx0" brushRef="#br0" timeOffset="25321.4914">3249 7756 257 0,'0'-28'360'0,"0"3"46"0,0 5-32 15,2 5-51-15,4 1-57 0,-2 5-64 16,3 2-67-16,1 1-32 0,-6 2-7 16,4 4 1-16,5-4 2 0,-5 3 16 15,2-1 16-15,-6 2-3 0,4-1 9 0,-2-1 19 16,1 0 18-16,-3 2 21 0,-2 0 14 15,4 0 19-15,-8 2 14 0,4-2-3 16,0-2-35-16,-7 1-25 0,3 0-32 0,2-2-47 16,-2 0-14-16,-2 1 2 0,0-1-15 15,-1 0 7-15,-1-1 15 0,2 1 2 0,4-2-3 16,-6 2-3-16,6 0-13 0,2 2 4 16,-5-2-10-16,5 0-8 0,0 1 6 0,0 1-6 15,0 1-32-15,0 1-18 0,0 4-1 16,7 2-7-16,-3 5-12 0,0 2 5 0,4 7 2 15,0 3 3-15,5 1-11 0,-1 1 6 16,3 0 2-16,-3-1 6 0,9 2 2 16,-5-2 0-16,1-2 3 0,-1-3-7 0,-1 0 0 15,2-3-1-15,-1-1 5 0,-4-3-13 16,5 1 13-16,-7-2-10 0,5-1 3 16,-7-1 3-16,7 2 0 0,-9-1-2 15,4-2-3-15,-4-1-1 0,1-1 2 0,-3 0 2 16,2 1-6-16,0-1 7 0,-6-1 1 15,4-3-5-15,-4 2-2 0,0-4 1 0,0-1 4 16,0 0-5-16,0-1-2 16,0-1-20-16,0-2-88 0,0-1-140 0,0-5-214 15,-4 0-250-15,-2-5-235 0,4-5-129 0,-2 0 32 16,4-3 171-16,-4-3 225 0</inkml:trace>
  <inkml:trace contextRef="#ctx0" brushRef="#br0" timeOffset="26000.3322">3671 7658 176 0,'-2'-5'247'0,"-2"-3"9"16,4 3-88-16,-2 0-70 0,2 1-23 0,0 1-2 15,-4 0 16-15,-1 2 5 0,5 1 8 16,-6-1 5-16,6 1 11 0,-2 0 3 0,-2 0 15 16,0 0 17-16,2 0 13 0,-2 1 5 15,-1-1 10-15,5 0 6 0,0 0 11 16,-2 0 18-16,2 0 24 0,0 0 22 0,0-1 11 15,0-1-16-15,2 1-31 0,-2-3-52 16,0 2-56-16,5-1-45 0,-5-2-34 0,4 2-22 16,-2-1-9-16,6 1-4 0,-8-2 1 15,2 2 14-15,-2 0 25 0,4 1 19 16,-2 0 13-16,-2 0 4 0,5 1-5 16,-5-1-12-16,4 1-4 0,-4 1 5 0,0 0 13 15,0 0 10-15,0 0 1 0,0 0-4 16,0 0-13-16,0 0-22 0,-4 0-8 15,-1 0-22-15,5 3-10 0,-6 0-4 0,4 3-6 16,-6 3-1-16,-3 3 0 0,5 3 6 16,0 2 0-16,-4 3 3 0,8 0-4 0,-9-1 1 15,3 4 1-15,2-2-4 0,-4 1-1 16,3-1 1-16,5-3 6 0,-6-1-4 0,6-5 2 16,-2-1 4-16,4 1 3 0,0-5-3 15,0 0 11-15,4-2 26 0,-2-1 16 16,6 0 7-16,-2 0 6 0,7-3 23 0,3 1-15 15,1-2-5-15,8-2 3 0,2 1 17 16,-5-4-11-16,7-1 22 0,-2 0 11 0,6-4 5 16,-6-2-24-16,4 0 5 0,-4 0-24 15,0-2-17-15,-8 4-8 0,1-2 0 0,-3 2-22 16,-5-2-14-16,-1 4-10 0,-1 2-5 0,-4 0-4 16,-2 3-6-16,-4 3-5 0,-4 3-33 15,-4 3-244-15,-7 3-510 0,-1 3-437 0,-7-3-196 16,-4-3-51-16,-4-4 197 0,-4-2 496 15</inkml:trace>
  <inkml:trace contextRef="#ctx0" brushRef="#br0" timeOffset="35433.5548">486 9705 142 0,'0'-12'263'0,"0"0"25"0,0 1-53 16,0 4-77-16,4 0-45 0,-4 0-19 16,0 2-17-16,0-2-3 0,0 1-2 15,4 0 8-15,-2 0 7 0,-2 0 14 16,0 1 7-16,0 3 13 0,4-1 5 15,-4 2-4-15,0 1-12 0,0 0-28 0,-4 0-14 16,4 0-6-16,0 1-2 16,0-1 9-16,0 0 24 0,0 0 18 15,-6 0 2-15,6-1 16 0,-4 1-8 0,4-2-20 16,-2 0 2-16,-2 1-10 0,2-1-16 16,2 2-15-16,0 0 0 15,-9 0-31-15,9 0-20 0,0 0-1 0,-2 0-3 16,-2 2-6-16,2-1 0 0,2 1 5 15,-8 1-14-15,6 1 5 0,-2 2 6 16,-2 0 1-16,1 1-3 0,-1 4 8 16,0-4-2-16,0 5 1 0,-3 0 11 15,3 0-2-15,0 2-1 0,2 1 2 16,-2 0-7-16,0 4-6 0,1 0 3 0,3 0 6 16,-6 3 54-16,8 3 33 0,-2-2 15 15,-2 2-4-15,2-1 6 0,2 0-63 16,-8 1-34-16,8-1-9 0,-7 0-6 15,7 0 0-15,-4 0-4 0,4 0 0 16,0 0-1-16,0 1 5 0,0-2-10 16,0 2 4-16,0 2 69 0,0 4 49 15,0 1 14-15,4 2 9 0,-4-1 24 16,4 1-74-16,-1-1-70 0,1-1-10 0,0-1-15 16,2 1-7-16,4 2 4 15,-8-2 5-15,9 2 11 0,-5-2 6 0,4-1-2 16,-4 1 9-16,5-2 10 0,-1-2-10 15,3 1-6-15,-3 0-18 0,6-4-14 16,-5 0-3-16,5 0 4 0,-5-3-8 0,-5 0 33 16,4-1-11-16,1 3 14 0,1-4-24 15,-2-2 3-15,1 2-22 0,3-3 38 0,-1 3-15 16,3-4 29-16,1 2 14 0,-3-2 5 16,3 0-19-16,-1 0 1 0,-3-2-23 0,1 0 65 15,-6-1 36-15,11 0 5 0,0-2 13 16,1-1-16-16,1-1-53 0,-9 0-47 0,5-1-9 15,4 0-8-15,1-4 20 0,5-1 4 0,-4-5 58 16,-2-1-18-16,-1-2 40 0,-7 0 15 0,9-2-34 16,-1 2-35-16,0-3-16 0,6 1-44 15,-5-1-27-15,-1 1 53 0,-2-2 9 0,-3 0 45 16,1-1-38-16,4 0 35 0,-5 0-27 16,1 2-16-16,-3 1-10 0,-1-1 28 0,-1 1-56 15,-2 1 8-15,1 1 8 0,-5 1-14 16,-2 2 22-16,0-1 51 0,-2 2-37 0,-4 1-17 15,2-1-8-15,0 1 1 0,0 0-21 0,0 0 40 16,-8 0-7-16,6 1-78 0,-2 0-120 16,4 1-240-16,-2-1-297 0,-3-4-332 0,1 1-71 15,2-4 37-15,-2 1 209 0,4-4 262 16</inkml:trace>
  <inkml:trace contextRef="#ctx0" brushRef="#br0" timeOffset="35914.2685">1140 10999 257 0,'-7'0'432'0,"1"-1"34"15,2-1 9-15,-2 4-161 0,4-2-112 16,2 0-39-16,0 0-1 0,-4 0 11 0,4 0 4 15,4-2 4-15,-4 0-12 0,2 2-30 0,4-1-32 16,2 0-41-16,1 1-34 0,1 0-19 0,0 0-8 16,7 2-4-16,-1 2-1 0,5-3-2 15,-4 1 26-15,3 2 45 0,-1-1 25 16,2-1 12-16,-1 1 5 0,-3-3-18 0,-1 0 13 16,1-3 16-16,-5 1 24 0,9-3 33 0,-9 1 24 15,-1-2-34-15,-1 0-20 0,0-1-17 16,-3 1-10-16,-1 0-4 0,-2 0 2 0,0-1 0 15,-2 4 7-15,-2-1-15 0,0 3-9 16,-6 2-29-16,2 1-19 0,-2 1-31 16,3 4-3-16,3-1-14 0,-4 6 2 0,0 3 4 15,4 3 2-15,-6 1 16 0,6 4 18 0,4-3 4 16,-4 5-3-16,0-4 11 0,0-1-14 16,0-3-7-16,2 0-11 0,2 0-13 0,-4-2-11 15,4-2-1-15,-1 2-6 0,-3 0-10 16,4-3 4-16,-8 1 0 0,4-3-15 0,-3 0-4 15,3 1 15-15,0-1-112 0,0-1-267 16,-4-4-466-16,-2 2-287 0,0-4-129 0,-9-1 61 16,5-4 243-16,-6-10 456 0</inkml:trace>
  <inkml:trace contextRef="#ctx0" brushRef="#br0" timeOffset="36871.7545">1667 10601 65 0,'0'-5'359'0,"-2"0"57"0,-2 1 49 16,0 2-87-16,-3-3-95 0,5 3-35 0,2-1-3 15,-4 0 16-15,0-1 31 0,-2 4 29 16,4-3 13-16,-2 1 2 0,-1 2-36 15,5 1-54-15,9 0-72 0,-9-1-55 0,0 0-50 16,0 3-18-16,-4-3-9 0,8 4 15 0,-4 1-3 16,2-2 4-16,4 2 22 0,2 1-2 15,1 0-14-15,-5 3 2 0,2 3 18 16,0 1-26-16,-2 3-2 0,11 0 5 0,-3 1 26 16,1 2-14-16,1 0-8 0,-4 1 2 15,1 1-7-15,-3-2-29 0,2-1-28 0,5-2-2 16,-3-3 7-16,3 1-11 0,-3-2 5 15,5 0 8-15,-1-2 18 0,1-1-16 0,-3-1-2 16,-3-2 2-16,-5-3 12 0,0 1-20 16,-2-2 7-16,-4 1-5 0,2 0-7 0,-2-2-16 15,4 1 7-15,-4-2-4 0,0-2 17 16,-4 2 11-16,8-4 9 0,-2 2 2 0,-2-1 0 16,0-1-6-16,-6-1-86 15,4-2-132-15,-6-3-225 0,2-6-261 0,-1-3-244 0,-3-2-140 16,0 0 22-16,-1-3 180 0,-5 0 232 15</inkml:trace>
  <inkml:trace contextRef="#ctx0" brushRef="#br0" timeOffset="37220.5414">1601 10580 389 0,'-4'0'521'16,"-3"-3"47"-16,5-1 33 0,-6 1-242 15,8 1-118-15,0-2-30 0,0 0 2 0,4 0 18 16,0-1 11-16,-2 0-13 0,5-2-27 15,1 1-37-15,4-1-41 0,3 2-25 0,3-1-14 16,3 1-11-16,2 2 41 0,4 1 38 16,-5 2-12-16,5 0-5 0,0 5-4 0,0-3-52 15,4 5-51-15,-6 0-8 0,0 3-11 16,-3 0 2-16,-1 0 24 0,-2 4 5 0,-3 1-2 16,3-4 0-16,-11 5 1 0,0 0-27 15,-5 1 3-15,1 1 2 0,-4 2-4 16,-4 0 1-16,1 5 3 0,-7-1-13 0,-4 0 1 15,3 0-9-15,3-2 0 0,-2 0 4 16,-1-3 6-16,1-2-2 0,0-6-3 0,-1 0 8 16,9-7-14-16,-2 1 9 0,2-4-14 15,4 1 19-15,-2-4-12 0,4-4-52 0,-2-1-138 16,-2-7-209-16,0-3-248 0,4-7-251 16,1-1-109-16,-3-1 53 0,-2-5 181 0,8-1 225 15</inkml:trace>
  <inkml:trace contextRef="#ctx0" brushRef="#br0" timeOffset="37612.2982">1987 10539 361 0,'7'3'590'0,"1"-1"58"0,-8 0 24 0,0 0-223 15,2-2-225-15,2 0-125 0,-2 0-53 16,2 0-10-16,0-2 34 0,3-1 53 0,-1-1 26 16,0-1 14-16,4-1-10 0,1 0-41 0,-5 0-55 15,8-3-26-15,-5 0-15 0,-1-1-1 16,-2-2 5-16,0-2 30 0,-1 2 12 15,1-3 6-15,-2 0-2 0,-4 0-7 0,0-1-10 16,0 1 15-16,-8 1 9 0,1 2 11 16,1 2 16-16,-4 2-4 0,4 2-22 0,-9 5-9 15,7 1-15-15,-7 0-11 0,5 3-17 16,-2 2-9-16,1 4-3 0,-1 4-1 16,2 2-2-16,-1 18-2 0,7-11-8 15,4-1 3-15,6 0-2 0,-2-1-7 16,3 0 3-16,3-1 12 0,4-4-3 0,-5-1 5 15,5-2 2-15,-1-2-4 0,3-3-5 16,1-2-6-16,1-2 10 0,-1-3 0 0,2-3 7 16,-3-2-1-16,5 0-2 0,-5-4-7 15,1-1-6-15,-1 1-1 0,-5-1 4 0,5 1-1 16,-5-2 3-16,-5 2 1 0,8-3-64 16,-12 0-170-16,-2 0-214 0,0 0-229 15,-2 0-231-15,-6-3-41 0,2 2 121 0,0-4 195 16,-5 1 217-16</inkml:trace>
  <inkml:trace contextRef="#ctx0" brushRef="#br0" timeOffset="38030.0433">2165 10056 438 0,'-8'-11'552'0,"6"-1"57"16,-6 0 12-16,6 0-215 0,-5 2-125 15,3 1-58-15,0 0-24 0,-2 0-3 0,4 0-4 0,-6-1-10 16,6 3-19-16,-5 0-16 0,3-1-17 15,-2 2-8-15,-2 0-14 0,6 3 0 0,-2 0-11 16,-3 3-19-16,3 0-30 0,-2 2-13 16,6-1-19-16,-2 4-8 0,2 0-3 15,0 6-1-15,0 1-8 0,0 2-1 0,0 3 2 16,6 2-5-16,4 3 4 0,-1 0 1 16,1 1 5-16,5 0-1 0,-3-1 8 15,9 2 1-15,-5-3 1 0,5-1-1 0,-3 4 5 16,7-2 29-16,-6 2 19 0,6-2 7 15,-3 1 7-15,1-2-5 0,-2-2-36 0,-2 3-13 16,-1-4 31-16,-1 0 9 0,-5-2 8 16,1 1 4-16,-5-1 2 0,2-1-41 0,-2 1-13 15,1 0-8-15,-7-1-5 0,2 0-4 16,-4-4 7-16,0 3-4 0,-4-3 4 0,4-2 0 16,-2-1-1-16,-7 1-6 0,7-6 2 15,-4 2 0-15,2-5-9 0,-2 2-4 16,-2-2-62-16,1-2-140 0,-3-3-214 0,2-2-247 15,-9-5-239-15,-1-1-122 0,1-4 54 16,-6-2 179-16,0-3 234 0</inkml:trace>
  <inkml:trace contextRef="#ctx0" brushRef="#br0" timeOffset="39219.3005">2151 10331 95 0,'4'-5'457'0,"2"2"54"15,-2-2 24-15,5-1-96 0,-1-1-217 0,0-2-123 16,7 0-54-16,-3-1-2 0,5-2 14 15,-1-2 8-15,3 2 6 0,-3-3 2 0,-3-2-19 16,3 0-23-16,5 3-14 0,-5-1-8 16,1 0-5-16,-5 0 0 0,-1-1 1 0,-1 2-2 15,-4 0 22-15,1 1 27 0,-3 4 40 16,0 1 54-16,-4 4 49 0,0 3 12 0,-4 1-9 16,4 0-31-16,-4 0-44 0,-3 4-43 15,1 2-28-15,2 1-14 0,2 2-9 16,-2 4-9-16,2 2-6 0,-2-1-4 0,4 4-4 15,0-3-3-15,4 0 3 0,2 0-2 16,0-3-1-16,0 3 3 0,1-4-4 0,3-1 0 16,0 0 2-16,1-2-2 0,1-1-1 15,-4-3 5-15,3-1 1 0,-5-1 2 16,4-2 27-16,-4-2 39 0,1-1 32 0,-1-1 22 16,0-1 11-16,-2-2-16 0,0 0-22 15,-4-4-21-15,0 1-10 0,0 0-5 0,-4-3-11 16,0-2-14-16,2 1-9 0,-2-1-5 15,-7-2 5-15,5 3 5 0,0-3 9 0,-4 5 5 16,8 1-1-16,-7 2-6 0,3 0 2 16,2 4-5-16,2 2-17 0,-2-1-11 0,4 4-7 15,0 0-6-15,4 2-6 16,-2 1-2-16,6 4 8 0,-2-1 5 0,1 4-4 16,-1 1-3-16,4 0 3 0,1-1 2 0,-1 0-1 15,2-1-1-15,3-1 5 0,-3 0 2 16,-2-2-7-16,5-2-5 0,-7-1 2 0,7-3 3 15,-3-1-3-15,-2-3-7 0,5 0 10 16,-9-2-6-16,0 0-1 0,1-1 10 0,-1-1-2 16,-2 1-3-16,2-5 15 0,0 2-2 15,-6-1-12-15,0-1 10 0,0-1 4 16,-2 1-8-16,-2-5-1 0,-2 5 2 0,2-3 2 16,-5 1-6-16,1-3-2 0,0 0-5 15,0 3 3-15,-3 1-7 0,5 4 5 16,4 1 3-16,-6 3 2 0,8 1 4 0,-2 1-2 15,2 1-4-15,2 2-2 0,-2 4-6 16,8 2-6-16,-6 1 12 0,4 4 2 0,3-1-1 16,1 2 0-16,-2 1 1 0,0-4-8 15,1 3-4-15,1-4 9 0,0 1 6 16,5-2 2-16,-7-2 2 0,3 0 2 0,-1-4-12 16,0 1 0-16,-4-4 8 0,9 1-1 0,-9-4 6 15,0-1 4-15,0 0 2 0,1-1-9 16,-3 1-2-16,2-2 3 0,-2 0-1 15,0-1-4-15,-4-1 0 0,0 0 6 0,0-1-5 16,-4 1-4-16,0-2-3 0,-2 2 7 16,2-2-4-16,-3 0 23 0,1 4 7 15,2-2 15-15,2 5-3 0,-2 0 1 0,4 2-17 16,0 2-10-16,0 1-18 0,0 0-1 16,4 1-2-16,-2 4-6 0,2-2 2 15,7 2-1-15,-5 3 2 0,8-1-3 0,-7 1-3 16,3-1 5-16,-2-3 18 0,2 1-7 15,1-5 6-15,-1 3 6 0,0-3-12 0,1-3 1 16,-3 1 1-16,0-1-2 0,3-1 6 16,-9-4-3-16,4 1 0 0,2-1 6 15,-8-1-4-15,2 0 2 0,-2-1 1 0,0-2-3 16,-2 0 3-16,2-3 13 0,-8 2 10 16,0 0 12-16,-3-2-5 0,-3 0-4 15,-3-4-15-15,5 0-10 0,-9 0 4 0,1-3-8 16,-3 2-8-16,2-1 12 0,-2-1-15 15,3 2-10-15,3 3 15 0,1 2 12 0,5 5-7 16,3 2 3-16,0 3 1 0,8 0-4 16,-2 3-17-16,2 2-2 0,2 4 4 15,2 1 0-15,2 6-8 0,9 4 13 0,-3 1 2 16,2 3-9-16,5 2 5 0,2-2-3 16,-1-1 6-16,3-1 1 0,-2 0 0 0,-3-2 3 15,7 0 5-15,-8-4-6 0,1 1-5 16,-1-3 9-16,0-1-8 0,-3-3 6 15,-2 0-4-15,3-3 9 0,-3-1-3 0,-5 0 7 16,3 0-5-16,-2-1-5 16,-2-2-4-16,1 2 3 0,-3 0 3 0,-2-1 0 15,4-1-3-15,-6-1-65 0,0 0-101 0,-2-1-147 16,-4-3-204-16,-3 2-211 0,3-5-150 16,-4 1-126-16,4-3 44 0,-1 2 159 0,1 0 203 15</inkml:trace>
  <inkml:trace contextRef="#ctx0" brushRef="#br0" timeOffset="39460.1533">2777 9668 216 0,'0'-3'516'0,"-2"-4"78"0,2 2 46 0,-4-4-129 16,8 2-157-16,-2-4-57 0,5-2 1 15,-3 2 16-15,2-6 3 0,4 1-35 16,5-2-63-16,-7-1-77 0,11 0-59 15,-3 0-41-15,-3 3-28 0,-1 1-8 0,7 4-6 16,-11-1-5-16,2 3 1 0,1 2 3 16,-5 2 0-16,0 2-3 0,-6 2 0 0,4 1-4 15,-4 1-82-15,-4 4-169 0,-2 0-222 16,0 0-283-16,-5 4-142 0,1-2 15 16,2 1 139-16,-1 0 212 0</inkml:trace>
  <inkml:trace contextRef="#ctx0" brushRef="#br0" timeOffset="40726.3236">2612 9616 159 0,'0'-3'253'0,"-4"0"14"16,0 1-75-16,4 0-72 0,0 1-33 15,0-1-2-15,-2 2 7 0,2-1 8 16,-4-1 7-16,4 0-1 0,0 1 4 0,-2-1 5 15,2 0 11-15,-5-1 13 0,5 3 15 16,-4 0 6-16,4-2 0 0,0 0-7 16,0 2-11-16,0-1 1 0,0 1 1 0,-2 0 11 15,2 0 16-15,0-2 19 0,-4 0 12 16,4 2 3-16,0 0-3 0,0 0-10 0,0 0-9 16,0 0-18-16,0 0-12 15,-2 0-21-15,2 0-20 0,0 0-35 0,0 0-24 0,2 2-27 16,-2 1-15-16,0 1-14 0,6 4 6 15,3 1-3-15,-1 3 5 0,2 5-1 0,7 3 1 16,-3-1-10-16,5 2 3 0,-3-3-5 16,5-1 4-16,2 0 6 0,4-2 5 15,-7 0 0-15,3-2 7 0,2-3-5 0,-2 0-2 16,-1-1-18-16,-1-2-184 0,-9-2-364 16,-1 0-324-16,-5-4-145 0,-6-1-51 15,-6-3 152-15,-5 0 348 0</inkml:trace>
  <inkml:trace contextRef="#ctx0" brushRef="#br0" timeOffset="43152.4029">3075 9203 176 0,'-6'-4'275'0,"-2"-1"11"0,6 1-66 0,-2 0-95 16,-1 2-42-16,5-1 3 0,-2 2 15 0,-2-3 27 15,4 3 25-15,0 0 20 0,-2-1 12 16,-2 1 5-16,4-1 1 0,0 1 4 16,0-1 9-16,-4 1 18 0,4-1 16 0,0 1 6 15,0-1 0-15,0 0-14 0,-2 0-21 16,-2 1-32-16,4 1-28 0,0-2-33 15,0 2-27-15,0-1-32 0,0-1-22 0,0 2-17 16,4-2-7-16,-2 1-5 0,-2-1-2 16,0 2 3-16,0-1-8 0,0 0 0 0,0 1-2 15,0 0 1-15,0 0-5 0,0 0 5 16,0 0 0-16,0 1 2 0,0-1-3 16,0 1 6-16,0-1 0 0,0 0 1 0,0 0-4 15,0 0 4-15,0-1 2 0,0 1 14 16,0-1 21-16,0 1 22 0,0 0 27 15,0 0 26-15,0 0 8 0,0 0-1 0,0 0-2 16,0 0-14-16,0 1-19 0,-2 0-10 16,2-1-24-16,-4 2-22 0,2-1-9 15,-2-1-15-15,-1 2-6 0,3 0 3 0,-2-1 2 16,4 1-7-16,-2-1 9 0,2 0-11 16,-4 2 1-16,0 0-6 0,4 3 0 0,0 1 1 15,-2 3 5-15,2 2 1 0,-4 1 3 16,4 3 9-16,0 0-6 0,0 2-7 15,0 2-2-15,0-3-9 0,0 3 3 0,4 1-2 16,-2 0 4-16,2-1 6 0,0 0 7 16,2-2-7-16,5-1 8 0,-3-2-3 15,2-3-11-15,1-2 4 0,-1-1 3 0,0-1-8 16,1-4 8-16,1-1 8 0,3-1-1 16,-7-1 6-16,6-1 4 0,-1-1 0 15,-3-1-12-15,5-1-3 0,-3-1-5 0,-2-1 3 16,3-1 3-16,-3 2-1 0,0-2 3 15,-3 1 4-15,3-1 2 0,-4 1-11 0,-2 0 9 16,-2 1 4-16,-2 1-3 0,0-2-4 16,0 1 10-16,0-1-5 0,0 0-5 15,-6-1 0-15,4-1 3 0,-6-1-12 0,2 1-1 16,-5-3 2-16,5 2-4 0,2-2 1 16,-2 1 6-16,-1 1 1 0,3 0 0 0,2 1 1 15,-2 0 0-15,4 0-2 0,-2 0-4 16,2 0 2-16,2-1 2 0,2-1 3 0,-2-1 1 15,7 3-2-15,-3 0-3 16,0-1 0-16,0 3-8 0,5 3 7 0,-1 2-4 16,-4 0 3-16,4 4 0 0,5 2-3 15,-7 3 0-15,7 1 8 0,-3 2-1 16,-2 0 0-16,5-1-1 0,-3 2 1 0,1 1 3 0,-5-1-6 16,2-3 1-16,-3-1 11 0,3-1-11 15,-4-1-1-15,0-3 5 0,0 1-8 16,-1-2 0-16,-3-1 8 0,2 0-4 0,2-2-35 15,-2-2-64-15,0-3-104 0,-2-3-124 16,-2 0-137-16,5-4-80 0,-5-3-29 16,-5-2 16-16,5 0 62 0,0-4 75 0,-2-4 61 15,2-2 60-15,-4-1 66 0,4 1 64 16,0 5 72-16,-4 3 81 0,4 2 74 16,-2 3 62-16,2 4 56 0,-4 2 40 15,4 4 32-15,-4 1 10 0,4 2-12 0,-2 1-34 16,-3 3-46-16,5 2-46 0,-2 3-38 15,-2 2-18-15,0 4-4 0,4 1 2 0,-2 0 18 16,2 2 7-16,0-1-8 0,2-1-11 16,6-1-9-16,-6-2-27 0,5-2-15 15,3-1-7-15,0-4-4 16,1 2-2-16,11-2 8 0,-11-4-4 0,-1-2 20 0,0-4 16 16,1 1 1-16,-5-1 6 0,0-1 0 15,0 0 5-15,-1-3 24 0,-5 1 26 16,4-2 28-16,-4 0 26 0,-9-1-13 0,9-2-15 15,-6 3-17-15,0-1-19 0,0 1-22 16,-2-2-6-16,-1 0-2 0,-1 2-11 16,0 0-4-16,3 4-5 0,-1 1-12 15,6 2-20-15,-2 2-8 0,8 2-9 0,-2 2-2 16,2 2 0-16,7 1 3 0,-1 2-2 0,0 1 7 16,7-2-4-16,-5-2 2 0,5 0-3 15,-1 0 1-15,1-3 1 0,-1-2 4 16,-1-4 3-16,-3 0-2 0,3 0-3 15,-5-3-1-15,-2 2-1 0,1-12 7 16,-9 7 4-16,-4 2 22 0,-1-3 21 16,-1-1 14-16,4-2 7 0,-12-1 4 0,3-1-17 15,1-3-26-15,-7-1-15 0,5 0-2 16,-5-2-10-16,-3 1-5 0,-1-1 10 0,-2-1 14 16,5 0 7-16,-7 1 20 0,8 3 25 15,1 4 11-15,5 4-16 0,1 4-11 16,4 1-18-16,4 4-29 0,-2 2-14 15,4 4-6-15,4 2 1 0,-2 5-5 0,4 3 8 16,4 2-6-16,5 0-5 0,2 2 10 0,-1 0-2 16,5 0-1-16,-5-4 10 0,3 1 0 15,-3-3-6-15,5-1 8 0,-4 1-7 0,3-4 3 16,-3 2 1-16,-5-3 1 0,5 0-6 16,-7-2 4-16,1 0-12 15,-5 0 2-15,0-4-1 0,2 1-10 0,-6 3-1 0,-2-2-56 16,0 0-99-16,0 0-172 0,-2 0-220 15,-8 0-247-15,4-3-198 0,-5 0-41 16,5 0 107-16,-8-3 202 0,3 2 235 16</inkml:trace>
  <inkml:trace contextRef="#ctx0" brushRef="#br0" timeOffset="43313.305">3458 8995 60 0,'0'3'415'15,"0"-3"63"-15,6 0 43 0,-6-3-57 16,8-2-122-16,-1-4-70 0,-1 2-36 0,4-2-26 15,0-1-47-15,3-1-57 0,-3-1-49 0,5 0-32 16,1-2-16-16,-3 4-31 0,-1-2-79 16,3 2-135-16,-9-1-164 0,0 1-183 0,2 0-63 15,-6 0 38-15,4 3 119 0</inkml:trace>
  <inkml:trace contextRef="#ctx0" brushRef="#br0" timeOffset="43670.9267">3632 8881 165 0,'4'13'364'0,"-4"-1"25"0,2-3 45 15,2-1-130-15,0-1-50 0,-2-4 8 0,4 1 22 16,3-4 1-16,-7-2-24 0,8-1-45 16,-4-1-49-16,5-1-47 0,3-3-41 0,-6 1-38 15,3-2-19-15,-5 1-11 0,4-2-4 16,-1 0-3-16,-7 1 0 0,4-1-2 16,-2-2-2-16,-4 3 2 0,-4-4-1 0,2 0 2 15,-2-1-2-15,-3 0 0 0,1 0 0 16,-2 2 1-16,0 0-2 0,-1 3 5 0,3 3 13 15,-4 3 5-15,8 3 3 0,-7 4-1 16,3 4-3-16,4 0-11 0,2 7-6 16,0-1-1-16,0-1 2 0,2 3 1 0,2 0 24 15,-2 0 11-15,7-3 5 0,1 0 0 16,-2-1-1-16,3-1-20 0,-1-2-10 16,5-4-7-16,-7 0-3 0,2-1 1 0,5-4-3 15,-7 3 0-15,2-6-3 0,-2 3 1 0,-1-2 0 16,-5-1-2-16,6-1 3 0,-6-1-23 15,4-3-62-15,-6-1-82 0,0-1-106 16,0-2-110-16,0 0-97 0,0-2-53 16,-2-4-70-16,-2 0 31 0,2 0 83 15,-2-1 101-15</inkml:trace>
  <inkml:trace contextRef="#ctx0" brushRef="#br0" timeOffset="45345.6993">3809 8661 60 0,'3'-2'327'0,"-3"1"48"0,0-2 48 16,0 1-83-16,0 0-50 0,0 2-2 0,0 0 4 15,0 0-13-15,0 0-44 0,0 0-62 0,0 4-60 16,4-1-56-16,-2 0-31 0,2 5-16 16,0 1-7-16,-2 3-1 0,4 0 0 15,3 1-1-15,-3-2 0 0,0 2 2 0,8-3-2 16,-7-1 2-16,3-2-1 0,-2 1 0 16,3-1 3-16,-1-5 0 0,0-1 31 15,-3-1 39-15,-1-1 34 0,4-3 28 0,-4-1 20 16,-2-3-1-16,3-1-16 0,-3 1-19 15,0-4-22-15,-4 2-15 0,0-1-28 16,0-1-22-16,-4-1-18 0,0-3-7 0,-3 1-5 16,3 2 2-16,-2 0-4 0,6 3 0 15,-2 2-3-15,2 1-3 0,0 5-3 16,0-1 3-16,0 3-3 0,0 0-2 0,2 3 5 16,4 2-1-16,3-1-1 0,-3 4 5 15,0-1-1-15,4-2-2 0,-4 0 3 0,5-2 1 16,-1 0 5-16,-4-3-3 0,5 0 3 15,-5 0-1-15,0-3 3 0,4-2 2 0,-5 0-2 16,1 2 27-16,-2-2 27 0,-2 0 27 16,-2-2 12-16,0 0 8 15,0 0-26-15,0-2-26 0,-6 0-24 0,2 0-16 0,-3 0-8 16,-3 2-4-16,4-2-2 0,-4 2 1 16,1-2 0-16,-9-8 6 0,9 8-10 15,1 0 0-15,2 3-5 0,4-1 2 16,-2 2-1-16,4 0 6 0,0 2-2 15,4-4 3-15,-4 1-3 0,2-2 2 16,4 0-4-16,2 0 2 0,1 0 1 0,1-2-2 16,-2 0-2-16,1-2 1 0,-1 1 2 15,0 2-3-15,2 0 2 0,-3 1-1 16,3 1 0-16,0 1 1 0,-3 0 2 0,1 1-1 16,-6 4 1-16,4 1-1 0,-2 0 1 0,2 2 1 15,-1 2 2-15,-3 2-1 16,6 1-1-16,-2 1-4 0,0 0 1 0,1 2 2 15,-3-1 0-15,2 1 0 0,0-3-2 0,4-1 1 16,-1 2-4-16,-7-3 8 0,4 0-1 16,4 0 5-16,-3-3-6 0,-3-2 4 15,2 0 0-15,0-2 0 0,-2-1 0 0,2 0 3 16,-1-1-6-16,-1-1 5 0,-4 1-2 16,0-2 0-16,0 0 3 0,0 1 0 0,0-2-4 15,-9 0 1-15,7-1-3 0,-2 0-1 16,-2 1-3-16,0 0-4 0,-2 2 6 0,1-1-4 15,5 1 1-15,-6 3 3 0,2 1 0 16,4 1-2-16,-2 0-2 0,-3 1-4 16,3 1 2-16,-2 0 2 0,2 2-2 15,2 1 6-15,-6 0 3 0,1 2-5 16,7 3-1-16,-2 0 4 0,-2 0-2 0,0 0 0 16,4-1 1-16,0 0 3 0,0 0-5 15,0-1 1-15,0 2 0 0,4 0 1 16,0-2-4-16,-2 1 5 0,2 2-5 0,-1-2-2 15,5 1 6-15,-6-2-3 0,4 3 3 0,4-2 3 16,-1-2 1-16,-3-2-2 0,4 0 2 16,-8-2-1-16,5-1-6 0,1 0 3 15,-6-1 3-15,4-1 0 0,-2-1 4 0,2-3-1 16,-1 1 6-16,-1-2 29 0,-4-2 22 16,2 0 17-16,-2-3 5 0,0 0 3 0,0 0-29 15,-2-1-26-15,-2-1-13 0,-1-1-6 16,-1-1-9-16,2 1 4 0,-2 1-1 15,4-2-7-15,-6 0 0 0,1-1-2 0,5-2 2 16,-6 7-3-16,6 0 2 16,-2 0 2-16,2 4-4 0,2 1-4 0,-4 0-3 0,4 0 4 15,0 3-3-15,-5 2 0 0,10 0-1 16,-5 2 5-16,4 1-3 0,-2 2 4 16,2 0 6-16,-2 1-6 0,6 2 3 15,1-1-4-15,-1 0 3 0,0 0 1 0,2 0 5 16,1-1 0-16,-1-1-4 0,2-3-4 15,-3 1-2-15,1-2 2 0,-2-1-2 16,3 0 9-16,-1-1-2 0,-4-2 5 0,0-1-3 16,3 1 5-16,-7-2 0 0,6 0 1 15,-6 0-4-15,-2-2 0 0,0-1-3 0,0-1-3 16,-2-1-3-16,-6-1 5 0,6-1 0 16,-2-1-1-16,-3 1 6 0,3-2-6 0,2 2-2 15,-2 2-1-15,0 0-1 0,4 3 0 16,-2 2 5-16,2 3-4 0,0 2-3 15,0 0-3-15,2 2-3 0,2 1 1 0,0 2 5 16,2-1-1-16,5 1 5 0,-1 0 4 16,-4 0-4-16,5-3-1 0,-5 0-3 0,0-2 5 15,9-2-4-15,-9 0 8 0,4-1-1 16,-4-4 6-16,5 0 0 0,-3-3 0 16,2 2-3-16,-2-4 2 0,-1 1-5 0,-5-2-3 15,6-1-2-15,-8 0 4 0,2 1 1 16,-2-2-6-16,0-1 2 0,-2-2 0 15,-2 1 2-15,0 1-5 0,-2-1 3 0,-1 0 2 16,1 5-2-16,2-1-2 0,0 4 2 16,2 2 0-16,-2 1-1 0,4 4 2 15,-2 1-4-15,2 1-3 0,0 1 1 0,2 4 1 16,4-2 1-16,4 4-1 0,-2 2 9 16,5 1-3-16,-1 5 3 0,5-2 0 0,-3 3-2 15,3 1-2-15,-1 4-1 0,1 0-6 16,6 1 4-16,-3 2 1 0,11 0-3 15,-4 3 8-15,-2-1 2 0,10 1-5 0,-6 0 2 16,2-1 30-16,-2-1 11 0,4 0 4 16,0 1 3-16,-6 0 3 0,0-1-28 0,-4 2-18 15,2-2-1-15,-7-2-2 0,-1 2-2 16,-3-1-3-16,-3-1 6 0,-5 0-5 0,-2 1 3 16,-12-1 2-16,-3 3 31 0,-5-2 9 15,-7 0 13-15,2-4 2 0,-3 1 17 16,-12-3-10-16,3-1-8 0,-6-3-7 15,0-2 43-15,2-3 30 0,-1-4 43 0,9-5 38 16,-2-5 24-16,11-6-29 0,-20-30 58 16,28 11-193-16,-3-11-27 0,5-7-25 15,10-8-11-15,8-7-15 0,5 0-117 0,-1 0-242 16,9 2-487-16,-5 2-414 0,1 5-177 16,0 2 23-16,-1 0 206 0,1 4 472 15</inkml:trace>
  <inkml:trace contextRef="#ctx0" brushRef="#br0" timeOffset="48833.198">374 10438 75 0,'0'-3'177'0,"2"-2"-24"16,-2 2-25-16,7-1-31 0,-7 1-20 15,4 1 0-15,0-3 6 0,-4 2 3 0,2 1 0 16,-2-1 15-16,0-1 3 0,0 4 6 15,0-3-1-15,0-1-8 0,0 3-20 16,-2-1-11-16,-2 0-19 0,4 0-13 16,-4 1-10-16,2-1 3 0,-3 2-10 15,5-1 3-15,-2 1-6 0,2 0-5 16,0 0-8-16,-4 0 0 0,4 0 1 16,0 1-6-16,-4-1 4 0,4 0 4 15,0 0 11-15,0 0 6 0,0 0 12 16,0 0-2-16,0 0 3 0,0 0 6 15,0 0 6-15,0 0 12 0,0 0 20 0,4 0 14 16,-4 0 9-16,0 0 3 16,-4 0 5-16,4 0-14 0,0 0-15 0,0 0-23 15,0 0-17-15,0-1-24 0,-2 1-9 16,-2-2-4-16,4 2-4 0,0 0 8 16,0-1-5-16,0 1-5 0,0 0 3 15,0 0-6-15,0 0-3 0,0 0 4 16,-2-2 2-16,2 0 1 0,0 0 1 15,0 2-1-15,0-2 0 0,0 1 3 16,0 1-3-16,0-2 0 0,0 2-2 16,0-1-2-16,2 1 0 0,-2-2 2 0,0 1-4 15,0-1 4-15,0 2 2 16,0-1-2-16,4-1 2 0,-2 2 3 0,-2-5-3 16,4 2 3-16,0-2-3 15,-4 1 0-15,0 1-2 0,2-1 2 0,-2 3 4 16,0-3 22-16,5 3 18 0,-5-1 18 15,0 0 15-15,-5 2 6 0,5 0-13 16,0 0-14-16,0 0-20 0,0 0-17 16,0 0-8-16,-2 0-11 0,2 2-8 15,0-2 1-15,0 0 6 0,0 0 1 16,0 0 0-16,0 0 7 0,0 0-5 0,0 0-4 16,0 2-3-16,0-2 0 15,0 0-7-15,0 0 4 0,0 0 5 0,0 0-1 16,0 1 2-16,0-1 5 0,0 0-1 15,0 2-1-15,0-2 1 0,0 2 8 16,0-2 5-16,-8 1 5 0,8 1-2 16,-2 0-1-16,-2 1-3 0,4 1-8 15,-2-1-2-15,-2 0-1 0,4 1 1 0,-4 2-1 16,4 0 3-16,0 1-2 0,0 1-1 16,-3 1-2-16,-1 1 3 15,4 2 3-15,4 3-2 0,-4-1 4 16,3 3 0-16,-3 0-5 0,8 5 7 0,-6-1 48 15,2 1 19-15,2 3 15 0,0 1 9 16,1 3-13-16,3 3-45 0,-2 0-17 16,0 3-10-16,1-1-13 0,-1 3 1 15,2 0-4-15,-3 1 0 0,7-1-10 16,-4-3 4-16,3 1 47 0,-3-4 90 0,-4 4 47 16,5-2 29-16,-5 4 53 0,2 1-33 0,0-1-71 15,3-1-67-15,-1-2-12 0,5 0-61 16,-7 0-2-16,2 1-17 0,1 0 11 0,5 2-29 15,-1-2 16-15,-3 2-26 0,0-3 9 16,3 2-2-16,-3 0 70 0,3-1 26 0,-5 1 12 16,-2-3 17-16,3 1 32 0,3 0-51 0,3-3-56 15,1-2 5-15,3 0-14 0,0 0-40 16,-1-4 25-16,-1-1 29 0,4-3 8 0,-3-3-28 16,3-1 10-16,4-3-49 0,0-4 21 15,23 8 45-15,-26-12 35 0,-1 2 51 16,0-1-47-16,-2-2 0 0,1 0-23 0,3-1-39 15,-6 3-12-15,1-4 26 0,1 0-62 0,-4 0 6 16,-1-1 40-16,1 0-16 16,1 0-2-16,30-6 83 0,-17 2-90 0,-8 0 10 15,-1 0-10-15,-1 0-6 0,-2 0 8 0,-1 1 7 16,1-1 5-16,4 2 2 0,2-2 32 16,-3 2-10-16,-1 0 28 0,-2 0-5 0,1 0 5 15,-3 0-45-15,4 0 15 0,-3-3-10 0,3 3-16 16,-5-2 5-16,9-3 5 0,-6 3-3 0,-3-3-16 15,1-2 5-15,-1 3 10 0,1-3-3 16,2 2 4-16,-7 1 2 0,0-1 11 16,-1 2-31-16,-5-1 13 0,2 0-22 15,-6 3 26-15,7 0-25 0,-7-1 16 0,-2 2-6 0,0 0 10 16,0 0-19-16,0 0 21 0,0-1-6 16,-2 1 7-16,2-1-12 0,0 1 17 0,0 0-12 15,0 0-2-15,2 0-2 0,-2 2 23 0,4 0-19 16,-2 2 10-16,6-1-1 0,-8 0 4 0,2 2-15 15,-2-2 1-15,0-1-1 0,4 2 15 0,-4-4-15 16,0 1 4-16,2 1 5 0,-2-2-17 16,0 0-9-16,0 3-19 0,0-3-110 15,0 0-159-15,-6-3-232 0,0-2-323 0,-4-2-331 16,-1-4-56-16,1-1 87 0,-2-3 213 0,1-2 313 16</inkml:trace>
  <inkml:trace contextRef="#ctx0" brushRef="#br0" timeOffset="49425.4099">1752 11887 152 0,'-9'-1'407'0,"7"-2"52"16,-4 0 37-16,6 1-129 0,-4 2-100 15,0-1-30-15,2 1 9 0,-2-2 34 0,0 2 37 16,4-2 31-16,0 2 3 0,0-1-21 16,4 0-28-16,0-1-43 0,2 0-44 0,-2 0-34 15,-2 0-34-15,4 2-33 0,-6-1-27 16,9 1-30-16,-7-2-17 0,4 4 14 0,4-1-1 16,5 3-4-16,-3 0-18 0,5-2-6 15,3 5-10-15,-7-3-3 0,8 1 8 0,-5-1 34 16,1-2 6-16,-1-1 2 0,5-1 11 15,0-1 0-15,-5-1-9 0,1-1 5 0,-5-1 9 16,2-2 6-16,-1-2 1 0,-3 3 6 16,-4-2 15-16,1 0-19 0,-7 1-5 15,4 2 4-15,0 1 4 0,-4 1-7 0,0 2 4 0,-8 0 0 16,8 0-23-16,-2 0-24 0,2 1-8 16,-5 3-20-16,1-1-9 0,-2 2-1 15,0 4-4-15,-4-2 4 0,7 3 24 0,-1 0 1 16,0 1 18-16,-2 7 12 0,4-1 5 0,-6-2-14 15,6 3-1-15,-3 4 11 0,5 0-4 0,0-1 0 16,0 3 4-16,-4 1 17 0,2 0-67 16,-2-1-8-16,8 0 0 0,-2-4 0 0,2 3 0 15,-4-1 0-15,0-3 0 0,0-3 0 16,0 1 0-16,0-3 0 0,0-2 0 0,-4 2 0 16,4-4 0-16,-2 0 0 0,2-3 0 0,0-3 0 15,0 1 0-15,2-3 0 0,-2-2 0 16,4 0 0-16,-4 0 0 0,-4 0 0 0,4 0 0 15,-2 0 0-15,2-2 0 0,2 1 0 0,-2-1 0 16,0 0-508-16,-6 0-896 0,0-4-243 16,-6-5 3-16,3-3 208 0,1-6 402 0,0-3 565 15</inkml:trace>
  <inkml:trace contextRef="#ctx0" brushRef="#br0" timeOffset="51040.8224">2281 11509 33 0,'-10'-1'315'0,"4"-1"39"15,-5 1 35-15,7-1-95 0,-4 2-68 16,4 0-18-16,0-1 8 0,-3 1 20 0,5-4 27 15,-2 3 18-15,0-2 14 0,2 2 14 16,-2-2 7-16,4 1-10 0,-2-1-15 16,2 3-19-16,0-5-18 0,0 1-24 0,-4 1-27 15,4-2-34-15,0 1-34 0,0 0-22 16,0 0-26-16,4-1-10 0,-4 0-4 0,0 1 14 16,0-1 2-16,0 1 5 0,0-1 1 15,0 0-10-15,0 1-6 0,-4 0-9 0,-1-1 6 16,5 2-2-16,-2 1 14 0,2 0-20 15,0 2 0-15,0-2-18 0,-4 1 0 0,4 1-18 16,-4 0-2-16,8 0-6 0,-4 0-4 0,0 0-20 16,-4 0-1-16,4 0 10 0,0 1-15 15,0-1 4-15,0 2 16 0,0-2-4 0,0-2-2 16,0 2 12-16,0 0-11 0,4-1-11 0,-8 1-10 16,4-2 3-16,0 2 2 0,0 0 2 15,0 2 14-15,0-2 11 0,0 0-13 0,4-2-8 16,-4 1-6-16,0 0 3 0,4-2-2 15,-2 3 5-15,3 0-1 0,-1 0 12 16,-4 0-17-16,2-3 10 0,-2 2 1 0,4 1 6 16,-4-1-10-16,0-2 5 0,2 1-3 0,-2 0-4 15,0 1-3-15,-2 1 10 0,2 0-9 0,0 0 4 16,-4 0-1-16,4-1 6 0,-2 1-7 16,2-3 10-16,0 6 0 0,0-2-1 0,0-1-3 15,-4 0 0-15,4-1-8 0,0 1 0 0,0-3-1 16,0 3-1-16,4 3 11 0,-2-3 1 15,-2 1-12-15,4-1-5 0,-4 0 9 0,-4 0-1 16,4 0 3-16,4 0 5 0,-4-1 4 16,0-2-5-16,0 3-7 0,0 3-9 0,2-1 10 15,-2 0 4-15,0 0-11 0,4-2 5 0,-4 1 11 16,0-1-8-16,0 2 2 0,4-2 2 16,-4 0 5-16,0 1-17 0,0-1 10 15,-4 1-8-15,4 2 10 0,0-3-12 0,0 3 16 16,0 2-10-16,0 4 3 0,4-4-13 0,-4 3 11 15,0 3-88-15,2 1-192 0,-4 2-328 0,-2-1-465 16,-2 1-232-16,0 1-23 0,-3-3 146 16,3-3 311-16,2-2 460 0</inkml:trace>
  <inkml:trace contextRef="#ctx0" brushRef="#br0" timeOffset="51864.8959">2238 11445 10 0,'-4'-3'284'16,"-3"1"47"-16,5 1 28 0,-6 1-92 16,0 1 112-16,-1 1-198 0,3-1 14 0,2 1 17 15,-2-2 12-15,4 0 4 0,2 0 2 16,0 0-2-16,-4 0 10 0,0 0 9 0,4 0 11 16,0-2-5-16,-2 1-11 0,2 1-22 15,0-2-36-15,-5 2-49 0,5 2-42 0,5-1-29 16,-3 1-27-16,2-2-10 0,0 3-3 15,-2 0 25-15,4 2 8 0,2 2 4 16,-1 1 0-16,3-1 26 0,0 5-12 0,-1 1-7 16,1 1 2-16,0 2 24 0,5 1-25 15,-7 1-12-15,2 0 2 0,1-3-3 16,1 2-3-16,-2 2 1 0,1-1 2 0,3-2 6 16,-5-1-9-16,1 0-28 0,0 0-2 15,1 0 1-15,-5-1-18 0,4-3 12 0,0 1-2 16,-7-4-11-16,5 1-3 0,-2-4 3 15,0 1-9-15,0 0 5 0,3-3 15 0,-7 1-7 16,2-2 11-16,-2-2 5 0,2 0 3 16,0 1-15-16,-4-1-5 0,0-1 4 15,2-1-9-15,-2 1-5 0,0-1 6 0,0 1 12 16,0-4-28-16,4-1-48 0,-4-1-114 16,0-4-192-16,0 0-257 0,-4-3-274 15,-2 0-210-15,-4-22-971 0,4 16 1340 16,-5-2 275-16</inkml:trace>
  <inkml:trace contextRef="#ctx0" brushRef="#br0" timeOffset="52254.4402">2194 11529 202 0,'-10'1'487'0,"8"-1"70"0,-6-1 39 15,1-5-125-15,5 3-171 0,2-3-56 0,2-2 2 16,5-2 31-16,1-1 43 0,-2-1 14 15,0-1-13-15,9 1-31 0,1 0-42 0,-3 1-50 16,3 2-45-16,5 0-27 0,-2 2-20 16,1 0-23-16,3 4-13 0,-2 1-6 0,6-1-3 15,-5 4-11-15,3 1 2 16,-2 0 6-16,0 1-6 0,-1 2 9 0,-1 2 15 16,0-2 5-16,-5 6-7 0,1-1-7 0,-5 4-13 15,3-1-15-15,-5 2-14 0,-2 0-5 16,-4 3-2-16,-4-1 3 0,0 6-2 15,0-3 0-15,-4 4-3 0,-2 4-9 0,4-2-18 16,-12 0-2-16,7 0 0 0,-3-4 3 16,4-3 7-16,0-1 19 0,-3-5-2 15,3-1-4-15,4-2 3 0,-2-4 8 0,0-4-8 16,2 0-10-16,-2-2 2 0,2-2-1 0,2 1-6 16,0-2-2-16,2 0-62 0,-4-3-119 15,2-3-210-15,-9 1-261 0,3-5-296 16,2 0-171-16,2-2 13 0,-2-2 153 0,2 0 240 15,2 0 290-15</inkml:trace>
  <inkml:trace contextRef="#ctx0" brushRef="#br0" timeOffset="53027.9602">2618 11182 267 0,'-4'-6'412'16,"-2"1"49"-16,2-2-9 0,2 3-129 16,-2-1-76-16,4 1-19 0,-2 1 18 15,2 3 31-15,0-2 32 0,0 0 21 0,0 2 4 16,0 4-29-16,0-4-44 0,0 0-58 0,0 0-58 15,0 0-52-15,2 0-31 0,-2 5-19 16,6 3 2-16,2 4 19 0,-6 2 16 16,4 5 19-16,5 1 22 0,-3 4-16 0,4-1-19 15,1 2-18-15,1-2-23 0,-1-3-22 16,1 1-5-16,-1-3 19 0,3-1 10 0,-6-4 5 16,7 0 3-16,-7-2 2 0,3 0-14 15,-3-2-16-15,-2-2-2 0,-6 0 1 16,5-2 23-16,-7-2 19 0,0 1 4 0,4-1 4 15,-4-1 39-15,0-2 4 0,0 0 17 16,0 0 34-16,-4 0 2 0,2-5-23 0,-5 3-20 16,-1-1-38-16,-2-4-31 0,-3-1-5 0,3-4-9 15,-2-2-18-15,-3-1-2 0,-1-3-5 16,-1 0-8-16,0-3-4 0,1 0-2 0,-5-2-6 16,5 1-7-16,-3-1 4 0,3 1-9 15,-1 2 11-15,2 6 2 0,5 3 2 0,8 5-6 16,-6 0-3-16,8 3-6 0,0 2-9 0,0 2-6 15,8 4 9-15,0 2 12 0,3 4-1 16,5-2 6-16,5 6 5 0,2-3 2 0,1-2-8 16,1 1-7-16,0-2 8 0,-2-2-3 15,0-1-2-15,1-1 1 0,-5-2 6 0,6-3-6 16,-9 3 6-16,3-6 2 0,-5 3-2 16,3-3 6-16,-5 3-1 0,-1 0-4 15,3-2 2-15,-1-2-13 0,-9 1 11 16,-2-2 10-16,-2 2 3 0,4 0 41 0,-4-2 23 15,-4 0 18-15,4-3-5 0,-2-2 3 0,-6-1-31 16,1-2-35-16,-3-2-30 0,-2-2 0 16,-3-2 0-16,3-5 0 0,-9 3 0 0,4-4 0 15,5-4 0-15,-9 3 0 0,5-2 0 0,-5 4 0 16,9 1 0-16,-1 5 0 0,-1 4 0 16,4 6 0-16,3-1 0 0,1 7-4 15,2 1-13-15,10 13-67 16,2-1-17-16,-1 0-154 0,3 1-195 0,2-1-270 15,3-2-302-15,-7 0-256 0,9-6-12 16,-3 4 116-16,3-5 244 0,-1-1 293 16</inkml:trace>
  <inkml:trace contextRef="#ctx0" brushRef="#br0" timeOffset="53406.7245">3061 10737 546 0,'0'-9'690'0,"0"-1"75"15,-6-2 53-15,1 5-244 0,-1 1-150 16,0 2-60-16,2-1-18 0,-2 2-34 16,-5 5 97-16,3 2-317 0,4 5-48 15,0 5-24-15,-2 4-9 0,2 3 1 16,4 4-1-16,0-1 2 0,0 0-1 0,4-2-3 16,2-3-5-16,4-2 7 0,-4-3-7 15,5 0 32-15,3-3 35 0,-1-4 9 16,3 2 12-16,-1-8 8 0,3-1-36 0,-3-1-14 15,-3-1 6-15,5 0 2 0,-3-3-4 16,-1 3 9-16,-3-1-18 0,2 1-19 16,-3 1-14-16,-1 2 0 0,2 3-19 0,-2-1 0 15,-5 4-1-15,3 0 4 0,-2 3 26 16,0 0 25-16,-4-1 9 0,0 2 3 0,-8 1-13 16,-1-1-26-16,-5 4-15 0,4-3-5 15,-7 2-2-15,5-2 15 0,-3-1 0 0,-1-5 2 16,5 1-9-16,-1-4-53 0,0-1-209 15,-7-1-422-15,2-4-391 0,1-4-169 16,-1 0-28-16,1-3 164 0,-1-5 410 16</inkml:trace>
  <inkml:trace contextRef="#ctx0" brushRef="#br0" timeOffset="54893.0139">3412 10456 215 0,'2'-19'357'16,"-2"0"52"-16,0 2-16 0,-2 3-75 15,2-1-53-15,-8 3-31 0,6-5 0 0,-2 4 16 0,2 2 20 16,-6 1 16-16,1 4 27 0,-3 2 6 16,4 1-19-16,0 3-37 0,-1 3-34 15,-1 3-56-15,2 1-28 0,4 4-30 0,-6 4-23 16,6 2-14-16,-3 2-13 0,5 0-17 15,0 3-9-15,0 1-12 0,5 0 0 0,-3-3-4 16,6 2-7-16,-6-3-5 0,4-4-1 16,5-1-4-16,-1 0 4 0,4-2 31 15,-1-4 9-15,-1-2 19 0,3-1 14 0,-3-2 16 16,3-1-22-16,-3-2 4 0,4-2 1 16,1-3-12-16,-7-1-7 0,7 0 4 15,-7 1-12-15,5-2-15 0,-3 5-7 0,-2-3-15 16,1 5-12-16,-3-2 0 0,0 4-5 15,3-1 1-15,-9 0-2 0,4 4 3 0,2 2-11 16,-2-2 4-16,-4 4-3 16,3 3 12-16,-5-1 3 0,0 3 2 0,-5 1-1 15,3-3 5-15,-4 2-8 0,-2 0-2 0,6-3 8 16,-4 1-8-16,-3 0-6 0,3-3 8 16,0-6-1-16,0 4-5 0,-2-4 7 0,5-2 35 15,-1-1 37-15,4 0 17 0,-2 0 11 16,2-1 9-16,-4-4-33 0,4 0-39 0,4 2-20 15,-2-4-8-15,-2 1-19 0,7-2 6 16,1 3-10-16,-2 0-5 0,0-2 5 16,5 1 6-16,-1 0 2 0,0-2 6 0,-2 1-6 15,1 0 0-15,3-3-5 0,-1 1-6 0,-1-1 9 16,2-1 7-16,-1-1 1 0,-1-1 3 16,-4 0-4-16,9-1-2 0,-9-1-4 0,0-2-10 15,0-1 5-15,-2 0 5 0,1-1 0 16,-5 2 5-16,2-1 2 0,-2 0-2 0,-2-2 1 15,-3 0-12-15,-1-3 3 0,-2-1-2 0,0 2 7 16,-3-4-2-16,1-1 8 0,0 5-1 16,-1 1 2-16,1 6-14 0,2 5 5 0,-1 3 0 15,1 6-9-15,0 4-1 0,2 2 13 16,-1 7-12-16,3 2-8 0,-2 4 5 0,6 1 14 16,0 5-6-16,4-1-5 0,2 0 12 15,1-2 0-15,7-2-5 0,-6-1-5 0,7-3 7 16,-3-1-2-16,-1-4 0 0,5 2 2 0,1-6 11 15,-1-1 0-15,1-2-11 0,-3-3-4 16,-1-3 3-16,1 1 0 0,-4-1-9 16,3 0 9-16,-3 0 4 0,-4-2-7 0,7 2-11 15,-5-4-2-15,2 2-45 0,-7 1-94 16,-3-2-98-16,4 2-110 0,-8-3-141 0,4 0-106 16,-3-4-49-16,-5 1-26 0,2-3 16 15,2-2 76-15,-4-2 102 0,-1-3 105 0,1 1 109 16,0-2 99-16,-1 0 88 0,1 2 80 15,-2 0 69-15,4 3 60 0,4 3 49 16,-7 2 45-16,9 2 32 0,-2 3 17 16,-2 3 6-16,4 0-12 0,0 0-37 0,0 3-49 15,6 3-33-15,-2 0-30 0,3 2-23 0,-1 2-13 16,4 3 21-16,1 5 17 0,3-3-1 16,-2 2-5-16,5 0 39 0,0-4 18 15,-1 0-11-15,-1-2-7 0,-3-1-4 0,2 0-41 16,-1-2-49-16,-3-1 14 0,1-1 8 15,-5-1 3-15,0-1 3 0,0 1-1 16,-2-2-34-16,-4 1 9 0,4-1 27 0,-4 0 28 16,-8-1 8-16,8-1 1 0,-6-3-25 15,0 0-24-15,0-2-12 0,-3-3-4 0,1 0-4 16,-2-5 4-16,-1-1-16 0,1-6-20 16,0-5-4-16,-1-2 2 15,5 0-8-15,4 0 6 0,-6 2-1 0,8 3-6 0,0 2-7 16,8 6 1-16,-6 4-2 0,4 2-1 15,-2 5 0-15,3 3 1 0,3 2 1 0,-4 4-3 16,5 4 2-16,-1 1 5 0,-4-1-3 16,4 4 5-16,-3-3-5 15,1 1 0-15,-6 0 4 0,4-3 5 0,-2 0-4 16,-4 1 7-16,4-4 0 0,-8 0-9 0,4 0 3 16,-4-4-2-16,2 2-4 15,-2-1 3-15,2-1 7 0,2-1-23 0,-4-1-98 16,0-2-198-16,-3 1-266 0,3-3-284 15,-2-1-194-15,4 0 4 0,-2 0 150 16,0 0 245-16</inkml:trace>
  <inkml:trace contextRef="#ctx0" brushRef="#br0" timeOffset="55233.8006">3975 9898 302 0,'6'-5'568'0,"2"-3"60"15,-6 1 29-15,9 3-193 0,-5 1-180 16,9 1-107-16,1 2-45 0,-4 2-16 0,9 0 18 16,0 1-5-16,-3 2 7 0,3-3 17 15,0 3 18-15,-3-3 8 0,7 3 12 0,-8-2 9 16,1-1 7-16,-3 0-9 0,-5-2-29 16,-2 0-26-16,3 0-15 0,-7 0-6 15,0 0 25-15,-2 0 46 0,-2-4 14 0,-2 1 5 16,-2-2-6-16,-2 0-31 0,-3 1-43 0,1-4-35 15,-6-1-21-15,3 1-21 0,1-2-19 16,-2-1-15-16,1 1 10 0,1 0-18 16,2-4-3-16,-1 4 10 0,3-3 0 0,2 1-12 15,2-1 1-15,2 0-6 0,0-1-11 0,2 2-13 16,2-1-4-16,0 3-82 0,3 2-169 16,-1 0-276-16,-6 1-338 0,6 2-327 15,-6 0-68-15,4 3 100 0,0-1 246 0,-4 3 341 16</inkml:trace>
  <inkml:trace contextRef="#ctx0" brushRef="#br0" timeOffset="55634.0701">4403 9621 283 0,'2'3'629'0,"4"-2"89"0,-6-1 33 15,9-1-157-15,-7-2-254 0,8-5-64 16,-4 3-201-16,5-1 0 0,-1-3 0 15,0 1-18-15,3-1-9 0,-3-1-7 0,4 2-18 16,-5-1-9-16,1-2 29 16,0 1 46-16,-3 0 42 0,1-2 38 0,-8 4 24 15,2-1-17-15,-2 0-33 0,-2 0-35 0,-6 0-26 16,1 0-12-16,1 1-12 0,-4 3-10 16,0 1-9-16,-3 3-13 0,-1 2-12 0,3 3 2 15,-1 3 0-15,-1 3 1 0,-1 4-3 16,2 1 0-16,-3 2-6 0,9 3 2 15,0 3-8-15,2 2 4 0,4-1 5 0,4 0-3 16,-2-2-4-16,8-3 0 0,-4-1 0 16,9-2-2-16,-3-2 4 0,3-6 2 15,-3 2 3-15,3-5 2 0,-3-1-3 0,2-1-1 16,3-3 5-16,-9-3 4 0,7-1 3 16,-5-3 2-16,0 1 0 0,-1-1-7 15,-1-1-18-15,-6 1-74 0,2-2-220 0,-8 2-332 16,2-3-318-16,-8 1-132 0,-1 1 7 15,1-1 184-15,-2 2 312 0</inkml:trace>
  <inkml:trace contextRef="#ctx0" brushRef="#br0" timeOffset="56290.8862">4628 9405 276 0,'-2'-4'393'0,"-6"-1"40"0,0 2-10 15,4 0-107-15,-2 1-49 16,1-1-6-16,1 3 8 0,2-2-2 0,-2 2-6 0,4 0-1 16,0 0-5-16,0 0-3 0,0 0-5 15,0 0-14-15,0 0-28 0,0 0-25 0,0 0-30 16,4-1-29-16,-2 1-32 0,2 0-28 15,3 0-19-15,1 0-20 0,-2 1-9 16,4-1-8-16,-3 2-5 0,-1 0 2 0,4 1-1 16,0-2-1-16,1 4 2 0,-3 0 4 15,7 2-7-15,-3 1 2 0,-2 2 1 0,5 0 3 16,-3-1-4-16,-1 1 0 0,-5-2 0 16,8 1 33-16,-8-1 17 0,5-2 10 15,-9 1 7-15,4-2-4 0,-6-2-30 16,0-1-2-16,0 1 5 0,0-3 18 0,0 0 14 15,0 0 20-15,0 0 3 0,0 0 9 16,0 2-9-16,-6-2-14 0,4 2-10 16,-6-2-15-16,1 0-13 0,1-2 15 0,0 0 3 15,-4-1-3-15,-1-4-1 0,5 1-1 16,0-1-25-16,-5-4-11 0,5-1 10 0,-2-1-7 16,2-3-2-16,0-4-3 0,-1-1 0 0,3-4-11 15,0-1-5-15,8 0-7 0,-4 3-2 16,4-1 5-16,-2 4-5 0,5 5 2 0,3-1 3 15,0 4 1-15,5 2-14 0,-7 3 0 16,9 2-3-16,1 2-4 0,-5 3-5 0,3 5 14 16,-1-2 14-16,1 2 0 0,-3 2 2 15,-1 1 11-15,-2-4-4 0,1 1 0 0,-5 2-4 16,2-4 9-16,-6 3-7 0,-2-2-2 0,-2-1 1 16,-2 3-4-16,-2-1 0 15,2-3-2-15,-2 2 11 0,-5-4-4 0,7 0 10 16,-2-4 5-16,4 0-2 0,-7-2-5 0,3-2-3 15,6 2-16-15,-2-3-29 0,2-3-187 0,0 4-475 16,-8-4-401-16,2 4-171 16,-5-1-58-16,1 0 148 0,8-3 457 0</inkml:trace>
  <inkml:trace contextRef="#ctx0" brushRef="#br0" timeOffset="61814.0055">1868 14350 887 0,'-21'-5'631'0,"-2"0"39"15,0 3-181-15,-1 2-189 0,5 2-65 16,-4 3-12-16,5 0 15 0,1 1 18 0,0 3-5 16,-1 2-19-16,1 2-41 0,1 2-47 15,-3 3-45-15,11 1-26 0,0 6-19 0,1-1-9 16,5 3 31-16,-6 2 12 0,2 3 1 16,10 1-10-16,-2 1-2 0,6 3-38 0,-1 1-14 15,-1-3-9-15,0 5 26 0,4-5 22 16,5 2 9-16,1-2-12 0,3 1 8 0,6-1-31 15,0-4-29-15,-1-2 8 0,5-4 55 16,13-3-2-16,-3-2 14 0,9-8 18 16,-5-1 1-16,-2-7-24 0,7-1-2 0,-1-4 4 15,-3-4 2-15,-5-4 9 0,0-1-3 0,-1-4 13 16,-1-1 0-16,-2-3 6 0,2-3-1 16,-4-1 2-16,1-2 2 0,-8-5 6 0,1 0-13 15,0-2-7-15,0 1-7 0,-10-1-14 0,-1-1-5 16,-6 1 13-16,1-2-4 0,-5 1-59 15,-2 2-21-15,-2-3 0 0,-4-1 0 16,-2 2 0-16,-2-4 0 0,-5 3 0 0,-1-3 0 16,-4 0 0-16,-3 1 0 0,-4 0 0 0,0-3 0 15,-3 2 0-15,-1 0 0 0,-2 0 0 0,2 1 0 16,-4-1 0-16,4 5 0 0,0 4 0 0,0 3 0 16,4 5 0-16,1 4 0 0,-1 3 0 15,-2 5 0-15,2 0 0 0,3 6 0 16,1-1 0-16,5 4 0 0,1 1 0 0,-1 4 0 15,1 0 0-15,-1 6 0 0,-3-1 0 0,9 3 0 16,0 4 0-16,1 4-216 0,1 2-259 0,0 1-250 16,-2-1-295-16,0-1-221 15,-1-2-55-15,1 2 100 0,-2-2 216 0,-1-1 299 16</inkml:trace>
  <inkml:trace contextRef="#ctx0" brushRef="#br0" timeOffset="62124.8059">1607 14558 438 0,'-17'12'704'0,"5"-4"82"0,-2-5 37 0,11-1-220 16,-5-2-248-16,8 0-98 0,8-2-19 0,-5 1 12 15,7-1 35-15,6-1-23 0,1-2-40 0,10 3-41 16,6 1-41-16,0 1-50 0,4 3-13 16,3 2 2-16,3 0-13 0,0-2 3 15,5 1-9-15,0-1 42 0,-5 0 8 0,2 0 8 16,-1 0 1-16,-1 0-7 0,1-1-55 15,-5 1-22-15,-2-2-15 0,0 2-12 0,-3-1-4 16,-8 1 24-16,1-3-10 0,-4 2-16 0,-2 0 6 16,-5-1 3-16,1 1-2 0,-7 1-8 15,1 0 7-15,-5 1-7 0,-4 3 16 0,2-2-12 16,0 2-2-16,-4 0 3 0,-4 1 3 16,0-2-81-16,-2-2-112 0,-1-1-155 0,-3-4-217 15,-2-2-230-15,-3-5-138 0,-1-4-91 16,-1-6 30-16,-4-2 159 0,3-5 207 0,-7-3 202 15</inkml:trace>
  <inkml:trace contextRef="#ctx0" brushRef="#br0" timeOffset="62412.6263">2095 14125 283 0,'-8'-20'524'16,"-1"6"93"-16,1 0 80 0,6 3-129 0,-2 6-160 16,4 2-79-16,0 3-82 0,0 1-74 15,0 5-68-15,0 3-45 0,0 8 9 0,6 5 23 16,2 5 11-16,-5 6 54 0,3 5 73 15,-2 2 1-15,2 2-19 0,4 5 32 16,-3 2-47-16,1 3-67 0,0 2-22 0,-4-3-13 16,3 2-41-16,-3-2 21 0,2-5 20 15,-2 3-1-15,-2-6 3 0,-2-1-7 0,0-4-38 16,4-4-24-16,-4-3-2 0,4-2 54 16,-4-3 29-16,0-6 8 0,-4-3 4 0,0-4-3 15,-2-3-52-15,2-3-35 0,4-4 2 0,0-2-8 16,-2-2-11-16,2 0-7 0,-4-1 10 15,4 1-33-15,0 1-144 0,0-2-302 0,-3-2-505 16,-1-2-304-16,0-2-113 0,-2-1 78 16,-4-8 281-16,3-3 491 0</inkml:trace>
  <inkml:trace contextRef="#ctx0" brushRef="#br0" timeOffset="63496.9594">2457 14176 78 0,'-2'-3'301'0,"-2"1"32"16,4-1-2-16,-2 1-86 0,2 2-56 15,-4 0-20-15,4 0 9 0,-5 0 6 0,5 2-1 16,0-2-3-16,-2 2-6 0,-2-2-7 16,4 1 1-16,-2 1-8 0,-2 0-1 0,0-1-7 15,4 1-10-15,0 0-9 0,0 1 0 16,0-3-1-16,0 4 3 15,0-4 12-15,-2 0 156 0,2 0-158 16,0 1 5-16,2-1 3 0,-2 0 11 16,0 0 4-16,10-3 192 0,-4-2-201 15,3-4-20-15,3-4-19 0,5-4-23 0,5-2-14 16,5-7-6-16,0-5 9 0,6-4 11 16,4-5-1-16,1-4-8 0,7-6 14 0,3-5-4 0,1-5-14 15,5-3-17-15,0-2-10 0,0-5-13 16,-3 4-6-16,3-3-4 0,-4 2 8 15,2 2 7-15,-11 5-19 0,2 2-7 0,-1 6-3 16,-5 4 6-16,-8 3 5 0,-2 8 13 0,-7 6-5 16,-3 7 3-16,-7 4-18 0,-3 9-8 15,-5 3-2-15,-2 6 0 0,0-1-8 0,-7 4 2 16,-3 3-4-16,0 7-9 0,-3 5-2 0,-3 6-2 16,-5 5-21-16,2 6-150 15,3 4-221-15,-9 1-351 0,6 1-452 0,-7-1-184 16,1 2 57-16,2 0 180 0,-4-1 335 15</inkml:trace>
  <inkml:trace contextRef="#ctx0" brushRef="#br0" timeOffset="64173.5349">1140 15761 70 0,'-7'7'215'0,"1"0"-10"0,-4 0-37 16,8-2-46-16,-7 3-43 0,3-1-17 0,4-1 3 16,-6-1 3-16,6 1 18 0,-2-2 9 0,-3 1 31 15,3-2 25-15,-2 2 26 0,2-3 11 16,-2 1 18-16,4 1 2 0,-2-1-6 0,-1-1-9 15,-1 1-17-15,4 1-31 0,-6-2-36 16,2 1-29-16,2 0-32 0,-3 0-23 0,5 2-7 16,-2-2 7-16,0 0 15 0,2-1 10 0,2 2-1 15,-4-1 4-15,4 0-16 0,-6 1 6 16,-1 0 84-16,-1 1 77 0,8-1 71 0,0-4 48 16,0 0 3-16,-2 0-71 0,2-2-83 15,0-1-62-15,2-2-28 0,2 2 4 16,2-4 0-16,3-1 4 0,3-5 8 0,1-4-25 0,5-2-14 15,1-4-47-15,4-3 19 0,12-3-11 16,-6-4 1-16,10-1-4 0,-2-4 16 0,5 1 0 16,1-4-2-16,-8-1-4 0,9-3 1 15,-1-2 0-15,-2 2-21 0,-1-1-7 0,-3 1 17 16,-2 1-5-16,2 1-2 0,-4 5 7 16,-2 1 0-16,-4 4-24 0,-4 4-1 0,0 4 3 15,-7 4-3-15,1 3 6 0,-7 4 17 16,-4 2-5-16,3 5-2 0,-7 2 0 0,4 2-8 15,-2 2-2-15,-4 1 4 0,-4 4-4 16,-2 4-39-16,0 5-166 0,-5 3-343 0,-1 0-429 16,-3 2-188-16,-1 0-53 0,-1-3 130 15,5-2 322-15</inkml:trace>
  <inkml:trace contextRef="#ctx0" brushRef="#br0" timeOffset="65884.1768">1210 16413 291 0,'-8'-2'579'0,"-7"-4"91"16,5 1 54-16,-7-2-135 0,7 1-164 0,0 1-43 0,1 0-1 16,1 1 32-16,2-1-9 0,-5 2-42 15,5 1-79-15,4 2-103 0,-6 5-100 0,8 0-39 16,8 5-51-16,-6 3-24 0,15 4 37 15,-1 6 25-15,5 1-12 0,2 2 1 0,2-1 0 16,-7 1-2-16,5-2-19 0,-2-2 8 16,1-3 5-16,-1-1-3 0,-6 1-25 0,1 0 29 15,3 3-1-15,-3-4 22 0,1-2 2 0,-7-1 16 16,-4-3-14-16,3-3 1 0,-3 1-32 16,0-5 7-16,-6 0-13 0,0-2 74 0,-2-2 56 15,-2 1 63-15,0-1 48 0,2-1 31 16,-3 0-59-16,-1-1-55 0,-4-4-47 0,0-1-41 15,-7-1-33-15,0-6-17 0,1-1 6 0,-1-4-2 16,1-3-12-16,-7-5-3 0,-4-2-14 0,2-2-4 16,1-2 19-16,-1-1 2 0,2 1-20 0,2 2 17 15,5 1 8-15,-1 1-17 0,11 4 7 0,0 1 32 16,-2 4-11-16,5 5-19 0,3 3-25 16,3 4-37-16,1 2 7 0,6 4 17 15,-4 2-19-15,34 8 71 0,-16 0 2 0,3 1-27 16,0 4 20-16,2 0-31 0,4 1-9 0,-2 1-6 15,-2 0 12-15,4-2-6 0,-6 1 18 16,6-1-4-16,-8-1 14 0,4-2 8 0,-8 1-6 16,-1-4 0-16,-1 1 12 0,-5 1-15 0,-1-2-4 15,3 2 10-15,-5-2-2 0,-1 2-7 16,-4-5 1-16,-2 3 5 0,-2-1-10 0,7 2-10 16,-7-2 1-16,-2 2 1 0,0-2-69 0,-2 1-109 15,2-4-148-15,-4 1-227 0,-1-2-274 0,-1-3-224 16,0-2-115-16,-8-1 43 0,-3-3 187 15,-6-3 250-15,3-1 276 0</inkml:trace>
  <inkml:trace contextRef="#ctx0" brushRef="#br0" timeOffset="66040.08">1384 16583 268 0,'0'8'618'0,"4"-1"85"0,-4-3 39 0,2-3-157 16,2-2-250-16,6-3-133 0,3-6-6 0,3-2 49 15,-5-1 75-15,3-4 75 0,-2-1-4 16,3-2-65-16,-3 0-78 0,5-1-79 0,-1-1-82 15,5 0-52-15,-4 0-92 0,-5-1-260 16,-2 1-437-16,1-1-276 0,-5 3-114 0,-2 2 20 16,-4-1 227-16,-4-3 415 0</inkml:trace>
  <inkml:trace contextRef="#ctx0" brushRef="#br0" timeOffset="66707.669">3712 13368 466 0,'-6'-10'665'0,"-2"-2"92"0,-3 2 55 15,9 0-231-15,-2 2-169 0,4 1-86 16,0 1-33-16,0-1-5 0,0 4-18 0,0 1-46 0,4 2-54 16,-2 0-58-16,3 3-42 0,5 3-25 15,2 1-9-15,3 5 1 0,6 1 3 16,-5 4 4-16,3 0 1 0,-3-2 14 0,9 0 0 16,-6-4 2-16,-3 1-5 0,9-3-20 15,-13 1-12-15,9-3-8 0,-4 2-1 0,-5-3 1 16,3 0 0-16,-3 0-5 0,-6-1-1 15,4-1-5-15,-3-3-2 0,-3 1 3 16,0 0-1-16,-2-1 2 0,2 1-5 16,0-2 1-16,-4 0-4 0,0 0-44 0,-8 2-92 15,6-2-162-15,-6-2-214 0,-5-1-238 16,3-5-173-16,-2-4-86 0,-3-3 85 0,-1-1 183 16,-1-5 221-16</inkml:trace>
  <inkml:trace contextRef="#ctx0" brushRef="#br0" timeOffset="67123.411">3646 13161 322 0,'-25'-5'494'16,"7"4"37"-16,-1 1 25 0,11 1-188 0,0 1-100 16,1-2-12-16,7-2 18 0,0 1 21 15,4-2-1-15,3-1-19 0,-1-1-35 0,4-3-25 16,5 1-25-16,1-3-21 0,3 1-17 16,-3-1 4-16,9 1-2 0,-6-3-12 0,1 2-27 15,1 0-25-15,-2 0-44 0,1 3-23 16,-3 0-9-16,0 6-6 0,-1 2-6 15,-1 3 4-15,-3 1 5 0,-2 5-4 0,-3 4-2 16,-1 0-1-16,-2 6 4 0,0 0-6 16,-8 1 2-16,0-1 3 0,4-3-3 15,0 0 2-15,-2-1 0 0,-2-5-1 0,4 2-3 16,0-6-2-16,0-1 1 0,0-1 2 16,4-4 0-16,-2-1 9 0,8-1 4 0,0-7 2 15,5-1 8-15,-3-1 8 16,1-2-1-16,3 0-5 0,-1 2-1 0,-3 0-17 15,5 3-6-15,1 1-9 0,-1 4 5 0,-1 4 9 16,1 2 12-16,-1 3 1 0,-3 5 14 16,3 0 8-16,-1 4-9 0,-5 0-3 0,-1-2 7 15,-1 6-10-15,-8-3-12 0,-4 4 3 16,-7 0-8-16,5 4-1 0,-8 0-1 16,1-1-6-16,1-2-3 0,-5-1 4 15,-1 0-126-15,1-1-311 0,-6-3-486 16,1 0-222-16,1-5-100 0,0-1 72 0,5-5 293 15</inkml:trace>
  <inkml:trace contextRef="#ctx0" brushRef="#br0" timeOffset="68180.788">3665 13152 78 0,'-2'-4'328'16,"2"1"33"-16,-9-2 24 0,9 2-126 0,-6-1-84 15,6 1-29-15,-2 1-10 0,-2 0 0 16,0-1-10-16,4 1-21 0,-2-1-25 16,-2 3-20-16,4-2-14 0,0 2-11 15,0 0 5-15,0 0 11 0,0 0 17 0,0 0 14 16,0 0 11-16,0-2 2 0,0 1 1 0,0-1 0 15,0 0 9-15,0 1 12 0,0-1 22 16,0 1 30-16,-5 0 25 0,5-2 4 16,-2 1-11-16,-2 2-31 0,4-1-46 15,-2-1-42-15,-6 1-27 0,2-1-12 0,4 0 0 16,-2 1 0-16,-1 1 3 0,3 0-4 16,-2 0-8-16,4 0-9 0,-4 1-11 0,4 1-4 15,0 1-4-15,0 0 4 0,4 3-2 16,2-2 6-16,-1 5-1 0,1-4 1 15,0 2 0-15,4 0 0 0,1 1 0 0,3-1 5 16,-1 3-5-16,-1 1 0 0,2 2-37 16,-1 4-267-16,1 1-386 0,-3 0-177 15,-9-2-79-15,-2-3 1 0,0-1 249 16</inkml:trace>
  <inkml:trace contextRef="#ctx0" brushRef="#br0" timeOffset="80197.3701">2554 12359 145 0,'-2'2'322'0,"-2"1"27"0,0 1-27 15,2-4-118-15,-2 3-70 0,4-1-26 0,-2 0 5 16,2-2 14-16,0 0 10 0,2 0-4 16,-2 0-9-16,0 0-11 0,0 1-11 0,0-1-6 15,0 0-1-15,4-3 6 0,-4 3 4 16,0 0 5-16,0-2 6 0,0 4 7 0,0-2 4 16,-4 0-2-16,4 2-5 0,4-2-10 15,-4 1-11-15,0-1-7 0,0 0 3 16,-4 0 7-16,4 0 10 0,0 0 4 0,0 2-3 15,0-2-11-15,0 0-15 0,0 2-13 16,0-2-17-16,0 0-3 0,0 0-5 0,0 0 5 16,0 0 0-16,0 0 14 0,0 0 5 15,0 0 5-15,0 0-7 0,0 0-6 0,0 0-13 16,0 0-9-16,0 0-16 0,0 0 0 16,0 0-5-16,0 0 0 0,4 0 0 15,-2-2 7-15,-2 0-2 0,0 1 7 16,0-3 4-16,8 4-3 0,-8-3-2 0,2 1 6 15,4-1-4-15,-2-1-15 0,-4 1-3 0,7-2-5 16,-7 2-4-16,8 1 0 0,-8-1 13 16,2 0 12-16,2-1 7 0,2-1 4 15,1 1 0-15,-1-3-6 0,4-1-9 0,0-1-12 16,5-1-2-16,-7 0 2 0,3 0 9 16,5-4 8-16,-6 1 6 0,7 2-8 15,0-6-2-15,-1 0-12 0,1 3 3 0,-1-3-10 16,-1 0 12-16,1 0-1 0,1 1 16 15,-1-1 3-15,5-1 3 0,-2-1-2 0,1-2-4 16,1-2-23-16,2 1-12 0,-1-5 7 16,5 4-1-16,0-4 20 0,0-1 20 15,4 0 5-15,-6-1-10 0,2-1 5 0,4 0-21 16,-2 0-10-16,-2 1-7 0,4-2-6 0,-9 2 0 16,9-2 4-16,-6 1-9 0,0 3 8 15,2-1 22-15,0 2 6 0,-2 0 7 0,0 0 15 16,-3 3-7-16,5-1-17 0,-4 2-13 15,2-1-2-15,-7-2-10 0,5 3 2 16,-2 0 3-16,1-1 0 0,-1 2 0 0,0-1 6 16,-3-2 5-16,3 3 2 0,-4-4 3 0,8 1-8 15,-7 1-11-15,3-1 0 0,-1 0-7 0,3 0-8 16,0-2 10-16,0 1 2 0,2-4-8 16,1 0-4-16,-1 3 11 0,2-3-4 0,0 4-5 15,-2-1 8-15,0-1-5 0,-1 1-5 16,3 0-2-16,0 1 14 0,-2 0-7 0,0-2 2 15,2 2 4-15,0 0-7 0,-5 2-9 16,1 0-1-16,0-1 9 0,4 0 4 0,-2 0-3 16,-7-1 7-16,7-1-8 0,-6 2-4 15,1 0 5-15,-3 4 7 0,-1 0-3 0,1-1 1 16,0 1-1-16,-1-1-9 0,1 2-7 0,-1-1 5 16,1 1 11-16,-1 2 2 0,3-2 0 15,-1-1 7-15,3 1-10 0,0-1-3 16,-3 1-9-16,-1 0 8 0,4 2-2 0,-5-1-3 15,1 1 2-15,3 1 4 0,-1-3-2 0,0 4-4 16,-3-1 3-16,1 1 3 0,-5 0 2 16,3 1 2-16,-7-1-4 0,6 4 8 15,-3-1 2-15,-1 0-9 0,-2 1-8 0,3-1 10 16,-1 2-2-16,7-8 7 0,-11 10-4 16,2 1 5-16,-6-1-6 0,2 3-5 15,-2-2 4-15,7 2-1 0,-7 0-2 0,2-2 2 16,-2 0 7-16,2 0-6 0,2-1-4 0,0 3-1 15,-1 0 2-15,1-3-3 0,2 1 1 16,-6-4 1-16,4 1 4 0,3 1-2 0,-3-1 2 16,0 0 3-16,0 0-4 0,5-1-7 15,-5-1 1-15,4 4-2 0,0-1 7 16,-3-3 4-16,-1 5 4 0,4-4-5 0,-2 4-3 16,-1-2-10-16,3 1 9 0,-8-1 2 15,4 2-2-15,-2-1-3 0,1 3 11 0,-3-2-10 16,-2 3-1-16,4 0 9 0,-4 1 3 0,4-1 0 15,-4 2-5-15,0-1-5 0,0 1-1 16,0-1 8-16,0 0-11 0,0 2 10 0,0-3 5 16,0 1-5-16,-4-2-6 0,4 0 8 0,0 0-2 15,0 1-7-15,0-1 3 0,0-2 0 16,4 2 2-16,-4 0-10 0,0-1 7 0,2 1-1 16,-2 1-2-16,0-2-4 0,4 0 13 15,-4 0-2-15,0-2-4 0,0 0 3 16,2 3 1-16,-2-4-5 0,0-1 0 0,0 0 4 15,0-2 2-15,0 1-6 0,0 1 4 16,-2 0-4-16,2-2 2 0,-4 1 3 0,4 1 2 16,-2 1-3-16,-6-2 1 0,1 3 0 15,-3-4 1-15,0 0-2 0,-3-1-4 0,3 1-3 16,-2-1 8-16,-3 4-5 0,-1-2-2 0,-1-1 10 16,0 0-2-16,1 0-5 0,-1-1 2 15,1 2-3-15,-1-1-5 0,1-1 2 16,1-1 1-16,-1 1 2 0,5 1 3 15,-16-14 18-15,19 16 15 0,-6-2-4 0,8 3 1 16,-5 0 7-16,1 0-21 0,-1 0-13 16,3 0 3-16,0 0-1 0,0 0-3 0,-7 0-4 15,5-1 1-15,0 2-3 0,3-1 3 0,-3 1 0 16,4-1 1-16,0 2 2 0,-5-3 3 16,7 1-5-16,-2 1 1 0,4-1 0 15,-6 3 1-15,5-1-3 0,-3 2 1 0,-2-1-2 16,6-1-5-16,-6 4 1 0,6-2 1 0,-5 0-4 15,3 0 8-15,0 3 1 0,-2 0-1 16,4 1-4-16,-2-1 7 0,0 0-3 0,-3 2 1 16,5 0 4-16,-6 0-5 0,2 0-5 15,2 0-4-15,-3 0 1 0,5 0 2 0,-6 0 8 16,6 0 0-16,-4 0 1 0,-2 0-8 16,6 2-5-16,-7 0 0 0,7 1-4 0,-2-1 9 15,-2 1-2-15,2 2 2 0,-5 0 1 0,1 0-4 16,0 2 0-16,0-1 5 0,-3 1-4 15,3 4 5-15,-6-1 4 0,3 2-6 16,1 2 7-16,-3-1 2 0,1 2 0 0,-2-2-4 16,-3 4 2-16,0 0-4 0,-3-1-1 0,3-1-5 15,-1 2 0-15,-3 0 4 0,-2-1 9 16,-2 2-2-16,3-2 1 0,-5 2 0 0,4 2-1 16,0-1-4-16,-8 3-7 0,4 2 9 0,0-4-6 15,-2 6-6-15,3 0 3 0,-1-1 2 16,0 0 2-16,4 3 10 0,-2-3 2 0,0 1-9 15,-1 0 1-15,-1 1-3 0,2 2 0 16,0-2-4-16,-6 3 7 0,4-2 1 16,0 2 3-16,0-2-10 15,-24 28 12-15,-1-4-14 0,25-28 7 0,-2-1 2 16,-2 3 3-16,6-1 0 0,-10 1-3 16,6 0 3-16,-4-2-7 0,2 1-6 0,-2 4-3 15,4-4 5-15,-2 1 2 0,2 0 4 16,-2 1 2-16,4 0 5 0,0-3-4 0,-2 3-5 15,2-1 1-15,5-1-3 0,-9-1-1 0,8 0 5 16,0 0 0-16,-2 2-9 0,7-2 11 16,-7 1 7-16,6-4-6 0,-22 23 24 15,24-23-18-15,-1-2-6 0,-1 2-1 16,-4 0-9-16,7 0-6 0,-5 0 6 0,5 0 7 16,-1-1-1-16,1-2 6 0,-1 0 4 15,0-1-13-15,1 0-7 0,3 0 6 16,-1 0 1-16,2 2-4 0,-3-2 6 0,3 0 13 15,-3 0-3-15,7-1-13 0,-7 0 7 0,5-2 5 16,-2 0-6-16,-3-1-4 0,3 1 3 0,-3 3 0 16,-3 0-1-16,1 0-3 0,1 2 5 15,-1-1 5-15,-1 3-1 0,-1-1-3 0,-2-1 5 16,1 3-4-16,1-2-9 0,-2 0 1 16,1-1 0-16,-3 2-6 0,2-3 5 0,5 2 13 15,-1-4-2-15,0 4-1 0,1-2 4 16,-1-3-14-16,1 0 1 0,-1-2 6 0,7 1-2 15,-7-2 0-15,7-1 7 0,0-3 0 0,1 3-7 16,1-5-4-16,0 2 1 0,-2 0 4 16,1-1-7-16,1 0 7 0,0 0 6 0,-1-5-5 15,1 2-12-15,0-1 15 0,4 1 5 0,-2 0-16 16,1 0-3-16,-1-1 6 0,0 0-3 0,6-1-13 16,-4 1 29-16,0-1 11 0,4 2-3 15,-6-1-13-15,4 0 14 0,-3-1-10 0,1 2-19 16,-2-1 0-16,0-1 3 0,2 1 0 15,-3 0-10-15,3-2 12 0,4 2 4 0,-2-2-1 16,2 3 2-16,-4 1-5 0,2-3 13 0,-2 1 3 16,0-2 0-16,4 2 0 0,-6 0-3 15,4 0-5-15,2-1-4 0,-9 1-8 0,7 0-6 16,-2 0 8-16,0 1 0 0,-2 1-3 0,6-2 5 16,-2 3 12-16,-2 0 1 0,4-1 7 15,-5 1-6-15,3 1-7 0,-2 0-6 0,2-1 9 16,-6 3-9-16,6-1 15 0,-2-1-1 0,2 1-1 15,-3-1-13-15,1 1 8 0,-2 0-16 16,2-3 13-16,-2-1-7 0,4 3-4 0,-2-1 9 16,-1-2 4-16,5 1 1 0,-2-4 5 0,-2 2-6 15,2 0 1-15,2 0-3 0,-4-3-9 16,4 2-5-16,0-1 24 0,4 1-4 0,-4-2-3 16,0 1-1-16,0 1 9 0,-4-2-20 0,4 3 4 15,4-3 14-15,-2 3-8 0,4 0-1 16,-6-2 0-16,5 0 4 0,-5 1-11 0,-5-1 10 15,10 4 3-15,-5-1-9 0,0 3-8 0,4-2 14 16,-2 3-10-16,4 0 1 0,-2 1 21 16,2 0-15-16,-2 0-2 0,3 2 7 0,7 2 0 15,-6 0-11-15,7-2 20 0,-3-1-20 0,3 4 6 16,1-3-17-16,-3 4 0 0,3-1-2 16,1-3 24-16,-1 1-14 0,-1 0 14 0,5 1 13 15,-3 2-3-15,0 0-15 0,1 0 0 0,-1 2 0 16,1-1-11-16,1 3 1 0,2-1 5 15,-1 0 13-15,-3 0-1 0,-1 1-4 0,3-1 4 16,-2 0-14-16,-1-2-4 0,3 1-4 16,-3-1 15-16,-3-1 1 0,3 0 6 0,-1-2 8 15,-7-1-4-15,2 0-19 0,5 0-2 16,-5-2 9-16,-2 0-6 0,3 1 9 0,-1-1 7 16,3 0 0-16,-3 2-12 0,-2-4-7 0,0 4 8 15,1 0-4-15,-1-1 0 0,0-1 6 16,-2 0 4-16,1-2 1 0,-1 1-5 0,4 1-2 15,1 1 4-15,1-2 7 0,-2-1-9 0,1 2 0 16,-1-4 9-16,-4 1-6 0,0-2-9 16,3 2 7-16,-3-3 1 0,-2 1-2 0,2-4 3 15,-4-1 3-15,7 2-2 0,-9-2 8 0,2 1-6 16,2 0-6-16,-2 0 1 0,-2 1 1 16,4 0-4-16,0 1-2 0,-4-2-7 0,2 2 7 15,2 0-9-15,-2 1 8 0,2 0 7 16,1 0 4-16,-3-2-9 0,-2 2 7 0,4-1-3 15,0-2-11-15,-4-1 12 0,2 2 4 0,-2 0 6 16,0-2-2-16,-2-2-7 16,2 2-28-16,0 0-121 0,-4 0-200 15,-2 0-321-15,-3 0-458 0,3 2-227 0,-4-4 5 0,8-1 144 16,-2-6 304-16,4-6 453 0</inkml:trace>
  <inkml:trace contextRef="#ctx0" brushRef="#br0" timeOffset="82030.8868">2674 12330 182 0,'-6'0'201'0,"6"1"-42"0,-4 2-69 0,4-1-46 16,-2 1-20-16,-2-2-11 0,4 2-3 0,-3 0 9 16,3-1 5-16,-4-2 13 0,4 3 7 15,-4-3 0-15,4 4 1 0,-2-3 2 16,-2 1-1-16,2-1 6 0,2 1 11 0,-8 0 2 15,8 1 4-15,-7-1-8 0,3 1-3 16,2-1-12-16,-2 1-11 0,2 1-7 0,-6 1-6 16,2 0-5-16,4 1-8 0,-7 0-4 15,3 1-3-15,4-1 5 0,-2 2 3 0,0-2 15 16,-3-1 16-16,7 0 12 0,-4-1 13 16,2 1 18-16,-2-2 10 0,4 1 16 15,-2 1 21-15,2-5 21 0,-4 2 13 0,4-1 13 16,-4-1 4-16,4 2-6 0,0-2-8 15,0 0-9-15,0 0-7 0,0 0-7 16,0-2-11-16,0 2-9 0,4-1-8 0,-4-1 3 16,4 2 12-16,-2-5 13 0,4 3 9 0,-2-5 3 15,7 0-16-15,-1-2-21 0,3-1-25 16,3-4-18-16,1-2-3 0,3-3 4 16,3-4-1-16,2 2 3 0,0-5 1 15,2-2-17-15,-1 0-14 0,6-1-11 0,-4-3 5 16,-1 3-6-16,4-5 0 0,-2 1 5 15,4-1 3-15,5-3-19 0,-5-1-3 0,8-1-7 16,-6-3-7-16,2 4-3 0,-3-5-4 16,5 2 21-16,-4-1 20 0,0 1 2 0,2 0 10 15,1 0 5-15,-1 2-6 0,-4 3-13 16,2 0 5-16,0 1-10 0,-6 1 3 16,4 0 1-16,-6 1 3 0,4 4-17 0,-2-1 13 15,-6 0-16-15,2 2-8 16,-3-1-6-16,28-25 23 0,-27 29-18 15,-2 1 5-15,-1-1 1 0,-1 3-10 0,2-2 1 16,1-2 3-16,-1 2-10 0,0 1 10 0,-3-1 6 16,7 0 3-16,-6-2 0 0,1 2-6 15,3 0-1-15,-6 0-12 0,3 2-12 16,1-1-2-16,-2 2 7 0,1 0-2 0,-3 3-2 0,-1-1 9 16,5 1-6-16,-4 1 14 0,-1 1-6 15,1-3 5-15,3 2 3 0,1 0-2 16,-4 0-15-16,-1 5-2 0,3-5 8 0,-3 5-12 15,1-3 4-15,2-2 13 0,-3 3-6 0,1-3-1 16,-5 0 2-16,5 2 2 0,-3-1-11 16,3-1 6-16,-5 4-4 0,5-2 6 0,-1 1 3 15,1-2-4-15,-3-1 4 0,-2 4-7 16,3-2 6-16,-7 1 0 0,7 2-3 0,-3-2-5 16,3 2 10-16,-3-3-4 0,5 0-13 15,-3 1 9-15,-2-1 12 0,3-1-6 0,-3 3 5 16,3-2-1-16,-7 2 5 0,2 1-14 15,5-1 8-15,-5 1-5 0,-1 0 4 0,1 2-8 16,0 0 11-16,-4-1-14 0,3 3 3 0,-7-4 1 16,4 0 4-16,2 0-3 0,-6 2 6 15,4 1-14-15,5-1 13 0,-5 1-3 0,4-1 0 16,-1-2 6-16,-1 0-3 0,2 1-8 16,1-1-4-16,-5 1 8 0,4 1-2 15,0 0 3-15,-3 1 3 0,-1-1-7 0,2 1-11 16,0 2 8-16,1-2-4 0,-3 1 6 0,0 2 10 15,-2-1-6-15,2 0 2 0,1 2 6 16,-3-2-8-16,2 2-6 0,-2 2 12 0,2-4-4 16,-4 3-6-16,9-2 4 15,-3 1 9-15,4-6 1 0,-5 4-5 0,-1 2 5 16,4 0-8-16,-2-3-6 0,-5 1-7 0,3 0 4 16,2 2 2-16,-6-1-4 0,4 2 9 15,3-1 6-15,-7 0-3 0,2 0-6 0,2 0 11 16,-2 1-8-16,2-2 0 0,-2 2 0 15,3-1 1-15,-5 1-4 0,6-3-3 0,-6-1 4 16,4 3 2-16,-2-2 0 0,3 0-2 16,-3 3 6-16,0 0-4 0,-2 0-2 15,2 0 2-15,-2-1 2 0,2 0 4 0,-4 3-6 16,4 1 3-16,-4-1 0 0,0 2-12 16,0 0 9-16,0 0 5 0,-4-1-7 15,8 1-4-15,-4 0 6 0,0 0-11 0,0 0-7 16,0-2-40-16,-4 2-156 0,0-2-299 0,-2 2-449 15,-4 0-264-15,-3 0-73 0,-7 0 101 16,-1 4 276-16,2-8 446 0</inkml:trace>
  <inkml:trace contextRef="#ctx0" brushRef="#br0" timeOffset="83294.6953">4626 8836 226 0,'0'-5'388'0,"0"2"49"0,0 1-18 0,-4 0-120 16,4-1-77-16,0 1-38 0,4 1-10 0,-4-1 2 15,0 0 0-15,0-1-15 0,0 1-21 16,0-1-26-16,0 2-19 0,0-1-2 16,0 2 8-16,0 0 18 0,2-2 16 0,-2 2 1 15,0 0-13-15,0 0-23 0,0 0-29 16,5 0-16-16,-3-1 2 0,-2 0 18 0,0-2 20 15,4 1 29-15,0-1 12 0,-2 2-2 16,-2-1-14-16,4-1-27 0,0 1-25 16,-2 0-18-16,-2-1-20 0,7 2-15 15,-7-3-7-15,8 1-3 0,-8 3-4 0,2 0-5 16,4 2-1-16,2 1 3 0,-1 2-3 16,-1-2-3-16,4 2 1 0,-4 1 6 15,9 1-6-15,-7 1 6 0,2 1-1 16,1-1 2-16,3-1 0 0,-5 0 0 0,5 1 1 15,-2 0-1-15,3-1-2 0,-3 2-2 0,3 0 8 16,-3-1-3-16,5 1 2 0,-3-1 5 16,-1 1 2-16,1 1-8 0,-2-2 5 15,1 2-1-15,-3-2-7 0,1 0-1 0,3-2 2 16,-6 2 0-16,1 0-2 0,-1 1 4 16,2-1 0-16,-4 1-2 0,5 0 0 0,-1 1 47 15,0 0 29-15,1 2 12 0,-1-2 8 16,0 0 1-16,-1 0-41 0,1-1-29 15,0 0-7-15,1-2-12 0,-5 1-1 0,8 4-7 16,-7-4 0-16,3-1-3 0,-4 0 2 16,0 1 3-16,1-1 2 0,1-1 0 15,-2-1 0-15,0 0-4 0,0 2 0 0,1-1 3 16,1-2-3-16,-2 2 2 0,0 1-2 16,1-2 1-16,1 2-1 0,-6 0 4 15,4-1-5-15,-2 0 4 0,2 0-3 0,1 0-5 16,-3-2 5-16,2-1 2 0,-6 2-1 15,8-1 7-15,-8-3 0 0,2 4-7 0,-2-2 3 16,7 1-5-16,-7-1-2 0,8-3-2 16,-8 4 6-16,2-3 3 0,-2 3 4 15,4-4 17-15,-2 3 22 0,-2-3 7 0,0 0-3 16,0 2 7-16,0-2-21 0,0 2-18 16,0-1-12-16,0-1 2 0,0 2-5 0,0-2 1 15,0 0 4-15,0 0 0 0,0-2-8 16,0 2 3-16,0 0 3 0,4 2-6 0,-4-2 4 15,0 2 0-15,0-2-6 0,0 1-4 16,0-1-2-16,0 0 6 0,0 0 1 16,-4 0 1-16,4 0-1 0,0 0 2 0,0 0-4 15,0 0-2-15,0 0 4 0,0 0 3 16,0 0-2-16,0 2-1 0,0-1 23 0,0 1 11 16,-2 3 3-16,-2 1 3 0,2 1-2 15,-6 3-17-15,1 0-13 0,-3 4 2 16,4 1-1-16,-7 6 3 0,-1 4-2 15,-3 2 1-15,-5 8-7 0,-1 5-11 0,-12 6-150 16,0 7-396-16,-13 3-427 0,-6-1-192 16,-6 1-76-16,-2-5 107 0,-6-3 377 15</inkml:trace>
  <inkml:trace contextRef="#ctx0" brushRef="#br0" timeOffset="101279.2821">1377 16113 7 0,'-6'0'355'0,"0"0"63"15,-2 0 37-15,1 0-63 0,-3-2-131 16,4 2-76-16,-4-1-31 0,3-1-14 0,-3 0-11 16,4 1-3-16,-4 0-1 0,3-1-6 0,1 2-2 15,-4-1 8-15,4-2-2 0,-3 1 6 16,3 1 13-16,0-1 12 0,-4 1-15 0,3-1 7 16,1 0-25-16,-2 2-7 0,0 0-15 15,-3 2 6-15,3-2 9 0,0 2-9 0,-3-1-20 16,5 2 5-16,-8 2-3 0,1-1 0 0,-1 1 19 15,-3 1 8-15,1-2-16 16,3 4-5-16,-1 0-6 0,-3 1-7 0,1-1 23 0,3 2 1 16,-7 1-21-16,-1 1-19 0,4 1-28 0,1-1-57 15,10 2 9-15,-5-1 11 0,1 3-29 16,4-1 5-16,-7-1 37 0,-1 3-33 0,10-4 39 16,-5 4 9-16,1 1 28 0,6 2-11 15,-2-1-3-15,2 0-10 0,2 3 5 0,-4-5-47 16,0 5 18-16,2-1 30 0,-3-1-22 0,5 4-30 15,-2-2 48-15,2 0-27 0,2 2-22 0,5 0 32 16,1-2 35-16,0 2-46 0,0-2 7 16,-5 0 1-16,1 0-19 0,2 2 36 0,-2-5 30 15,6 3-38-15,7 0 28 0,-1 0 45 0,3 2-38 16,-4 0-40-16,-3-2 34 0,4 1 21 16,5-3-44-16,2 2-36 0,2-1 60 0,-3-1-14 15,1 0-66-15,4-1 35 0,4-3 65 0,-6-1 0 16,10 0 28-16,0-3 9 0,-2-2-33 15,5-1-25-15,-1-1-30 0,0-1 49 16,42-3 110-16,-42-5-86 0,2-2-4 0,-2-3-49 16,7-2-13-16,-5-2 22 0,-8-2 0 15,0 0 1-15,-2-1 0 0,-6-4 3 0,4 1-29 0,0-2 29 16,0-2 5-16,-1-1-26 0,-3-3-33 0,2 0 0 16,-2-1 0-16,-5-3 0 0,1 4 0 15,-11-1 0-15,7-1 0 0,-5 1 0 16,2-2 0-16,-5 1 0 0,3-3 0 0,-10 3 0 0,-2-3 0 15,-2 1 0-15,-7-5 0 0,1-1 0 0,0-2 0 16,-7-3 0-16,-1 5 0 0,-3-3 0 16,0 2 0-16,5-2 0 0,-3 4 0 0,-2-1 0 15,-5 1 0-15,-3 1 0 0,-7 2 0 0,3 4 0 16,4-1 0-16,-2 7 0 0,2 3 0 16,-8 6 0-16,-2 1 0 0,-5 5 0 0,1 0 0 15,2 5 0-15,-3 1 0 0,11 3 0 0,-2 1 0 16,4-2 0-16,8 2 0 0,3-1 0 15,3 1 0-15,-4-2-488 0,5 1-883 0,-1 2-216 16,7 5-7-16,4 1 182 0,-1 0 321 16,7-12 552-16</inkml:trace>
  <inkml:trace contextRef="#ctx0" brushRef="#br0" timeOffset="102354.7561">3855 12801 226 0,'-17'-3'471'0,"5"-5"47"0,-9 2 25 16,1 3-177-16,3 0-170 0,1 2-84 15,-1 1-38-15,5 0-2 0,-5 1 11 0,-2 1 22 16,3-1 11-16,-1 2 7 0,1 2-10 15,-1 1-22-15,1 0-1 0,-1 2 5 16,5 4-9-16,-5-3-1 0,1 6-3 0,-3-1-26 16,3 3 8-16,-1 3 5 0,5 1 3 15,-5 1 1-15,1 2-2 0,1 0-36 16,3 3 11-16,-3 2 44 0,7 1 17 0,-7 3 7 16,5 3 8-16,4 1 2 0,-4 1 12 15,7 1 2-15,-5 1 6 0,8 0-2 16,-6-1-31-16,6 0-50 0,-2 2 20 0,2-3 5 15,0 2 12-15,2-2 2 0,4-3 36 16,2 0-32-16,5 2-5 0,1 1-11 0,3-1-8 16,1-1-45-16,3 0-13 0,2-6-4 15,2-2 36-15,0 1 22 0,6-5 17 16,-2 0 9-16,6-1 29 0,-2-4-6 0,2 2-11 16,0-2-3-16,0-5-18 0,7-2-39 0,-7-3-30 15,6-2-3-15,-2-2 34 0,9-3 25 16,-9-5 11-16,5-1 7 0,-1-1-9 0,3-3-41 15,-3-1-5-15,1-1 9 0,3-4 4 16,-3-1 4-16,3-3 19 0,-8 2-6 0,1-3-73 16,1-1 0-16,-6-3 0 0,2 1 0 15,-4-3 0-15,-6 0 0 0,4-2 0 0,-4-1 0 16,-8-1 0-16,-3-4 0 0,1 1 0 16,-3-1 0-16,-3 1 0 0,-5-4 0 0,-4-1 0 15,2 0 0-15,-8-3 0 0,-2-4 0 16,4 2 0-16,-13-3 0 0,-1-3 0 0,3-5 0 15,-11-1 0-15,1-5 0 0,-6-3 0 0,-2 1 0 16,-6-1 0-16,1 4 0 16,-5 7 0-16,-2 5 0 0,-3 10 0 0,-6 7 0 0,3 4 0 15,-5 9 0-15,4 6 0 0,-3 7 0 16,-3 3 0-16,10 5 0 0,-7 3 0 0,3 6-583 16,2 5-861-16,1 3-183 0,7 4 31 15,3-1 199-15,2-1 367 0,0-8 564 16</inkml:trace>
  <inkml:trace contextRef="#ctx0" brushRef="#br0" timeOffset="106969.9201">3189 6803 384 0,'-10'-8'543'0,"4"-3"46"0,-5 1 31 16,7-3-244-16,0 3-149 0,4-1-50 0,4-4-6 16,2 1 17-16,5-1 20 0,-1-2-4 15,0 1-19-15,3-1-25 0,-3 2-31 16,7 2-27-16,-3 2 1 0,3 1 22 0,-1 1 8 15,3-1 5-15,-3 2-7 0,5-1-28 16,2 1-35-16,-3-1-25 0,3 1-20 16,4 3 23-16,-2-1 16 0,-2 1 4 0,-1 0 10 15,-1 0-2-15,0 3-34 0,-3 1-17 0,-1 1-8 16,-3 3-9-16,-1 0 0 0,3 4-1 16,-5-1 4-16,-1 3-1 0,0 3 26 15,1 2 9-15,-5 0 1 0,4 3-4 0,-2 0 7 16,1-2 11-16,1-3 12 0,-4 5 7 15,5-5 1-15,-5 1-9 0,4 2-28 16,1-2-24-16,-3 2-9 0,0-1-3 0,0 1 1 16,1 0-1-16,-7 1 2 0,4 1 0 15,-2 2 54-15,2 2 19 0,2 2 14 0,-5 1 4 16,1-2 2-16,-2 0-51 0,-2-1-14 16,4 1 13-16,0-3 28 0,-2 1 9 15,4 0 7-15,3-4 0 0,-3 0-30 0,0 2-34 0,0 4-7 16,2-5-6-16,-5 3-15 0,3-2 4 15,4-1 4-15,-4 3 36 0,-2-3 14 16,11 0 8-16,-13 0 0 0,8 2 0 0,-3-3-35 16,7 0-9-16,-6 0-11 0,3 2-5 15,3-4 4-15,-2-1-5 0,5 1-6 0,0-3 9 16,-1 1 2-16,1-7-8 0,3 2 4 16,1 1 2-16,-2-3-1 0,1 0-7 15,3 1 0-15,-4-4-4 0,-1 2 4 0,-1-1-6 0,-1-2 11 16,-1 1 4-16,-3 1 0 0,-1 0-3 15,-1-2-2-15,-4 1-3 0,0-1-6 0,-1 0-1 16,-1 3 1-16,-4-1 7 0,0 2-2 0,0 2-2 16,0 1 4-16,0-1 3 0,0 0 3 15,-4 4-3-15,-1-1 1 0,5 2 3 16,-6 0-11-16,6 1-2 0,-2 1-1 0,-2-2 23 16,0 2 1-16,4 1 16 0,0 2 3 15,4 3 0-15,0-2-25 0,-2 2 3 0,4 0-12 16,5-3 1-16,-1 4-1 0,2-1 3 15,-1 0-2-15,3 2-3 0,-1-3-7 0,3 2 7 16,-1 1 1-16,3-2-6 0,-1 1 8 0,1 1 4 16,1 1-4-16,4 3 28 0,2-3 27 15,2 2 7-15,1-1 5 0,6-2-60 0,-1 0-12 16,4-2 0-16,0 0 0 0,2 0 0 16,-1-3 0-16,-1 1 0 0,-2-1 0 15,2-1 0-15,-4 1 0 0,0 2 0 0,-2 0 0 16,-2-1 0-16,2 3 0 0,-8-3 0 0,4 2 0 15,-6 1 0-15,-1 0 0 0,-1 2 0 0,-4-2 0 16,-3 3 0-16,4 27 0 16,-11-22 0-16,-5-1 0 0,-5 4 0 0,-1-2 0 15,-4 3 0-15,-7 1 0 0,1 2 0 16,-5 0-111-16,3-2-945 0,-13 0-412 0,2-6-170 16,-9-7 57-16,1-11 279 0,8-11 550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9T05:42:16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13139 4538 396 0,'0'-2'498'0,"-2"0"48"0,-2 2-51 16,4-1-160-16,-2 1-116 0,-3 0-48 0,1-2 5 15,4 2 35-15,-6-2 23 0,6 2-8 16,-2-1-28-16,-6 1-46 0,6-2-40 15,2 1-20-15,-9 1 2 0,9 0 17 0,0 0 18 16,-2 1 0-16,2 1-13 0,0-2-26 16,0 1-33-16,0-1-24 0,0 2-14 0,0-2 15 15,0 3 17-15,2 1 29 0,-2 0 21 16,9 2 14-16,-7-1-1 0,2-1-4 0,2 2-10 16,0-2-10-16,5 1-8 15,3-1-7-15,-4 1-10 0,7-2-11 0,0-1-7 16,-1 2-6-16,3-3-9 0,6-1 0 15,1 2 4-15,-1-2 4 0,6 0 2 0,2 3 9 16,0-3 4-16,9 3 0 0,1-2 4 16,-1 0-2-16,5 1 0 0,1-1-1 15,3-1-5-15,3 0-3 0,4-1-6 0,-2-2-6 16,4 2 5-16,0-2-3 0,0 0-2 16,4-2 5-16,-2 2-1 0,-2 0 3 0,8 0 4 15,-6 0 1-15,7 2 3 0,-1-1 6 0,2 1 4 16,7-1-3-16,1 0 2 0,-1 0-3 15,-1 1-8-15,3-1-4 0,1-1-4 0,1 1-4 16,2 1-1-16,4-1 1 0,0-3-1 16,-1 1 0-16,-3 0-2 0,8-2-2 0,-4 1 2 15,0 2 1-15,6-1 3 0,-4-2 2 16,2 1 3-16,-2-1-1 0,6 2 0 0,-10-1-3 16,10-1-4-16,-8 1-5 0,6 0-25 15,0 3-5-15,4 0 0 0,-2-1 0 0,-2-1 0 16,2 0 0-16,1 0 0 0,-1 2 0 0,-2-1 0 15,-4 1 0-15,4-1 0 0,-2 3 0 16,-2-2 0-16,-2 2 0 0,-1-1 0 16,1 1 0-16,0 0 0 0,4 1 0 0,-2 1 0 15,-2-1 0-15,6 1 0 0,-6-2 0 0,4 0 0 16,-2-2 0-16,-2 2 0 0,6 0 0 0,-2 0 0 16,2 0 0-16,-2 0 0 0,-2-1 0 15,2 1 0-15,-4 0 0 0,-1 1 0 16,3 1 0-16,2-2 0 0,-4 2 0 0,2-1 0 15,-6 1 0-15,4 0 0 0,-3-2 0 0,3 4 0 16,-8-3 0-16,8 2 0 0,-2 1 0 16,-3-1 0-16,1 1 0 0,-2-1 0 0,-1 1 0 15,-3 2 0-15,1 0 0 0,-1 0 0 0,4-2 0 16,-5 3 0-16,5-4 0 0,-1 2 0 16,-3 2 0-16,0-2 0 0,-1-1 0 15,5-1 0-15,-5-2 0 0,3 3 0 16,6-4 0-16,-7 3 0 0,7-3 0 0,-8 2 0 0,3-2 0 15,-1 2 0-15,-3-1 0 0,9 1 0 16,-6 1 0-16,5-1 0 0,-5 0 0 0,8-1 0 16,-2 1 0-16,2 1 0 0,-5-1 0 15,5-2 0-15,-4 1 0 0,8 1 0 0,-4-1 0 16,2-1 0-16,2 2 0 0,-4-2 0 16,-3 1 0-16,1-1 0 0,2 0 0 0,-4 0 0 15,4 0 0-15,-1 0 0 0,1 0 0 0,0-1 0 16,-4 1 0-16,-2 0 0 0,-3 0 0 15,7 1 0-15,-7-1 0 0,3 3 0 16,0 0 0-16,-1-1 0 0,-1 1 0 0,-2 0 0 16,3 0 0-16,-5-1 0 0,1 1 0 15,-8 1 0-15,7-4 0 0,-5 1 0 0,1 1 0 0,-9 0 0 16,6 1 0-16,-8-1 0 0,0 0 0 16,-4 3 0-16,-3 0 0 0,1-2 0 15,-4 2 0-15,-5-3 0 0,3 0 0 0,-1 1 0 16,-7-1 0-16,-1 1 0 0,-6 0 0 15,0-2 0-15,-6 1 0 0,-6-2 0 0,-5-2 0 16,-5 2 0-16,-1 0 0 0,-8-1 0 16,2 1 0-16,0 0 0 0,-4-3 0 0,-4 1 0 15,0 1 0-15,2-3 0 0,-12 2 0 0,5-1 0 16,-9-2 0-16,1 0-1035 0,-6-6-616 16,1-5-54-16,-1-3 134 0,-4-8 316 15,2-7 537-15</inkml:trace>
  <inkml:trace contextRef="#ctx0" brushRef="#br0" timeOffset="12005.8375">22555 7201 3 0,'-14'-3'270'0,"3"-3"36"0,3 2 21 0,-2-2-91 16,-5 2-61-16,5 0-25 0,1 0-6 16,-1 0 0-16,0-1-9 0,-1 3-12 15,1-1-9-15,0 0-6 0,2 2-3 0,-3-1-10 16,1 1-10-16,0 1-12 0,-1 0-8 16,1 0-13-16,2 1-11 0,-1 1 0 0,-1-1-2 15,4 0 2-15,4-1 6 0,-2 2 10 16,-1-2 10-16,5 2 6 0,-2-2 4 15,2 1 0-15,0-1-2 0,0 0-7 0,0 0 5 16,2 0 19-16,-2 0 30 0,9 2 39 16,-3 0 34-16,4 0 19 0,3-1-11 0,3 1-36 15,7 0-20-15,2-2-31 0,2 0-27 16,2 0-14-16,4-2-10 0,8 0 5 16,-2 2 2-16,9 0 1 0,2 0 1 15,3 0-1-15,3 0-31 0,0-1-18 0,4-1-10 16,8 0-7-16,-6 2-3 0,6-3 2 15,1-2-4-15,5 1 0 0,3 1 3 16,3-2 26-16,-3 2 25 0,1-1 9 0,1 1 6 16,0-2-3-16,-3 1-26 0,-1-1-23 15,-3 3-9-15,2-1-4 0,-3-1 1 0,-1 3-2 16,-4-3 3-16,-6 4-2 0,-4-3-1 16,-6 2 2-16,-3-2-5 0,-7 2 3 15,1-1-2-15,-8 0-1 0,-4 2-2 0,-2 0 1 16,-2 0 2-16,-9 0-3 0,-3 0-1 15,-3 0 1-15,0 0 0 0,-8 0 1 0,-2-1-2 16,0 1-1-16,0 0 2 0,0 0-1 16,-2-2-1-16,-2 2 2 0,-2 2 2 0,-4-2-2 15,-3 0-2-15,-1 1 2 0,1-1 2 16,-7 0-4-16,-1 2 2 0,2 0 0 16,-1-1 2-16,-3 1-4 0,-4-1 2 0,0-1 0 15,-4 1 0-15,4-1 0 0,-6 3 0 16,-2-3 0-16,-6 3 0 0,-3-3-1 0,1 0 0 15,-7 0 0-15,1-3 0 0,-1 3-1 16,-8 0 2-16,6 0-2 0,-8 0 4 16,2 3 0-16,-2-3-4 0,-4 0 0 15,2 1 2-15,-4-1 0 0,-2 0-2 0,2 1 2 16,-1 1 2-16,3 1 0 0,2-1 1 16,2 3-4-16,2-2 1 0,3-1-4 15,-3 1 2-15,8-2 0 0,-4 1 1 0,9 1-3 16,-5-2 4-16,7 2 0 0,-1-3 0 15,3 0 4-15,4 2-3 0,8-2 1 0,2 0-2 16,6 0 0-16,5 0-2 0,3 1 1 16,7-1 2-16,-2 0 3 0,8 0 2 0,0-3-4 15,4 3 4-15,2-3-5 0,9 3-2 16,-3-1 1-16,5 1 0 0,7-2 1 0,1 1-2 16,10 1 2-16,-2 0 2 15,3-2-2-15,5 1-1 0,2-1 4 0,3 1-3 16,6-1-2-16,-3 2 0 0,7-1 1 0,-2 1-3 15,2-2 3-15,4 2 0 0,0 0 0 16,0 0 3-16,4 2-1 0,0-1-2 16,-4 1 0-16,0-1 3 0,-4 1-3 15,-3-1 1-15,1 1 1 0,0-1-2 0,-2 1-2 16,-1-1 1-16,-1 1-26 0,-5-1-149 16,3-1-388-16,-9-3-387 0,3-1-175 15,-7-7-59-15,-2-6 117 0,2-8 369 0</inkml:trace>
  <inkml:trace contextRef="#ctx0" brushRef="#br0" timeOffset="13726.271">26602 7290 299 0,'0'-5'342'16,"0"-1"35"-16,0 2-67 0,0 1-78 15,-2 1-37-15,2 2-18 0,0-3-5 16,-4 3-12-16,4-2-11 0,-4 2-10 0,4 0-8 16,0 0-22-16,-2 0-24 0,2 0-31 15,-4 0-12-15,4 2 15 0,-2 1 13 16,2 0 12-16,0-1 8 0,0 1 26 0,0 0 17 16,0-1 30-16,0 3 46 0,2-2 41 15,4-1 3-15,4 1-16 0,1-2-32 16,3-1-28-16,3 2-38 0,1-2-34 0,7 0-25 15,4 0-9-15,4 0 5 0,4 0 0 16,11 0-2-16,2-2 0 0,10 2-12 0,2 0-33 16,12 0-12-16,7-1-5 0,-3 1-1 15,13 0 21-15,-4 0 28 0,6 1 7 16,7-1 5-16,1 0 6 0,114 2 7 16,-103-2-68-16,-7 1-3 0,7 1-5 15,-3-2-7-15,-3 0-1 0,-3 0 2 0,1 0 2 16,-7-2 0-16,-6 1 0 0,-4-2 1 15,-9 0-2-15,-7 0-1 0,-7-2-1 16,-4 1-2-16,-15-2-1 0,-3 1 2 0,-13 0-2 16,-13 3-6-16,-6-3-54 0,-14 0-217 15,-12-3-420-15,-13-6-345 0,-15-4-153 16,-11-3-12-16,-24-6 182 0,-14-4 407 0</inkml:trace>
  <inkml:trace contextRef="#ctx0" brushRef="#br0" timeOffset="14990.5109">2428 9021 174 0,'0'-3'484'0,"4"-2"52"15,-8 0 27-15,4 0-138 0,4 0-211 16,-4 2-117-16,2 1-54 0,9-3-19 0,-5 2 11 16,0-4 18-16,2 3 13 0,-6-1 8 15,7 2 0-15,-1 2-20 0,0 0 12 16,0 1 30-16,3 1 41 0,-1 0 41 0,-4 1 20 16,9-1-18-16,-3 1-39 0,-2 0-42 15,7-1-37-15,4 3 38 0,-3-4 52 16,9 3 41-16,0-3 28 0,6 2 14 0,4 0-55 15,3-2-58-15,1-2-13 0,2 0-15 16,3-1-6-16,2-2-5 0,1-2-6 0,1 2-32 16,2 0-25-16,-1 0 20 0,7 0 14 15,-2 0 10-15,2 1 0 0,2-2 0 0,0 2-26 16,2-1-10-16,4 1 3 0,-2 1 31 16,2 1 10-16,3 0 0 0,-1-1-2 15,6 1-9-15,-3-1-38 0,-1-2 4 0,0 1-4 16,-4 0 4-16,1 0-4 0,3-1-2 15,-4 0-11-15,4 3-2 0,-3-3-11 16,1 2 2-16,-2 0 2 0,-4 2 8 0,6-1-11 16,-1 2 47-16,-1 2 25 0,-2-1 19 0,2 1 9 15,-6-2 8-15,4-2-47 0,-2 2-29 16,-2-3-20-16,0 1-11 0,0 0 41 0,4-2 25 16,2-1 13-16,3-2 2 0,-1 2 6 15,2-2-44-15,0-2-20 0,5 4-13 16,-5-3-5-16,-2 1-3 0,3-2-1 0,-1-3 3 15,5 4 1-15,-7-2-4 0,6 1 1 16,-3 1-1-16,-1 1 5 0,0 1-5 0,-4 0 5 16,1 0 0-16,-1 0 2 0,2 0-2 0,-6 0 29 15,4 1 11-15,2 0 10 0,-1 0 5 0,-3 1-1 16,2 4-27-16,-4 0-10 0,-2-3-8 16,4 3-7-16,-4 0-2 0,-2 0 1 0,-6 3-2 15,1-3 0-15,-3 4-3 0,2-1 2 16,-7-1-3-16,5 1 1 0,0-1-2 0,-7 0 2 15,0-1 1-15,1 1 0 16,-7 0-1-16,62 8 6 16,-68-7-5-16,-4 0-2 0,-4-2-2 0,0 2-8 15,-3 0-37-15,-3-2-183 0,-7-1-358 0,-3-2-588 16,-7-6-263-16,-3-5-84 0,-5-5 129 16,-4-8 333-16,-1-5 579 0</inkml:trace>
  <inkml:trace contextRef="#ctx0" brushRef="#br0" timeOffset="21193.6613">19480 8724 241 0,'4'0'554'0,"-2"-3"75"0,2 1 31 16,-4 1-161-16,2-1-196 0,-2 2-81 0,4-1 21 16,0-1 64-16,-2-1 61 0,3 3 21 15,-3-2-43-15,6 1-81 0,-6 0-74 16,2-2-47-16,-2 2-14 0,2-1-1 0,0 2 5 16,-1 0-12-16,5 0-21 0,-6 0-30 15,4 0-2-15,2 0 0 0,-1 2-4 16,3-2-4-16,-4 1 0 0,4-1-22 0,1 0 15 15,-5-1 6-15,4-1 4 0,-3 2 4 16,3-2-3-16,0 2-28 0,-1 0-11 16,-1 0-5-16,10 2 73 0,-7 0-41 15,-1-1 2-15,0-2-3 0,3 1-27 16,1 0-12-16,-1 0-4 0,1 1-5 0,3-1 1 0,-1 0 0 16,3 0-1-16,6 0 16 15,-7 0 23-15,9-1 11 0,0-1 6 0,4 2 1 16,-2-2-14-16,4 1-23 0,44-1-2 15,-34 0-12-15,1-1 21 0,5-1 10 0,3 1 5 16,-7 1 3-16,13-1-2 16,-6 3-20-16,2 0-8 0,6-4-8 0,-2 3 0 0,2-1-3 15,-7 0-3-15,3 1 2 0,0-1-4 16,4 1 3-16,-2 1 25 0,-2 0 14 16,4 0 5-16,0 0 1 0,8 0 1 0,-6 0-22 15,2 0-13-15,-2 0-6 0,6 0-1 0,-6 0-5 16,3 0 0-16,1 0-4 0,-2 0 0 15,2 0-1-15,-2 0-1 0,2 0 1 16,-2-1 1-16,-1 1 0 0,1 0 2 0,-4 0 2 16,0-3 1-16,-5 3-3 0,5 0 2 0,-2-2-4 15,-2 1 0-15,2-1-1 0,2-1-1 16,-4 1 1-16,122 1 9 16,-127 1-4-16,7-1 0 0,-8 1 0 15,0-2-1-15,-1 1-4 0,-1-2 2 0,-3 0-2 16,3 1 2-16,-1-1-1 0,-3 1 1 0,-1 1-2 15,1 0 1-15,-3 0-1 0,3-1 1 16,-1-1 0-16,-2 1 1 16,38 1 5-16,-42-1-4 0,0 2 0 15,1-2 1-15,32-5 3 0,-35 6-3 0,-2-3 2 16,2 4 0-16,0-3-6 0,-1 3 0 0,-3 0 0 16,-2-2 0-16,6 0 0 0,-6 2 0 15,2 0 0-15,2 0 0 0,-4 0 0 16,2 2 0-16,25-2 0 0,-30 2 0 15,-3-2 0-15,4-4 0 0,-2 4 0 0,-6-1 0 16,1-1 0-16,1 2 0 0,-5 0 0 0,1-2 0 16,0 2 0-16,-1-1 0 0,-6 1 0 15,-1 0 0-15,-1-2 0 0,-2 2 0 16,-2 0 0-16,-2 0 0 0,2 2 0 0,-4-1 0 0,0-1 0 16,0 2 0-16,0-4 0 0,0 2 0 15,0 0 0-15,0 0 0 0,0 0 0 16,0 0 0-16,-4 0 0 0,2 0 0 0,-6 2 0 15,2 0 0-15,-5-2-283 0,1-2-866 16,2-3-366-16,-7-2-104 16,-1-6 104-16,-21-18-379 0</inkml:trace>
  <inkml:trace contextRef="#ctx0" brushRef="#br0" timeOffset="32827.2311">13639 10953 87 0,'-2'-1'345'0,"-6"-1"43"16,2-1 31-16,4 2-119 0,-7 1-70 15,3 0-15-15,4 0 5 0,-6-3 25 0,6 3 21 16,-2 0 14-16,2 0 11 0,2-3 18 16,-5 3 14-16,1-1 2 0,4 1-11 15,0 1-34-15,-2 2-55 0,2-3-55 0,0 0-45 16,-4 0-32-16,4 0-14 0,-4 0 3 16,4 3 7-16,0-3 1 0,-2 1-7 15,-2-1 3-15,4 1-10 0,0 1-8 16,0 0-5-16,0-1-2 0,0 1-15 15,0 0 20-15,0 1-18 0,0-3 7 16,0 0 7-16,4 3-2 0,-4-1-3 0,0-1-23 16,2 1-11-16,-2-2-7 0,0 0 18 15,0 0 20-15,0 0 15 0,4 0 3 0,0 0-5 16,-4 0-14-16,0 0-26 0,0 1-13 0,2-1-6 16,-2 0-2-16,4 0 0 0,1 2-2 15,-5-1 1-15,2-1 3 0,-2 0 0 0,6 0-1 16,-2 0 35-16,0 0 17 0,-2 2 4 15,4-1 8-15,3-1-2 0,-7 2-34 0,4-2-16 16,2 0-9-16,-2 1-5 0,1-1-3 16,-1 2 4-16,4-2-4 0,1 0-1 0,-5 0 2 15,4 0 1-15,5 0-4 0,-3 1 1 16,0-1 0-16,3 0 0 0,1 2-1 0,-3-1 0 16,7-1 2-16,-3 0-1 0,6 0 0 15,-3 0 4-15,7 0 13 0,0 0 30 0,0 0 16 16,2-1 3-16,2-1 5 0,-2 1-12 15,2 1-31-15,2-2-13 0,0 1-6 0,0-1-5 16,9 1 1-16,-7-4-1 0,2 1-2 0,2-1-2 16,3 2-1-16,-3 1-1 0,9-3 0 15,-5 1-1-15,3-2 3 0,-3 1-1 0,7 0 2 16,1-1 0-16,-5 1 4 0,3 1-2 16,3 1 2-16,-6-1 4 0,3 1 27 15,3 0 17-15,-2 0 6 0,-5 0 1 0,5 1-52 16,1 1-9-16,-5-1 0 0,4 1 0 0,1-4 0 15,-5 5 0-15,1-3 0 0,-1 1 0 16,1 2 0-16,-1 0 0 0,-3 0 0 0,5 0 0 16,-1 0 0-16,-1 0 0 0,2 2 0 15,-5 1 0-15,0-1 0 16,3-1 0-16,45 5 0 0,-46-3 0 0,-1-1 0 16,-1 1 0-16,1-2 0 0,-1 1 0 0,-2-1 0 15,3 2 0-15,-5-1 0 0,1-1 0 16,3 1 0-16,0-2 0 0,-1 1 0 0,-3-1 0 15,0 2 0-15,3-2 0 0,-3 1 0 0,0-1 0 16,3 0 0-16,-3 0 0 0,4 0 0 16,-3-1 0-16,1 1 0 0,2-3 0 0,-7 3 0 15,7-2 0-15,-2-1 0 0,-5 2 0 16,5-1 0-16,-6 1 0 0,2-2 0 0,5 1 0 16,-7 1 0-16,2-1 0 0,2 1 0 15,3-1 0-15,-7 1 0 0,8-2 0 0,-1-2 0 16,1 5 0-16,-4-5 0 0,1 2 0 0,1-1 0 15,-2 3 0-15,1 0 0 0,-3-2 0 16,4 3 0-16,3 0 0 0,-9 0 0 0,6-3 0 16,-2 2 0-16,-1 0 0 0,1 1 0 15,-2 1 0-15,3 0 0 0,-3-1 0 16,2 3 0-16,-2-3 0 0,0 0 0 0,-1 0 0 16,1 0 0-16,0 3 0 0,0-2 0 15,-4 0 0-15,1-1 0 0,-1 2 0 0,0 0 0 16,0-1 0-16,0 3 0 0,2-1 0 15,-6 2 0-15,4-2 0 0,0-2 0 0,-2 2 0 0,2-1 0 16,0 1 0-16,0-2 0 0,1 1 0 16,3-1 0-16,-4-1 0 0,4 2 0 15,0-2 0-15,-2 0 0 0,1 0 0 0,-1 1 0 16,2-1 0-16,0 2 0 0,-2-2 0 0,3 0 0 16,3 0 0-16,-2 0 0 0,1-2 0 15,3 2 0-15,-2-1 0 0,3-1 0 16,-1 2 0-16,3 0 0 0,1 0 0 0,-3-1 0 15,1-1 0-15,3 1 0 0,-3-1 0 0,3-2 0 16,-1 2 0-16,3-1 0 0,0 2 0 16,-1-1 0-16,1 2 0 0,0-1 0 0,3-1 0 15,1 2 0-15,0 0 0 0,0 0 0 16,2 0 0-16,-1-5 0 0,-1 5 0 0,4-2 0 16,-4-1 0-16,-5 0 0 0,3-1 0 15,2 1 0-15,0 1 0 0,-1-1 0 16,1-1 0-16,-4 1 0 0,4 1 0 0,-3-1 0 0,1-1 0 15,-6 2 0-15,1-1 0 0,-1 1 0 16,-3 1 0-16,0-1 0 0,1-1 0 16,-3 3 0-16,38-1 0 15,-5 1 0-15,-36 0 0 0,-5 0 0 16,0 0 0-16,29-2 0 0,-27 1 0 16,-10-1 0-16,2 1 0 0,0-2 0 0,-3 1 0 15,-5 1 0-15,-3-1 0 0,-1 1 0 0,-3-1 0 16,-5 1 0-16,1 1 0 0,-8 0 0 15,0 1 0-15,-4 1 0 0,-2 1 0 0,-5 0 0 16,-1-2-79-16,-7-1-1221 0,1-3-322 16,1-6-41-16,-4-8 131 0,1-12 317 15,1-13 603-15</inkml:trace>
  <inkml:trace contextRef="#ctx0" brushRef="#br0" timeOffset="44851.5225">12663 14452 200 0,'-4'-1'415'0,"2"-2"56"0,-6 0 14 16,1-2-157-16,5 4-112 0,-6-1-64 15,2-1-26-15,2 2-6 0,-2-1 8 16,4 1 10-16,-7-2 1 0,3 3-7 0,4-2 0 16,-2 2-11-16,0 0-22 0,4 2-18 15,-2-1-23-15,-2 1-15 0,1-1 11 16,3 2 30-16,-8 2 40 0,8-1 40 15,-2 1 35-15,2-1-2 0,-4 1-3 0,4-3-20 16,-4 2-14-16,4-1-12 0,4-3-1 0,-4 2-12 16,4 0-2-16,-4-2-10 0,0 1-16 15,2-1-14-15,-2 2-13 0,4-2-16 16,-4 2-12-16,4 1-9 0,-1-1 13 0,-3 1 4 16,6 1 3-16,-2-1-5 0,0 0-2 15,2-1-17-15,5 0 0 0,-3 1 19 0,2-1 10 16,5 1 7-16,1-2-1 0,5 1-14 15,-3-1-1-15,5 2 4 0,4-1 2 16,0-2 6-16,4-2-2 0,-2-1-22 0,4 2 0 16,-2-1 5-16,6 1-1 0,-4-1 2 0,5 1-3 15,1-1-23-15,4-1-10 16,1 3-6-16,1-2-5 0,3 2-2 0,-1-2 7 0,3-1 21 16,0 0 10-16,-1-1 5 0,1 1 4 15,8 1-3-15,-9-1-23 0,5-2-11 16,2 3-6-16,2 0-5 15,54-3 5-15,-52 3-4 0,-7 1 0 0,5 1 2 0,-6-1-2 16,2 2 3-16,0-1 0 0,-5 1 27 0,5-1 13 16,-4 0 5-16,-1 0 0 0,3 2 1 15,0 0-27-15,-1 1-11 0,-1-3-7 0,4 2-1 16,-5 0 0-16,5-1-1 0,-4 1-3 16,-1 0 2-16,5-1-4 0,-4-1-1 0,-1 2 2 15,1-2 0-15,4 1-2 0,-4 0 1 0,7 2 1 16,-5-3-1-16,2 0 2 0,4 0 3 15,-2 0 1-15,2 0 3 0,-7 0 20 16,7 0 3-16,-2 0-33 0,2-3 0 0,-2 3 0 16,0-1 0-16,4 1 0 0,0 1 0 0,4-1 0 15,0 0 0-15,-4 0 0 16,2 3 0-16,-2-3 0 0,-2 0 0 0,-2 4 0 0,3-4 0 16,-1 0 0-16,-2 0 0 0,-2 1 0 0,2 1 0 15,-2 0 0-15,4-1 0 0,-7-1 0 16,7 2 0-16,-4-2 0 0,-2 0 0 15,-1 5 0-15,1-5 0 0,2 2 0 0,0-1 0 16,-5-2 0-16,1 1 0 0,-3-2 0 0,-1 2 0 16,1 0 0-16,1 2 0 0,-9-2 0 15,1 0 0-15,-3 0 0 0,-4 0 0 16,-2 0 0-16,-4 0 0 0,-2 0 0 0,-5 0 0 16,-3 1 0-16,-3-1 0 0,-5 2 0 0,1-2 0 15,-2 1 0-15,-6-1 0 0,2 0 0 0,-4 0 0 16,0 0 0-16,0 0 0 0,0 2 0 15,0-2 0-15,-4 1 0 0,4 1 0 16,-2-1 0-16,-6 2 0 0,6-1 0 0,-6-1 0 16,1 1 0-16,-3-1 0 0,2-2-108 0,-3-1-801 15,-3-4-510-15,4-4-148 0,3-4 45 16,5-8 208-16,-6-3 390 0,8-6 504 16</inkml:trace>
  <inkml:trace contextRef="#ctx0" brushRef="#br0" timeOffset="47816.3994">23846 13365 78 0,'0'-5'354'0,"0"0"61"0,-5-2 48 16,3 2-103-16,2 0-81 0,0 1-47 0,-4 1-23 16,0 1-10-16,2-1-3 0,2 1-1 15,-8 1-6-15,6-1-16 0,-2 2-26 0,1 2-33 16,-5-2-34-16,6 1-1 0,2 1 13 15,-6 2 23-15,2-1 27 0,0 0 32 16,2 0-1-16,2-1-15 0,-5 0-16 0,1-2-20 16,4 3-15-16,0-3 1 0,0 0 3 15,0 2 11-15,4 1 4 0,1-1 6 0,-3 0-7 16,6 1-12-16,-2 2-9 0,0-1-8 16,5-3-8-16,1 1 3 0,3-1-3 0,1 1-12 15,3 2 17-15,6 0 2 0,1-1-14 16,7 0-8-16,1 0-4 0,5-2-30 15,8 1-15-15,3 1-2 0,4-1 24 0,6-1 11 16,0-1 1-16,4 2 3 0,2-2-5 16,4 0-28-16,-1 0-11 0,9 0-6 0,-1 0-1 15,-1 0 2-15,7 0 24 0,-2 0 12 16,1 1 7-16,1-1 0 0,-2 2-4 0,1-1-26 16,5-1-11-16,0 1-6 0,4-1-1 0,-2 0 0 15,2-1 0-15,2 1 22 0,0-1 12 16,-2-1 7-16,4 1 0 0,3-2 0 0,3 1-18 15,-2 1-14-15,0-3-9 0,3 0-1 0,-5 1-3 16,-2-1-2-16,-2-1-1 0,9 2 3 16,-9-1 0-16,0 1 0 0,0 0-1 15,-2-4 1-15,-4 5-2 0,-1-3 1 0,1 3 0 16,-4-1 0-16,4 3 2 0,0-2 37 16,-9-1 15-16,7 1 7 0,-6-1 4 0,-1 0-3 15,1 2-33-15,-3-2-17 0,-1 1-7 0,1 1-2 16,1-4-2-16,-5 2 0 0,-1 0 0 15,3 0-3-15,-12 3 0 0,6-1 0 16,-8-1 0-16,-6 1 0 0,2-1 0 0,-6 1 0 16,-1-1 0-16,-5 0 0 0,3 4 0 0,-7-2 0 15,1 2 0-15,-8 1 0 0,0 0 0 16,-6-2 0-16,0 2 0 0,-11-3 0 16,1 0 0-16,-7 2 0 0,-1-1 0 0,-5-1 0 0,0 0 0 15,-4 0 0-15,0 0 0 0,-8 0 0 16,6 0 0-16,-13 0 0 0,-2 0 0 0,-1 0-62 15,-7 0-265-15,-4 0-433 0,-4-3-522 16,0-6-234-16,-2-7-16 0,2-8 186 16,0-11 414-16,4-9 510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9T05:45:2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25852 2103 70 0,'0'3'335'0,"0"-2"47"0,0 1 43 16,-2-1-96-16,-3 2 221 0,5-3-277 15,5-2 3-15,-5 1-14 0,2 0-25 16,-2-2-12-16,4 1-5 0,0-1 5 0,-4 0 7 15,2 1 5-15,-2 1-1 0,4-3-2 16,0-1-9-16,-4-3-14 0,2 2-20 0,2-3-16 16,-4-1-21-16,0 0-11 0,0-1-18 15,0 0-5-15,-4 0-17 0,2-1 2 0,-2-1-9 16,0 4-10-16,2-4-5 0,-6 1 6 0,1 0-13 16,5 0-11-16,-6 5 10 0,6 0 7 15,-4 2-16-15,-2 2-6 0,-1-1-8 0,1 1-18 16,-2 1-18-16,1 2-9 0,-1 0-3 0,-4 0-2 15,3 2 0-15,3 1-2 0,-7 1 1 0,3 1-1 16,2 2 2-16,-5 1-1 0,7 2 1 16,-2-1 0-16,-5 4-2 0,9 1 0 0,-4 3-1 15,8 0 1-15,-7 1-2 0,7 2 2 0,-2 2 0 16,4-1 1-16,0 0-1 0,4 0 2 0,-2-2 0 16,7-2-1-16,-7 0-2 0,6-2 2 0,-2 2-1 15,4-2 1-15,-3 1 1 16,3-1-1-16,-2-3 1 0,3 0-1 0,3-2 1 0,-4-1 2 15,-1-1 1-15,5-1 1 0,-1-1 0 16,1-1-65-16,-4-4-116 0,3 1-172 0,1-4-242 16,-5 1-297-16,1-6-258 0,0 2-41 0,3-3 97 15,-3 0 212-15,7-2 281 0</inkml:trace>
  <inkml:trace contextRef="#ctx0" brushRef="#br0" timeOffset="583.6382">25947 1760 366 0,'-15'-17'525'0,"3"-1"61"0,-5 1 38 0,1 4-240 0,-1 3-114 16,-1-2-42-16,-1 3-12 15,2 1 4-15,-3 2 20 0,-3 1-5 0,2 1-27 16,-1 2-40-16,-1 4-36 0,-4 1-31 0,0 6-4 16,0 2 6-16,-4 5 5 0,4 2-1 0,-2 3-19 15,-2 4-35-15,2 4-27 0,-2 2-15 16,4 3-7-16,3 3-1 0,-3 1-3 0,2 2 0 16,6 0 38-16,-6 2 37 0,9-1 17 15,-1-1 11-15,7-1 38 0,-2 0-20 0,5-1-28 16,-3-2-15-16,6-2-7 0,2-4-41 15,4-2-18-15,6 1-8 0,1-4-5 16,5 3 0-16,-2-6 1 0,5 2 2 0,-1-2-1 16,5-5 7-16,0 1 32 0,6-2 27 15,-5-1 14-15,1-1 3 0,8-2 2 0,-2-1-31 16,2-4-26-16,-2 2-11 0,2-3 43 0,-2-2 33 16,2 1 9-16,-2-3 5 0,2 0 3 15,-4-2-50-15,0 0-30 16,25-2 18-16,-28-1 14 0,3-4 15 0,-8 0 8 15,6-2 5-15,-7-4-21 0,7-1 1 0,-6-3 3 16,-3-2 1-16,5 0 4 0,-4-6-2 0,-5-4-30 16,7-3-18-16,-7-4-10 0,-2 0-6 15,1-5-4-15,-5 0-3 0,-2 0 0 0,-4-1-3 16,0-3 3-16,-4 1-1 0,-2-2-1 0,-5 4 2 16,-3 5-4-16,-5 4-3 0,-1 3-5 0,-3 5-4 15,-2 8-33-15,0 2-96 0,-2 5-184 16,0 3-358-16,3-2-528 0,5 2-210 0,2-1-13 15,11-1 136-15,6-1 342 0,6-2 521 16</inkml:trace>
  <inkml:trace contextRef="#ctx0" brushRef="#br0" timeOffset="1575.225">26129 2271 311 0,'0'0'377'0,"-2"-2"30"16,2 2-58-16,-9-1 122 0,9-1-256 15,-2 2 14-15,-2 0 1 0,4 0-11 0,0 0-27 16,0 0-33-16,0 2-33 0,0-1-34 0,0 1-20 16,0-2 12-16,4 0 36 0,-2 0 48 15,-2 0 38-15,5 5 27 0,1-3 0 16,2 1-5-16,4 1-7 0,9-1-17 0,2-3-18 15,6 2-9-15,12-2-37 0,-2 0-35 16,9-2-23-16,-2-3-18 0,1 0-27 0,3-2-17 16,-1 0 2-16,5 3 25 0,0-2 11 15,2 2 2-15,8 0 6 0,6 0-13 16,1 1-24-16,5 0-9 0,-4-1 25 0,5 0 8 16,-1 3 5-16,-1 0 1 0,-3-2-4 0,5 2-30 15,-3-4-11-15,-1 1-7 16,3 1 0-16,-8-1-3 0,-1 1 1 15,-3 1 0-15,45-3-1 0,-59 5-2 0,-7-2-1 16,1 1 1-16,-7 1-2 0,-2 0 3 0,0 0-1 16,-10 0 0-16,2 1 3 0,-2 1 4 15,-9-2-1-15,1-2-3 0,-7 2 3 0,-1-1 0 16,-5 1 2-16,0 0 0 0,-2 0 4 0,-2-2 3 16,-2 0-1-16,2 2-3 0,0-4-1 0,-8 1-14 15,6-1-108-15,-3-3-209 16,-1 2-382-16,0-4-399 0,0-5-171 0,6-3 23 15,6-9 166-15,4-4 368 0</inkml:trace>
  <inkml:trace contextRef="#ctx0" brushRef="#br0" timeOffset="2388.7221">29345 1831 319 0,'-7'-8'501'0,"-3"-1"56"0,0 1 43 16,-1-2-194-16,-1 3-114 15,-9-9 180-15,-6-2-46 0,15 9-228 16,-4 1-5-16,-3 1-17 0,2-1-29 0,-1 2-35 16,1 2-42-16,1 2-1 0,-9 2 21 0,8 2 19 15,-1 2 27-15,1-1 23 0,-4 2-20 16,1 1-34-16,1-1-27 0,1 3-27 15,1 3 0-15,0 1 6 0,7-1 4 0,-6 2 4 16,7 0-1-16,-5-1 0 0,3 0-11 0,9 2-5 16,-6 1-2-16,8-2-3 0,4 1 0 15,0-2 1-15,7 0 0 0,-5-2 1 0,4 4 1 16,-1-1-23-16,5-2 22 0,-2-3 18 16,5 1 8-16,-3-2 3 0,-1-2 0 0,3 2-30 15,1-4-20-15,0-1-11 0,1-1 1 16,-1 1-3-16,-5-1 1 0,1 0 3 0,-3 4 1 15,4-1-3-15,-3 2 1 0,-5 0 1 0,0 3-5 16,-2-2-1-16,-2 5-1 0,-2 0 4 0,-2 2-6 16,-2 1 5-16,-2 0-4 0,0 4 2 15,-5-3-2-15,-3-1 5 0,4-2-3 0,-3-1 2 16,1-1 1-16,-5-1-4 0,3-3-1 0,-3 0-2 16,1-2 4-16,-5-1-1 0,4-2 1 15,-1 0 0-15,-3-4 3 0,0 1-3 0,5-1-2 16,-1-5 35-16,5 2 11 0,2-2 7 0,-1 2 4 15,5-5 1-15,-2 1-32 0,2 2-17 0,6 1-8 16,0-2-7-16,0 4-8 0,0-1-69 16,0 3-143-16,4 0-190 0,-2 1-280 15,2-1-322-15,0 0-206 0,2 1 19 0,0-1 130 16,5 0 261-16,-1-1 311 0</inkml:trace>
  <inkml:trace contextRef="#ctx0" brushRef="#br0" timeOffset="2999.3494">29270 1581 112 0,'-8'-21'322'0,"-2"-1"26"16,-7 2 26-16,1 5-141 0,-3 1-74 0,-4 3-11 0,0 3 14 15,1 2 11-15,-5 2 0 0,0 2-1 16,-4 2-7-16,4 2-10 0,2 2-11 0,-6 0 8 0,4 4 2 16,-2 1 19-16,2-2 21 0,-4 5-1 15,2 0-20-15,-4 3-27 0,6 4-44 16,-4-3 1-16,5 3 9 0,-1 2 5 0,0 0 2 16,2 2-2-16,-2 0-45 0,0 2-5 15,2 2 35-15,3-1 17 0,1-1 8 0,2-1 5 16,3 2-33-16,1-2-53 0,5 1-24 15,4 1-12-15,4 3-7 0,-2 1 39 0,4 0 24 16,0 1 34-16,4 3 18 0,-2-1 12 0,2-2-40 16,2 1-23-16,0-4 0 0,5 1-3 15,3-1-1-15,-1-1 36 0,7-2 24 16,-1 1-18-16,6-2-10 0,2-2-2 0,-3 1-37 0,3 0 7 16,4-3 18-16,-2-1 2 0,4 0 3 15,2-4 4-15,-6-1-34 0,5-2 20 0,-3-4 16 16,2 1 8-16,-4-1 1 0,2-6 6 15,-2-2-37-15,-3-2 22 0,8-2 9 0,-8-4 6 16,8 0-93-16,-3-6-14 0,2-3 0 16,-2-2 0-16,-2-3 0 0,2-3 0 0,-4-3 0 15,-3-1 0-15,3-4 0 0,-2-2 0 0,-2-3 0 16,-3-2 0-16,-1-7 0 0,-2-2 0 16,-3-2 0-16,-1-1 0 0,-7 0 0 0,2 1 0 0,-8 3 0 15,-4-2 0-15,-2 3 0 0,-9-2 0 16,7 3 0-16,-13 5 0 0,1 5 0 0,-3 5 0 15,-4 1 0-15,-2 6 0 0,-6 6 0 0,0 3 0 16,-7 2 0-16,7 4 0 0,-2 1-464 16,4 3-719-16,0 2-325 0,8 6-61 0,6-3 110 15,-1 0 280-15,20 0 541 0</inkml:trace>
  <inkml:trace contextRef="#ctx0" brushRef="#br0" timeOffset="8863.6399">25686 1743 12 0,'0'-5'304'15,"2"2"40"-15,-2-1 31 0,0 2-92 16,0-1-80-16,0 0-37 0,0 1 1 0,0 2 10 16,0 0 12-16,0 0-1 0,0 0-11 15,0 0-24-15,0-1-29 0,0 1-20 0,0-1-6 16,4-1 6-16,1 2 21 0,-3-1 29 16,-2-1 23-16,8 1 4 0,-6-1-6 0,2 1-5 15,-2-1-8-15,6 1-12 0,-6-1-12 16,3 0-8-1,5 2 87-15,-4-2-38 0,-4 1-105 0,6-2-16 0,-5 1-20 16,1 0-18-16,0 2-10 0,2 2-7 0,-4-4 0 16,2 2-1-16,0 0 1 0,3 4 28 15,-1-1 22-15,0-1 11 0,4 3 3 16,-3-2 2-16,3-2-25 0,-4 2-22 0,4-1-11 16,-3-4-6-16,3 1-1 0,0 1 0 15,-3 1 21-15,7 1 22 0,-8-1 8 0,0-1 5 16,5 0 1-16,-5 0-22 0,2 3-21 0,-2 0-10 15,-4 3-2-15,7 0-5 0,-7-3 0 16,4 2-3-16,2 0-1 0,-6 0 3 0,7 2 0 16,-3 0-3-16,-4 1 3 0,6-5 0 15,-2 5 0-15,1-2 0 0,-1-2 2 0,0 3-4 16,2-4 5-16,-2 5-3 0,1 1-1 16,-1-1 2-16,2-1 2 0,-2 0-6 0,-4 1 3 15,7 0 0-15,-7 0-3 0,6-1 2 16,-2 1 1-16,-4-1-1 0,2 3 1 0,1-5 0 15,1 2 1-15,-4 2-2 0,-2 1 1 16,8 0-1-16,-8 4-2 0,2-2 0 0,2-2 3 16,-2 0-1-16,3 0 3 0,-1-1-2 15,-2 1 2-15,2-1-4 0,0 1 2 16,2 0-2-16,-4 2 2 0,7 0-2 0,-3-2 0 0,-4 1 0 16,6 1 2-16,-6-2 0 0,6 3 0 15,-5-4 4-15,1 4-2 0,-4-4 0 16,0 1 3-16,0 1-2 0,-4-1 0 0,1-2 4 15,-1 4-1-15,-2-2-68 0,-4-1-205 0,-1 2-354 16,-1-3-361-16,-7 2-162 16,3 0-7-16,-3 2 171 0,3 0 340 15</inkml:trace>
  <inkml:trace contextRef="#ctx0" brushRef="#br0" timeOffset="9799.2321">26170 2058 48 0,'0'2'295'0,"0"-2"38"0,0 0 11 0,0 0-105 15,-4 0-66-15,4 0-40 0,0 0-17 0,0 0-13 16,0 0-13-16,0 0-23 0,0 0-19 16,0 3-21-16,0-3-13 0,0 0-5 0,-4 2 12 15,4 0 20-15,0-1 25 0,0 3 17 16,0 0 13-16,0 0 3 0,-2-1-5 0,2 0-5 16,0 0-3-16,0 0 0 0,-4 0 0 0,4 0-7 15,0 0-11-15,0 2-13 0,0-4-13 16,0 2-17-16,0 0-9 0,0 0-5 15,0 2-5-15,4 0-3 0,-4-1 11 0,0 1 34 16,0-2 21-16,0 2 7 0,0 2 6 0,0-4-6 16,0 4-37-16,0-1-19 0,0 1-8 15,-4-1-4-15,2 1-3 0,2 0 12 16,-9 1 53-16,9-1 28 0,-2-2 15 0,-2 4 8 16,2-4-9-16,-2 3-53 0,0-1-27 15,2 1 8-15,-2-1 28 0,-1 2 18 16,-1-2 7-16,4 1 4 0,-2-1-23 0,0 2-35 15,2-4-21-15,-4 3-9 0,-3-1-4 0,7 1-3 16,-2-1-1-16,-2 0 0 0,2 0 0 16,2 2 1-16,-7-4-1 0,7 3 0 0,-4-3 1 15,-2-1-1-15,6 1 0 0,-4-1 1 16,-3 1-1-16,7-1 1 0,-6 2-32 16,2-1-167-16,-5-1-317 0,3 0-284 0,-2 3-126 15,-7-2-25-15,1 4 137 0,-1-2 305 16</inkml:trace>
  <inkml:trace contextRef="#ctx0" brushRef="#br0" timeOffset="25796.1536">7267 7360 56 0,'0'-4'309'0,"2"-2"30"0,-2 3 12 15,0 1-137-15,0 2-103 0,0 0-49 16,5 0-14-16,-1 0 1 0,-4 0 8 0,2 0 7 15,-2 0-3-15,6 0-8 0,-2 2 0 16,0-1 6-16,-2 1 12 0,5-1 15 16,1 1 9-16,-2 1-9 0,0 1 6 0,5-1-3 15,-5 2-13-15,8-2-1 0,-1 1 13 16,1-1-5-16,3 0-5 0,-5-1 10 16,9-2 2-16,-3 3-1 0,3-3-2 0,2 0-11 15,2 0-8-15,-3 0-14 0,1 0-7 16,2 0 16-16,-2 0 8 0,-1 0 0 0,1 3-1 15,2-1-12-15,2 0-27 0,-4 1 47 16,4 0 31-16,-1 1 16 0,3-4 10 0,4 3 1 16,1-2-56-16,1 0-33 0,4 1 16 15,0-2 8-15,3 1 1 0,1-2 1 16,1-1-7-16,-1 1-34 0,2-3-15 16,3 0-9-16,-5 0-4 0,3 0 26 0,4 2 26 15,-7-1 11-15,9 0 10 0,-3 1 2 16,5-1-24-16,-4 0-28 0,4 2-14 0,-3-1 0 15,3 1-3-15,-4-1 31 0,3 1 18 16,-3-1 5-16,4 1 5 16,0-1-5-16,-1-1-29 0,1 1-21 0,2 0-7 15,0 0-5-15,2 1 2 0,-2-2 1 0,1 3 0 16,-5 0 27-16,2 0 11 0,0 1 9 16,-5 1 0-16,5-2-2 0,-4 0-22 0,4 0-11 15,-5-2-7-15,5 1-4 0,-4 1-1 16,7-2 0-16,-5 2-1 0,2-1 11 0,4-1 20 15,-6 2 3-15,1 0 4 0,-3 0 3 16,4-3-12-16,0 1-18 0,-5 2-5 16,9-2-2-16,-8 2-3 0,3-2-5 0,-1 1 1 15,2-1-2-15,0 0 2 0,2-1 3 16,-3 3 3-16,5-3 2 0,-6 2 5 16,2 0 4-16,4-1 17 0,-7 1 10 0,3-1 3 15,4 0-3-15,-6 1-6 0,1-3-20 16,1 1-7-16,0 1-7 0,0-1 2 15,-5 2 1-15,1-1 1 0,-2 1-4 0,-5 2 0 16,-4-2 0-16,-1 1-2 0,-3-2-2 16,-2 1-1-16,-6-2 2 0,0 3-3 0,-3 0 2 15,-5-2 3-15,-4 2 1 16,-3 2 0-16,-6-2-8 0,2 1-74 0,-8 1-218 16,-8-2-441-16,0-2-358 0,-11-2-154 0,-4-8 2 15,5-8 180-15,-9-11 431 0</inkml:trace>
  <inkml:trace contextRef="#ctx0" brushRef="#br0" timeOffset="27879.6849">28360 2228 5 0,'4'-1'271'0,"-2"0"26"0,7-2 10 0,-7 2-116 16,2-3-93-16,2 3-36 0,-2-3-9 16,2 4 5-16,-3-3 4 0,1 3-4 15,0 0-13-15,-4 0-9 0,2 0-12 0,-2 0-1 16,4 0 13-16,0 0 19 0,-4 0 19 15,0 0 14-15,0 0-1 0,0 0-12 0,0 0-16 16,0 0-7-16,0 0-1 0,0-2 6 16,2 0 2-16,-2 1 8 0,4-1-4 0,-4 2-7 15,0-2-1-15,0 2 4 0,2 0 7 16,-2 0 8-16,0 0 8 0,0-3 4 0,0 3-4 16,0-2-7-16,0 2-4 0,5 0-12 15,-5 0-9-15,0-2-9 0,0 1-7 0,0 1 2 16,4-4 12-16,-4 3 3 0,0-1 4 15,0 1 10-15,0-2 3 0,0 2-1 16,0-1-2-16,0 1-1 0,0 1-1 0,0-3-1 16,-4 3-6-16,4-2-6 0,-5 0-3 15,5 2-11-15,0-1-17 0,0 1-8 0,0 0-4 16,0 0 16-16,0 0 21 0,0 0 19 0,0 0 13 16,0 0 5-16,0 0-12 0,0 0-24 15,0-1-20-15,0 2-14 0,0-2-6 16,0 1-2-16,0 0-2 0,0-2-1 0,0 2 8 15,-2 0 2-15,-8 0 2 16,-4 0 1-16,-5 0-2 0,-12 0-4 0,-2 2-13 0,-4-2-103 16,-9 1-244-16,-4 0-358 0,-10-1-159 15,-8-2-65-15,-8-4 69 0,-3-4 227 16</inkml:trace>
  <inkml:trace contextRef="#ctx0" brushRef="#br0" timeOffset="36479.9613">19579 6253 102 0,'-10'1'296'16,"3"-1"27"-16,1 2-4 0,0-2-102 0,-4 0-36 16,3 0 5-16,-1 0 28 0,6 0 25 15,-2-2 8-15,2 1-5 0,-6-1-16 16,8 2 4-16,-2-1 27 0,2 0 37 0,0 1 30 15,-5 0 6-15,5 0-16 0,0 0-40 16,0 1-52-16,0-1-32 0,-2 0-22 0,2 1-16 16,0-1-12-16,0 0-11 0,0 0-15 15,0 0-14-15,0 0-9 0,0-1-10 16,0 1-13-16,0-1-11 0,2 1-17 0,3 0-13 16,-3 0-15-16,8 0-6 0,0 0-6 15,7 0 3-15,4 0-1 0,5-2 1 16,3 1 3-16,5-1-1 0,9 1 32 0,0-1 19 15,7-1 7-15,4 1 5 0,0 1 0 16,1-2-31-16,7 0-15 0,-2 0-8 0,2-1-3 16,13 2 4-16,-5-3-1 0,7 2 14 15,1-2 21-15,7 1 6 0,2 1 3 0,-2-1 1 16,2-1-16-16,-1 2-23 0,8-1-9 0,3-1-1 16,4 2-3-16,3-2 1 0,-5 0 2 15,0-1-2-15,2 0-2 0,-1 0 1 0,-3 3 2 16,0-2 1-16,-2 0 3 0,0 0-1 15,-6 0-1-15,-6 1-3 0,2-1-1 0,-9 0-3 16,-3 5 1-16,-3-2 0 0,-4-1-1 16,2 1 3-16,-8 1-3 0,-8-1 0 0,2 0 1 15,-4 0 1-15,-7-1-3 0,-6 2 2 16,-6-1 0-16,-4-1 0 0,-8 1-2 0,-3 1 1 16,-1 0-2-16,-13-1-2 0,6 1 0 0,-8 1 2 15,-4 0-4-15,0 0 5 0,-2 0-4 16,-5 0 1-16,1 1 0 0,-3 1-4 0,1-1-6 15,-4 2-83-15,5 2-206 0,-5 2-386 16,1-3-464-16,5 3-206 0,2-7-12 0,-1 2 164 16,9-2 364-16</inkml:trace>
  <inkml:trace contextRef="#ctx0" brushRef="#br0" timeOffset="38244.6068">23968 6390 127 0,'-3'1'236'15,"-3"-1"6"-15,6 0-59 0,-4 0-57 0,0 2-34 16,2-2-9-16,-2 0 3 0,0 0 13 15,2 0 9-15,-3 0 8 0,3 0 8 16,-6 1 9-16,6-1 6 0,-2 2 5 0,2-2 0 16,-6 0-4-16,8 1-16 0,-2 1-18 15,-5-2-17-15,7 0-10 0,-4 1-8 0,0-1 2 16,4 0-4-16,-2 1 0 0,2-1-4 16,0 0-4-16,0 2 2 0,0-1 8 15,-4-1 22-15,4 2 25 0,0-2 28 16,0 2 24-16,0-2 16 0,0 0 5 0,0 0-9 15,0 0-20-15,0 0-25 0,4 1-9 16,-4-1-6-16,0 0-1 0,0 2-3 0,2 0-4 16,2 1-27-16,0-3-29 0,3 2-26 15,-5 0-12-15,6 1 18 0,-2-1 22 16,4 3 11-16,-1-2 5 0,5 2 2 16,-1-3-22-16,7 0-26 0,1 1-12 0,6-1-4 15,0-1-2-15,2 1 24 0,4-1 11 16,4-1 6-16,0-1 3 0,7 1 0 15,-1 0-25-15,0 0-12 0,7 0-7 0,0 0-2 16,4-2 1-16,-1 1 23 0,7-1 10 0,0 2 7 16,0-3 3-16,6 2-1 0,1 0-21 15,3-2-10-15,0-2-8 0,1 1-3 16,1 1 1-16,2-2 20 0,3 1 13 0,-1-1 8 16,-3 3 2-16,3-3-1 0,5 1-15 15,0 0-15-15,-3 1-9 0,3 0-4 16,-5-1-2-16,5 2-4 0,0-1 1 0,-3-2-2 0,3 2 2 15,2 2 3-15,1-1 0 0,-5-1-1 16,2 2 2-16,-1 0 1 0,-3-1-2 16,-1 2-1-16,1 0 0 0,4-1 0 15,-5 1 3-15,5 0 0 0,-5 0-1 0,3 0 0 16,-3-2-4-16,5 2 1 0,-4 0-2 0,-1 2 1 16,1-1 1-16,3-1 2 0,1 2 2 0,0-1 2 15,1 0-2-15,-5 2 4 0,-1-3-2 0,-3 0-4 16,5 2 0-16,-9-1 1 0,5-1-1 15,-4 0-2-15,3 2 2 0,-5-2 0 16,0 0-1-16,0 0 0 0,-8 0 1 0,0-2-1 16,-8 2-2-16,2 0-1 0,0-1 3 15,-5 1-1-15,1-2 3 0,-2 2-4 0,-1 0 3 16,-1-3-1-16,1 1-1 0,-3-3-1 0,-5 2 2 16,0 1 2-16,-2 0-1 0,-4-1-2 15,1 1 2-15,-3 0-4 0,-2 1-2 16,-3-1 2-16,-1 0-5 0,-2 2 2 0,-2-5-4 0,-3 5 2 15,-3-2-1-15,-3 1-6 0,-6-1-9 16,3 0-92-16,-3-1-268 0,-6-2-570 16,-4-5-319-16,-2-4-140 0,1-8 26 15,5-7 240-15,9-10 559 0</inkml:trace>
  <inkml:trace contextRef="#ctx0" brushRef="#br0" timeOffset="43556.7219">25481 900 51 0,'0'-5'337'0,"0"-1"63"0,-6 2 58 0,4-1-69 15,-2 0-71-15,0-2-17 0,2 4-8 0,-2-6 17 16,2 1 15-16,-3 3 25 0,5-2 11 15,-4 5-4-15,4 2-43 0,0 1-66 0,0 0-77 16,0-1-68-16,0 0-53 0,4 2 20 16,1-1 16-16,-5 8 10 0,6 1 52 0,-6 5 29 15,2-2-34-15,-2 4-22 0,4 3-14 16,-4-1-51-16,0 2-30 0,0 0-12 0,0 0 25 16,0-3 16-16,0 1 6 0,0 2 5 0,0 4 0 15,0-2-29-15,4 2-17 0,-4 3-7 0,0-3-4 16,0 0-5-16,0 0-1 0,2-3-3 15,-2-2 2-15,4-3 0 0,-2 0 4 0,-2-4-4 16,5 1 4-16,-1-3-4 0,-4-3 0 0,2 0 1 16,-2-1-1-16,0 0 0 15,4-1 0-15,-4-3-1 0,0 0 1 0,4-1 1 16,-4-2-3-16,0 1-19 0,0-2-81 0,-4-3-133 16,0 0-194-16,2-4-221 0,-7-2-201 15,7-5-130-15,-4-3-37 0,-2-6 120 0,6-6 188 16,-4-6 205-16</inkml:trace>
  <inkml:trace contextRef="#ctx0" brushRef="#br0" timeOffset="44133.5717">25361 865 172 0,'-8'-5'441'15,"4"-2"59"-15,0 2 36 0,2 3-139 0,-2-1-138 16,4 1-74-16,4 0-34 0,2 1-1 0,4-1-3 16,3 0 7-16,7-1 9 0,1 0 8 15,6-2 3-15,2 2 16 0,4-3 10 0,0-1 11 16,4-2 10-16,3 1-4 0,-3-2-38 15,2 3-42-15,3 2-43 0,-5 0-46 0,6 1-22 16,-1-2-10-16,1 3 44 0,0-5 27 0,1 2 12 16,-1-2 3-16,-1-2 0 0,-7 2-48 15,2 0-30-15,-6 0-13 0,-2 7-3 0,-6 1-2 16,-3 1-5-16,1 1 0 0,-10-2 1 0,-1 2 0 16,-2 2 0-16,0 0 1 0,-1 5 36 15,-5-2 27-15,2-2 13 0,0 4 3 16,-4 5 0-16,2 4-30 0,-2-1-29 0,0 5-11 15,0-4-7-15,0 0 0 0,0-1-1 0,0 5 31 16,0-1 13-16,0-3 9 0,0 3 3 0,0 0 0 16,0-3-29-16,0 7-18 0,0-4-6 15,4 2-6-15,-2 0-2 0,-2-1 0 0,0 2 1 16,8-5 0-16,-8-1 2 0,3 2 2 0,1-4 0 16,0 1 0-16,-2 0 2 0,2-3 0 0,-2-1 1 15,-2 1 2-15,4-3-3 0,0-4 0 16,-4-3-5-16,0 3-1 0,0-2 2 0,0-3-1 15,0 3-1-15,0-5 2 0,0 2 3 16,-4-2-1-16,0 4 4 0,2-3 30 0,-4 1 11 16,-5-2 5-16,-3 0 2 0,2 1-2 0,-5 1-29 15,1 0-12-15,-9-2-8 0,-2 0-2 0,-6 1-3 16,4 1 0-16,-8 1-2 0,-3 1 0 0,-1-1-4 16,-5 0 2-16,-1 0-1 0,1 0 3 15,-5-1-1-15,1 3 1 0,4-2 0 0,3-1 1 16,2 2-1-16,6-4 0 0,1 1 2 0,3-2-1 15,2 0 2-15,3 2 3 0,1-1-3 0,6 3 1 16,3-3-2-16,-1 0-5 0,7-2-22 16,1 1-121-16,3 0-824 15,6 1-63-15,-2-3-191 0,2-5 21 0,0-1 141 16,6 0 297-16</inkml:trace>
  <inkml:trace contextRef="#ctx0" brushRef="#br0" timeOffset="44780.1348">25403 851 152 0,'6'0'242'0,"-2"-3"8"0,-2 1-75 15,4-1-71-15,-6 1-17 0,9 0-5 16,-9 1 5-16,2-1-4 0,-2 2-18 0,0 0-4 16,0 0 5-16,0 2 28 0,0-2 36 0,0-2 42 15,0 4 33-15,0-2 14 0,0 0-5 0,0 0-14 16,0 0-20-16,0 0-15 0,4-2-13 0,-4 1 2 15,4-3 5-15,-4 1 11 0,0 1 0 16,2-3 1-16,-2 4-12 0,4 1-19 0,-4-1-26 16,0-1-26-16,0 2-29 0,0 0-24 15,0-1-16-15,2 1-12 0,-2 3-4 16,4 3-3-16,1 0 0 0,1 1 2 0,4 3 8 0,-4-2 58 16,5 3 29-16,-1-1 12 0,2-1 5 15,1 0-4-15,1-1-59 0,-1 0-26 0,1-1-12 16,-1 1-5-16,3 1-4 0,1 1 2 0,-3-2-4 15,-1 2-1-15,3-2 0 0,1 2 1 16,-3 0-2-16,-1 0 0 0,3-1 2 0,-1-1-1 16,-3 0 3-16,2-1 1 0,3 1 70 0,-5-3 60 15,3 2 27-15,1-4 16 0,1 0 4 0,-5-3-39 16,9-3-32-16,-4-2-15 0,3-2-9 16,-3-1-3-16,1-2-23 0,3-1-24 0,0-6-13 15,-3 0-2-15,3 3-5 0,0-2-3 16,-5-2-5-16,5-1-1 0,-4-1-3 0,-1-1 0 0,3-4 0 15,-3 3-5-15,-1-2 2 16,14-14 1-16,-13 24-4 0,-5 3 2 0,5 0-1 16,-1 3 0-16,-5-2-5 0,-2 3-2 15,3 5-6-15,-3 3-30 0,-2 3-163 0,-4 5-289 0,-2-6-429 16,-2 5-260-16,-4 1-89 0,-2 4 111 16,-3 7 267-16,9 2 423 0</inkml:trace>
  <inkml:trace contextRef="#ctx0" brushRef="#br0" timeOffset="46091.8199">26863 1206 91 0,'-6'-3'274'0,"0"-2"32"0,1 1-10 16,1-1-96-16,2 2-41 0,-2 2-11 15,2-1 2-15,-2 1 0 0,0 1 0 0,4-2-5 0,-2 0-7 16,2 2-13-16,-7 0-8 0,7-1-1 16,-4 1-1-16,0-1 2 0,2 0 11 0,2-1 12 15,0 1 7-15,-4-1 11 0,0 0 6 0,4 2 4 16,-2-1 2-16,2 1 5 0,0-2-7 15,0 1-17-15,0 1-16 0,0 0-10 0,-4 0-22 16,4-1-14-16,0 1 1 0,0 0-2 16,0 1-17-16,0 0-14 0,0-2-10 0,0 1-15 15,0 0-18-15,0 0-5 0,4 1-5 0,-2-1-3 16,6 0-2-16,2 0 1 0,-1-1-1 0,7-3-1 16,1 2 2-16,3 0 2 0,3 2-2 15,2-1 1-15,2-1 0 0,0 2-1 0,6-2 0 16,0 2 0-16,4 2 1 0,-2-2 1 15,7 0-2-15,1 0 3 0,7 0-2 0,-1 3 1 16,5-3-2-16,0 2 2 0,2 0-1 16,0-2-1-16,8 4 4 0,0-4-1 0,-2 0 1 0,6 0 1 15,-2 0-1-15,-4-1-1 0,-2-2-1 16,4 3 4-16,-4-2-4 0,-2 0 2 16,-6 1 2-16,2-1-4 0,-5 2 2 0,-5-2 1 15,-1 2 1-15,-5 0-1 0,-5 2 1 0,-6-2 2 16,-7 0-4-16,-3 2 0 0,-7-2-2 0,-4 0 1 15,-4 0 28-15,-2-2 46 0,5 2 44 16,-5 2 27-16,-5-2 11 0,5-2-22 0,-2 2-42 16,-4-2-45-16,-2 2-23 0,2-3-12 0,-5 3-8 15,1 0-3-15,4-2-3 0,-5 0-4 16,5 1 3-16,4-3 0 0,-6 4 0 0,6 0 2 16,-2-1 0-16,0 1 0 0,4-3-2 15,-3-1 0-15,-1 4 0 0,4-2 0 0,0 4-2 16,0-2 0-16,0 3-44 0,0-1-115 0,0-2-219 15,0 2-277-15,0-2-356 0,0 0-117 0,0 0 41 16,-2-3 188-16,-6-1 263 0</inkml:trace>
  <inkml:trace contextRef="#ctx0" brushRef="#br0" timeOffset="46422.6128">28271 952 141 0,'7'-5'367'0,"-5"-2"53"16,2 2 48-16,0 1-143 0,-4 1-73 15,2 1-45-15,2 2-35 0,-4-3-40 0,0 3-39 0,2 0-34 16,2 3-25-16,2 1-16 0,3 1-2 0,-1 2 57 16,9 1 28-16,1-1 14 0,-1 2 7 15,5 0-4-15,5 1-59 0,-4 1-30 16,0-1-15-16,4 1-6 0,-2 0-2 0,-7 0-3 15,-1 3-1-15,-1-4-1 0,1 0 2 0,-3 2 36 16,-3-2 89-16,-1 0 44 0,-2 2 18 0,1-1 8 16,-9-1-13-16,0 0-29 0,0 2-9 15,-9 0-6-15,7 1 0 0,-12 2-22 0,-3 3-60 16,-6 2-32-16,-8 3-17 0,-4 4-222 0,-6-1-478 16,-9-1-214-16,-6-4-99 0,-4-5-43 15,-16 11 197-15</inkml:trace>
  <inkml:trace contextRef="#ctx0" brushRef="#br0" timeOffset="57792.3434">17742 9240 113 0,'-4'1'377'15,"2"-1"55"-15,-6-1 46 0,6 1-109 16,-2-2-62-16,0 2-19 0,-3-1 23 0,7-1 26 15,-2 0 12-15,-2 1-10 0,0 0-25 16,2-2-41-16,-2 2-36 0,2-1-31 0,2 0-20 16,-4 2-21-16,0-1-26 0,4 1-25 15,0-2-31-15,-2 2-28 0,2 0-23 16,0 0-12-16,0 3-8 0,0-3 2 0,0 0 10 16,0 2 5-16,0-2 8 0,0 2 3 15,0-2-4-15,2 0 3 0,-2 1-2 0,4-1 1 16,-4 2-4-16,4-1-2 0,-2 0-13 15,2 0-6-15,-2-1 0 0,6 0 24 16,-6 0 9-16,5 2 8 0,1 0 6 0,2-1-6 16,-4 1-23-16,5-1-12 15,-3-1-7-15,7 3 0 0,-3-1 14 0,-2-1 22 0,7 1 11 16,-3 0 2-16,3 0 0 0,-7 1-14 16,7-1-23-16,-5 1-13 0,3-3-7 15,-3 4-3-15,0-1 1 0,7 0-2 16,-2-1 2-16,-1-1 6 0,1 3-2 0,-1-1-5 15,3-3 2-15,6 2 3 0,-7 0 0 16,7 1 3-16,-2-3 3 0,0 2 3 0,4-2-3 16,4-2 5-16,-5 2 22 0,8-2 13 15,-6 2 5-15,3-1 2 0,-2-1-7 16,5 0-23-16,-3 2-17 0,2-3-6 0,-2 3 1 0,2-2-4 16,0 0-2-16,-4 1 3 0,2-1 1 15,2 0-4-15,-4 1 4 0,6-1-3 0,0 1 1 16,-2 0 3-16,2-2-1 0,1 0-3 15,1 0 3-15,0 1-1 0,0 0-1 0,-2 0-1 16,3-1 1-16,-1 0-2 0,-2-2 2 16,0 4-1-16,0-3 1 0,-2 4 3 0,-2-1-1 15,-2 0-1-15,7 0 2 0,-7-1 1 16,2 2 26-16,2-1 15 0,-4 1 7 0,4-2 0 16,-6 2 2-16,6-2-29 0,-2 2-14 0,-2-1-7 15,6-1-4-15,-10 2-3 0,10-2 0 16,-10 2 0-16,10 0 0 0,-8 0 3 0,2 0 1 15,2 0-3-15,-7 0 2 0,3 2 0 16,0-2-1-16,4 0-2 0,-4 0 0 0,0 0 1 16,-2-2-2-16,6 2-1 0,-2 0 0 15,-2 2 0-15,8 0 3 0,-10-1-1 0,6 1 3 16,-2 0-2-16,2-1 0 0,-2 2-1 0,-3-2 0 16,6 0 0-16,-4 1 1 0,-1 0-2 15,0-1 4-15,4 2-2 0,-2-1 2 0,2-1-2 16,-4 2-1-16,0-1 1 0,-2-1-2 15,2 0 2-15,0 1 1 0,4 0 0 0,-5-1 2 16,-3 2-3-16,0-1-1 0,2-2-1 16,-2 3 1-16,3-2 0 0,-7-1-2 0,6 0 4 15,-2 0-2-15,-3 0 0 0,-1 1 1 16,6 1 1-16,-9-1-2 0,3 1 0 0,-3-2 3 16,5 0-5-16,0 0 4 0,-5 0-4 0,1 0 2 15,4 2 0 1,-5-2 0-16,17 5 2 15,-4-5 2-15,-14 0-5 0,1 0 1 0,-5 0 0 0,-3 0-3 16,6 3 1-16,-3-3 4 0,-5 0-1 0,4 0 1 16,-8 0-1-16,2 0 0 0,1 0-2 15,-5 0 2-15,0 0-1 0,0 0 0 0,-5 4-32 16,-1-4-197-16,-8 3-436 0,3-5-489 16,-7-6-223-16,1-5-65 0,-8-12 149 15,7-9 418-15</inkml:trace>
  <inkml:trace contextRef="#ctx0" brushRef="#br0" timeOffset="60579.3604">27357 9318 230 0,'-4'-3'436'16,"4"-2"32"-16,-2 1 14 0,2 1-199 15,-4 0-151-15,4 1-46 0,-4 1 5 0,4-1 28 16,0 2 36-16,0-2 29 0,-2 2 4 0,2 0-18 16,0-3-25-16,0 3-19 0,0 0 1 15,0 0 12-15,0 0 26 0,0 0 18 16,0 0 5-16,0 0-19 0,0 0-34 0,0 0-38 15,0 3-35-15,0-3-17 0,0 0 5 16,0 0 18-16,0 0 24 0,0 0 27 0,0 0 17 16,0 0-6-16,0 0-11 0,2 0-24 15,-2 0-27-15,0 0-26 0,4 0-14 16,0 0 3-16,-2-3 9 0,2 3 4 0,-2 0 5 16,7-2-1-16,-3 2-11 0,0 0-14 15,0-2 2-15,0-1 12 0,5 1 4 16,-3 2 2-16,-2-3 0 0,5 3-10 0,-5-2-13 15,4 0-10-15,0 2 4 0,-1-1 17 16,1-3 5-16,5 3 2 0,-7-3 4 16,6 1-6-16,-1 1-20 0,1-1-7 0,-4 3-3 15,3 0-1-15,-3-1-3 0,1-1 3 16,-5 2 1-16,4 0 1 0,-4 0 16 16,1 3 16-16,1-3 4 0,-2 2-1 0,4-2 3 15,-3 0-16-15,3 0-14 0,-2 0-7 16,3 1-1-16,3-1-2 0,3 0-1 15,-5 0-1-15,4 0 5 0,9 0-1 0,-6 2 1 16,8-2 7-16,-4 0 2 0,3 3 10 16,-1-3 2-16,2 0 4 0,-2 0-4 0,2 0-2 15,0 0-8-15,4 0-5 0,-4 0-1 16,2 0 0-16,2 0 5 0,-2 0 1 0,2 0 5 16,2 0-4-16,0 0-2 0,0 0-1 0,4 0-4 15,-4 0-3-15,4 0 2 0,-1-3 1 16,5 3-2-16,-2 0-2 0,3 0 4 0,-3 0-2 15,4-2 14-15,-5 2 14 0,1-1 6 16,0-1 1-16,2 1 2 0,-5-1-15 16,1 2-16-16,0-2-6 0,-4 2-5 0,4-1-3 15,-4 1 1-15,5-1 0 0,-5 1-1 0,0-2 5 16,0 1 22-16,0-1 12 0,-2 2 7 16,2 0 1-16,0-1-2 0,-6-1-22 0,6 2-13 15,-6-1-6-15,0-1-4 0,0 2 1 0,-2-1-2 16,0 1 0-16,-7 0-1 0,7 0 2 15,-6 0-1-15,1 0-1 0,1 0-1 0,-9 0 0 16,3 1 0-16,-3 1 2 0,-6-1-2 16,5-1 0-16,-5 0 0 0,-2 2 0 0,0-2-2 15,-2 1 4-15,2-1-2 0,-4 0 0 16,0 0 0-16,0 0 0 0,0 0 0 0,0 2 0 16,-4-1 0-16,2 3 4 0,-6 1-2 0,6 3-3 15,-8-1-62-15,-1 0-159 16,-11 5-1118-16,7-7 76 0,-2-3-120 0,-1-6 76 15,-3-1 210-15,-2-5 388 0</inkml:trace>
  <inkml:trace contextRef="#ctx0" brushRef="#br0" timeOffset="63369.5428">2962 10328 15 0,'-5'-4'261'0,"3"1"24"0,-2-2 19 16,0 3-110-16,-2 0-59 0,4 1-6 15,-2-1 15-15,0 1 14 0,1-2 10 16,-1 1 0-16,2 0-3 0,2 2-12 0,-8-1-6 16,8 1-4-16,-6 0 0 0,6 1-1 15,-2-1-4-15,-2 4-15 0,-1-3-27 0,3 2-26 16,-2 2-26-16,4 0 29 16,-4 2 14-16,4 2 7 0,0-1 4 0,0 1-2 15,4-1-37-15,2-2 47 0,-1 2 20 0,1-2 6 16,0 0 6-16,2-3-7 0,-2 1-20 15,5 1 24-15,1-2 15 0,3 1 8 0,-7-1 1 16,9 2-43-16,-3-3-60 0,3 1-30 16,-1 2-14-16,1 0-7 0,-1 2-5 15,5-4 2-15,0 3-1 0,1-1 1 0,-3 1 2 16,6-3-4-16,-3 1 1 0,1-1-2 16,2 1 3-16,2 1 31 0,-2-3 31 15,2 0 15-15,0-2 14 0,-1 2-2 16,5-4-26-16,-2 0-31 0,4 2-10 0,-2-2-15 15,3-1-5-15,-5 1-3 0,6-1 1 16,-6 1-6-16,4 0 5 0,-2 1 7 0,2-1 0 16,-4 2-4-16,4-1 9 0,4 1 26 15,-4 0 12-15,4 0 6 0,1 0 5 16,-1-3 3-16,-2 1-37 0,-2-1-4 0,4-1-6 16,1 2 6-16,1-2 19 0,2-1 8 15,3 0-1-15,-5-2 8 0,0 2-6 0,5-2-25 16,-1 1-2-16,-2 0-15 0,1-2-10 15,1 4 1-15,-1-2-2 0,-3 1-4 0,2 0 14 16,-1 0-2-16,-3 1-8 0,2 2 2 16,-2-3 1-16,-2 5-13 0,3 0 9 15,-1 0-3-15,0 5 3 0,-2-2-1 0,-2 0 6 16,5 0-1-16,-5-1 3 0,4-1-4 16,-4 1 7-16,0 0-2 0,0-2-10 15,-2 2 9-15,2 0 1 0,0-2-9 0,1 0 8 16,-1 0 0-16,2 0-8 0,-6 1-2 15,4-1 6-15,-6 0-2 0,6 2 6 0,0-1-5 16,-2 1 6-16,2-1-4 0,0 1-7 16,-2 0-1-16,-2 1 10 0,2 1-5 15,-2-3-7-15,2 1 8 0,-2 0 1 0,-2 1-4 16,4 1 2-16,-2-1 5 0,-2-1-4 16,4 1 6-16,-2-1-8 0,2 0-2 0,-2 1 7 15,2 0 2-15,-2-1-8 0,2 0 9 16,2 1 2-16,-4-3-8 0,4 0 0 0,4 0-2 15,-4 0 2-15,0 0-4 0,2 0 8 16,-2 2 1-16,-4-1 7 0,5 1-8 16,-1 1 4-16,2 0-3 0,-6-2-2 0,2 2-1 15,-2 0 4-15,2-1-3 0,-2-1 1 0,4 1 50 16,0-1 22-16,2 1 12 0,-2-2 11 16,2 0 2-16,3-2-48 0,-1-1-22 0,0 2-14 15,-2-3-9-15,6 2-2 16,-1-3 3-16,-1 2-8 0,4 0 5 0,-1 2-1 0,-3-1-2 15,0 2-4-15,-1-5 1 0,1 5 0 16,-2 0 0-16,0-2 3 0,1 1 0 0,1-1-2 16,0 0-2-16,-2-1 1 0,3 1-1 15,1 2 5-15,-2-4 0 0,5 3 2 0,-1-2-1 16,5-1-4-16,-5 1 2 0,1 1-1 16,-1-1-4-16,1 1 2 0,-3-1 2 0,0 1-6 15,-1 0 6-15,1 0 0 0,-2 1-1 16,1-1 0-16,-3 1 0 0,0 1-3 0,-2-2 3 15,2 1-1-15,-4 1 1 0,9-2 0 16,-7 2-1-16,0 3 0 0,0-1 0 0,7-1 0 16,-9 1 0-16,2-4 0 0,2 1 0 0,-4-1 2 15,0 2 0-15,5 0-1 0,-5 0 1 16,0 2-1-16,-2-2 2 0,2 1-3 0,-2 1 0 16,-2-2-2-16,2-2 1 0,-2 1 1 15,2-1 5-15,-4 2-3 0,2 0 2 0,-2 2-2 16,1-4-3-16,-1 2 0 0,0 0-1 15,4-1 0-15,-2 1 2 0,-2 0-2 16,4-4 4-16,-4 3-2 0,0 0-2 0,-2-1 0 16,2 2 4-16,0 0-2 0,-1-1 2 0,-3-1 0 15,4 1-2-15,0-1-2 0,0-1 0 0,0 0 2 16,0 3 2-16,-5-5-2 0,5 3 2 16,-4 1-4-16,4-3 0 0,-2 1-2 0,-1 1 6 15,-3-1-4-15,2 3 8 0,2-2-6 16,-3 0 2-16,1 1-2 0,2-3 2 0,-6 3-1 15,5-3-1-15,-5 4-1 0,6-2-3 0,-6 2 4 16,5-1 0-16,-5 1 0 0,2-2 2 16,1 2 1-16,-1 2-2 0,-2-2-1 15,1 0 2-15,3 1-4 0,-2-2 4 0,-5 1-4 16,7 0 4-16,-4 0-2 0,-1 0 0 16,3 1 0-16,0-1 0 0,-5 0 1 0,3 0-1 15,-3 0-1-15,5 2 1 0,-4-2-6 16,-1 0 6-16,5 2 0 0,-5-2 0 0,5 2 4 15,-4-2-2-15,1 0-1 0,-1 1-2 0,-1-1 1 16,5 2-4-16,-4 0 2 0,5 1 2 16,-3-1 0-16,-1-2-2 0,3 0 2 0,0 0-2 15,-3 3-2-15,3-3 4 0,2 0 4 0,-2 0 0 16,1 0 0-16,1 2-1 0,2-2 1 16,-2 3-4-16,-1-1 0 0,5 0 0 0,0-2 0 15,0 1 0-15,0-1 3 0,2-1-3 16,-2-1 0-16,6 0-3 0,-6 2 3 15,6 0 0-15,-6 0 3 0,8 0-3 0,-6 0 0 16,2-1-3-16,2 1-1 0,0 0 3 0,0-2-1 16,4 0 0-16,-4-1 0 0,5 1 4 15,-3-1-1-15,-2-1 2 0,4 4-1 0,-4-1 4 16,4-1-5-16,-3 2-1 16,-1-2 0-16,0 2 0 0,0 0-1 0,2 0 2 0,-2 0 0 15,0 0-1-15,0 0 0 0,0 0 0 16,-2 0 0-16,2 0-1 0,-4 0 1 0,5 0 0 15,1-2 2-15,-6 2-1 0,2-1 0 0,2-1 3 16,-4 0-3-16,2 2 0 0,-4-1 1 16,-3 1-1-16,3 0-1 0,0 0-1 15,-2 1 1-15,0 1 1 0,0 0-1 0,2-2 0 0,-5 1 0 16,1-1 0-16,2 0 2 16,0 0-2-16,-1 0 2 0,-1-1-3 0,0 1 1 15,2 0 0-15,-7-2-3 0,7 2 0 0,-6-2 5 16,6 1-4-16,-7-1 2 0,-1 2 3 0,3 0-3 15,1 0 2-15,-4 0-2 0,-1 2-2 16,1-2 2-16,-5-2 0 0,5 2 2 0,-3 0-2 16,-1 0 1-16,1 2 0 15,-6-1-1-15,1-1 0 0,1 4-1 0,-8-4 5 0,4 1-3 16,-2-1-2-16,-4-1-2 0,5 1 6 16,-5 0-2-16,0 0-1 0,0-2 2 15,0 0-1-15,0 1-1 0,0 1 1 0,0 0 1 16,0 1-2-16,0-1 2 0,-5 0-4 0,5 0 4 15,0-1-4-15,0 1-1 0,0 0-87 16,5 0-151-16,-5 0-231 0,0 0-350 16,0 0-390-16,0-4-88 0,0-4 69 0,2-2 193 15,2-1 337-15</inkml:trace>
  <inkml:trace contextRef="#ctx0" brushRef="#br0" timeOffset="101000.7196">5009 13381 78 0,'0'-1'318'16,"0"-6"407"-16,0 6-468 15,0 0-75-15,-4 0-30 0,4 1-1 16,-2 0 2-16,-2-2 0 0,2 2-6 0,-7 2-5 15,3-2-9-15,4 1-3 0,-6 0-9 0,2 0-1 16,1 3-4-16,-1-1-3 0,4 0-1 16,-6 0-4-16,2-2 3 0,4 1 8 15,2-1 11-15,-5-1 12 0,1 0 11 16,4 1 7-16,0-1-1 0,-2 2-3 0,2 0-16 16,0-2-21-16,0 1-29 0,0-1-27 15,2 0-16-15,-2 0-5 0,0 0 6 0,0-1 3 16,0 1 4-16,0 0-4 0,0 0-13 15,0 0-17-15,4 1-6 0,1 1 7 16,-3-2 23-16,4 1 10 0,2-1 3 0,-2 0 3 16,1 0-15-16,-1 0-20 0,2 0-11 15,0 0 0-15,1 0-3 0,-1 2 23 0,2-1 15 16,1-1 7-16,3 2-1 0,-6-1-3 16,7 0-26-16,-3 1-13 0,5-1-10 15,-1-1 3-15,-1 2-1 0,-3 0 2 0,5-2-3 16,-1 0 7-16,3 0 16 0,-3-2 16 15,1 0 5-15,0 1 4 0,1-1-3 0,3 0-18 16,2-1-14-16,3 0-8 0,-1 0 8 16,4-1 0-16,-2 2-7 15,0 0 8-15,29-2 9 0,-29 2-19 16,0 1 3-16,-1 1-4 0,1-2-11 0,0 2 3 16,0 2 4-16,0-2 1 0,-2 1 2 15,0 1 1-15,-3-1 4 0,1 2-8 16,2-3-7-16,-2 2-3 0,-1-1 8 0,-1 0-2 15,0 1-2-15,-3 0 7 0,-1 1 1 16,0-2-5-16,-1 1-8 0,-1-1 0 0,-3 2 0 16,5-2 7-16,-7 1-4 0,4 1 4 15,-1-1 6-15,-3 3-1 0,2-2-8 0,-1 1 3 16,-1-1 0-16,5-1-3 0,-7 1-3 16,2 1 6-16,5 1 0 0,-7-2 1 15,6-1 5-15,-1-1-1 0,14 4 3 16,-13-3-5-16,-1-1-4 0,3 1 4 15,-1-1 5-15,-3 1-6 0,5-2 3 16,-3 0 0-16,-1 0 1 0,1 3-7 0,3-1 8 16,-5 2 0-16,4-1-3 0,1-2-5 15,0 2-2-15,-1 0-2 0,1 0 1 16,3-2 4-16,1 3 0 0,2-1 58 0,0-1 22 16,1 1 8-16,-1-3 6 0,0 0-3 0,0 0-48 15,3 0-25-15,-1 0-13 0,-6 0 1 16,8 0 1-16,-2 0-5 0,-1 0 0 15,1 0 3-15,-2 0-5 0,0 0-1 0,4 0-3 16,-5 0 2-16,5 0-3 0,0 0 1 0,-2 0 4 16,0 0 6-16,2-3 1 0,0 3-3 15,-1 0 5-15,1 0-2 0,0-2-5 16,2 2-2-16,-2 0 3 0,4-3 2 0,-2 1-1 16,-2 0 2-16,4-2-4 0,-2 1 0 0,-2 0-4 15,0-1 0-15,0 0 0 0,-5 2-2 16,5-1 4-16,-4 0 0 0,4 0 0 0,-2 0 2 15,-3-1 2-15,1 3-3 0,2 0-1 0,-6 1 3 16,1 0-5-16,1 0 2 0,-2-1 0 16,1 1-1-16,1 1 0 0,-2-1 1 0,-3 2 0 15,9 0 1-15,-6 0 2 0,1 1-2 16,1-3 0-16,-3 1-2 0,7-1 2 0,-6 3 1 16,2-3 0-16,-1 0 0 0,-1 0 2 15,6-3-2-15,-7 3-3 16,3 0 1-16,18 3-1 0,-22-1-2 0,4-1 6 15,-1 1-6-15,-1-2 3 0,-3 0 0 0,5 1-1 16,-4-1 1-16,3 0 4 0,1 0-4 0,-2 0 0 16,1 1-4-16,1-1 2 0,2 2-2 15,-3-2 3-15,3-2 5 0,0 2-1 16,0-1 2-16,1 0-3 0,-1-1-1 0,0 1-2 16,4-1 0-16,-4-1 1 0,3 2 3 0,1-2-3 15,0 1 0-15,-4 0 1 0,4 1-2 16,0 1 0-16,0-1 2 0,-5 1-2 0,5 0 1 15,0 0 1-15,0 0 0 0,-4 1-2 0,4-1 0 16,0 0 0-16,-3-1 0 0,1 0 1 16,2-1 2-16,0 1-1 0,0-1 0 15,0 0-2-15,0 1 1 0,-5 1-1 0,5 0 1 16,0-2-1-16,-4 0 2 0,4 2 0 0,-4-3-2 16,3 3 2-16,-1-2 0 0,2 2 2 15,-4-2-7-15,0 1 5 0,3 1-1 16,-3 1-1-16,2 1 5 0,-6 0-3 0,5 1 1 15,-5-1 0-15,6 1 0 0,-6 1-4 0,1-1 2 16,1-3 0-16,-2 0 0 0,5 1 0 16,-5 0 0-16,4-1 2 0,-3 1-2 0,3-1 0 15,-2 0-2-15,2 0 2 0,-3 2 0 16,3-2 0-16,2 0-1 0,-7 0 1 16,7 0-3-16,-6 0 3 0,6 0 0 0,-7-2 2 15,3 2-1-15,2-1-1 0,2 1 1 0,-7-1-2 16,5 0 1-16,4 1 1 0,0-2-1 0,0 1 0 15,-5-1 3-15,9 0 1 0,-4-3-4 16,2 2 4-16,-2-1-3 0,0 1 1 0,0 1 1 16,4-3-1-16,-4 2 1 0,-2-2-3 15,1 3-3-15,1 0 36 0,0 0 25 0,4 2 10 16,-4 0 8-16,-2-3 1 0,2 2-33 16,0-2-27-16,-2-1-6 0,3 3-7 0,-1-2-1 15,0 0-3-15,2 0 2 0,-2 2-2 16,0-1 2-16,4 1-1 0,-4 1 3 0,2 0-2 15,2 0-1-15,-6 0 0 0,2 0 0 0,-1 0-1 16,1-2-1-16,0 0 2 0,-4 1-1 16,4 0 0-16,-2 1 0 0,-3 0 4 15,1 0-4-15,0 0 1 0,2 0 1 0,-7 0-2 16,7 0-2-16,-2 0 1 0,-2 1 0 0,1 0-2 16,-1 1 3-16,-2-2 3 0,5 2-2 15,-5 1 2-15,2-3-2 0,-1 3 0 16,-1-2-2-16,6 2 0 0,-2-1-1 0,-3 0 2 15,3 2-1-15,0-3 1 0,0 2 0 0,1-1 3 16,-5-1-1-16,6 2 1 0,-2-2 0 0,-1 1-1 16,5-2 0-16,-4-2 1 15,4 1-1-15,22-5 5 16,5 2 1-16,-27 2 4 0,0 0 22 0,0 1 11 16,0-2 1-16,0 0 4 0,0 2-6 0,-5-1-21 15,1 1-12-15,2-2-3 0,0 1-4 16,-1 0-2-16,3 2-2 0,-4 0 1 0,0 0 0 15,4-2-1-15,0 1 0 0,0-2 0 16,-1-1 2-16,1 3-2 0,0-1 0 0,-4 0 3 16,4-1 0-16,0 1-2 0,-5-1-1 15,1-1 1-15,2 4-2 0,-6-3 0 0,1 3 1 16,1 0 1-16,-4-2-1 0,1 2 0 16,-1 0 1-16,-3 0-1 0,-1 2-2 0,1 1 2 15,-4-1-2-15,-1 0 2 0,-1-1 0 16,-2 1 3-16,-4 0-2 0,2-2 1 0,0 3-1 15,-4-3 2-15,0 0-3 0,0 4 2 0,0-4-4 16,-4 1-27-16,0-1-156 0,4-1-315 16,-6-3-558-16,4-6-310 0,-6-5-115 15,6-9 90-15,-3-14 287 0,5-13 543 0</inkml:trace>
  <inkml:trace contextRef="#ctx0" brushRef="#br0" timeOffset="108041.449">14500 13292 98 0,'0'-4'291'0,"0"-1"30"0,-2 2-9 15,-3-1-112-15,5 3-61 0,0-1-24 16,0 0-3-16,0 2 12 0,0 0 15 0,-2 0 12 16,2 0 4-16,0 0-7 0,-4 0-5 15,0 2-8-15,2 1-9 0,-2 1-12 16,-2 3-16-16,-1-1-20 0,-1 1-24 15,2 2-20-15,4-2-13 0,-6 1-1 0,6 1 15 16,-5-1 17-16,7-1 15 0,-4 0 23 16,0 0 11-16,4-4-8 0,0 2 10 0,4-2 10 15,0 1 14-15,-4-1 25 16,7 0 23-16,-5-2-1 0,6-1 1 0,-6 0-12 16,4 0-13-16,5 0-12 0,-1 0-10 15,4-3-9-15,-1 2-16 0,3-1-17 0,1-1-3 16,-1 1-8-16,7 0-13 0,2 1-3 15,-2-1-9-15,-1 1-19 0,5-4 7 0,4 1 12 16,-4 1 2-16,2 1 3 0,4 0 3 16,0-1-21-16,3-2-19 0,-3 1-1 0,2-1 18 15,6 0 8-15,-6-1 6 0,3-1 3 16,3 2 0-16,-6-1-22 0,6-1 16 16,3 4 7-16,-5 0 6 0,5-2-2 0,-5 1 4 15,4 1-29-15,-1-1-11 0,-3 1-8 16,0 3-5-16,3-2-3 0,-7 2 1 0,6 0 2 15,-2-3-3-15,1 3 2 0,1 0 1 16,3-2 1-16,-9 2 2 0,8 0 24 0,-1 0 21 16,-3 0 6-16,8 0 2 0,-3 0 4 15,-1-2-27-15,1 1-18 0,-1 2-7 0,1-1-4 16,-1 0-4-16,-2 0 0 0,1-1 1 0,1 1 23 16,1 0 15-16,-1 3 4 0,0-1 3 15,-3 1-1-15,-1-1-26 0,4-2-13 0,-1 2-9 16,1-1 0-16,-3 1-2 0,3 3-1 0,-4-1-1 15,5-3 2-15,-1 1 0 0,1-2 1 16,-1 2 0-16,0-2-2 0,-3 1 2 16,3 1-4-16,1-1 0 0,-1-1 1 15,0 0 1-15,1 0 3 0,3-1-4 0,-1 1 4 0,1-2 0 16,1 1 26-16,-2-3 19 0,3 3 10 16,-1-3 3-16,-1 1 1 0,-5-1-26 0,1 1-18 15,1 3-11-15,-1-2 0 0,-2 2-7 16,3 2 3-16,-5 0-5 0,0-1 0 0,3-1 0 15,-7 0-2-15,6-1-1 0,-1 1 1 16,1 0 2-16,-6-2 0 0,6 2 1 0,-5 0 0 16,-3 0-1-16,4 3 4 0,-4-1-3 15,0 0 0-15,-2-2 0 0,-2 3-2 0,2 1 1 16,-4 1 1-16,0-4 1 0,0 2-1 16,0-1 1-16,-9 3-1 0,9-2 0 0,-4 3-2 15,2-3 1-15,-3 2 0 0,1-2 0 0,-2 0-1 16,2 2 2-16,1 0 0 0,-5 0-1 15,6 0 1-15,-7-1-2 0,7 1 0 0,-2 3 0 16,0 0-1-16,0-1 2 0,1-2 2 16,-1 1 0-16,0 0 0 0,4 1 5 0,-5 0-3 15,3 0 0-15,2-2-2 0,-4 0 0 0,0-1-1 16,4-4 2-16,-5 3-3 0,5-1 3 16,4 0-3-16,-4-2 0 0,2 0 1 15,2 0 3-15,-4 1-3 0,0-1 2 0,-2 0-3 16,2 0 0-16,-3 0 0 0,3 0 1 0,-4 0 0 15,-4-1 4-15,5 1-3 0,-7-2-1 16,0 2-2-16,-5 0 0 0,2 2-1 0,-3-2-3 16,-5 0 3-16,0 1-6 0,-2-1-2 15,-2 4-7-15,-2-3-16 0,0-1-79 0,0 2-137 16,0-1-188-16,0 0-282 0,0 0-332 16,0-1-233-16,9 4-3 0,-7-4 128 0,4-4 260 15,4 1 335-15</inkml:trace>
  <inkml:trace contextRef="#ctx0" brushRef="#br0" timeOffset="109093.2344">19666 13440 345 0,'6'-7'511'0,"2"-5"47"0,-6-3 22 16,3 7-248-16,-3 1-165 0,6 3-81 0,-2 1-48 15,0-1-19-15,-2 2 3 0,-2 1 3 16,-2-1 11-16,0 4 19 0,0-1 19 15,0 2 2-15,0 0-5 0,0 0-8 0,-2 1-21 16,2 3-18-16,0-1-11 0,0-1 31 16,0 2 24-16,0-2 12 0,2 2 17 15,-2-2 47-15,5 0 8 0,-1 0 23 0,2-1 28 16,0-1 20-16,0 2-22 0,3-1-18 16,-1 1-26-16,6-1-17 0,-1 1-20 0,3-1-18 15,5 0 4-15,2 1-13 0,4 0-16 16,6-3-10-16,0-2 27 0,8 3-14 15,-2-6-2-15,9 1 17 16,-2 2 8-16,61-7 38 0,-51 4-86 0,4 2-20 16,0 0-15-16,4-1 20 0,0 2 17 0,-2-3 7 15,2 0 4-15,0 2 1 0,-4-1-1 16,0 2 1-16,2 0 1 0,-2-2 1 16,0 2 2-16,0 0-29 0,0 2-18 0,4 0-8 15,1-4-2-15,-6 2-5 0,-3 2 3 0,-2-1 0 16,0 2 0-16,-4 0-1 0,-5 0 0 15,-2 0-3-15,1-2-3 16,30 3 37-16,-18 1 71 0,-29 0-53 16,-4-2 2-16,-3-1-33 0,1 0-15 0,-2 1-7 15,-1-1-1-15,-5 3-3 0,-1-3-2 16,-1 1 0-16,-1-1-2 0,-4-1 3 0,-2 1-2 16,0 0 0-16,-4-2-1 0,0 0-2 0,0 1-1 15,0 1-1-15,-8-1-4 0,6-1-10 16,-6 2-47-16,-1-1-155 0,-5-2-291 15,-3 1-441-15,1-3-325 0,-1-4-100 0,5-3 88 16,-3-7 261-16,11-6 432 0</inkml:trace>
  <inkml:trace contextRef="#ctx0" brushRef="#br0" timeOffset="129291.8757">4850 16443 73 0,'0'2'290'0,"-9"-2"35"0,7 0 3 0,-2 3-95 16,2-3-68-16,2 0-25 0,-4 0-2 16,0 0-6-16,4 1-3 0,0-1-7 0,0 1-16 15,0 1-16-15,0-1-20 0,0-1-21 16,4 2-7-16,-4-2 5 0,4 2 5 0,-4-1 10 15,2-1 13-15,2 0 8 0,-4-1-1 16,2-1 6-16,-2 2 1 0,5-2 0 16,-1 1 1-16,-4-1 3 0,0 1 2 0,0 1-1 15,0-1 1-15,0-2-2 0,0 3-9 16,0-4-11-16,2 3-17 0,-2-3-15 0,0 4-18 16,0-3-10-16,0 1-8 0,0 0-1 15,0 1-4-15,4-1-1 0,-4-1-1 0,2 1-1 16,-2 1 2-16,0 0 1 0,4-2-2 15,-4 3 2-15,4 0-2 0,-2-2 2 16,-2 1 0-16,9 1-2 0,-9 0 1 16,2 0 0-16,2 0-2 0,-2 0 1 0,-2 1 2 15,4-1 0-15,0 0 3 0,-4 0-1 16,0 0-1-16,0 0 1 0,0 2 1 16,0-2-1-16,0 0 2 0,0 0 0 0,0-2 17 15,0 2 18-15,0 0 27 0,0 0 26 0,0 0 27 16,0 0 4-16,-4 0-2 15,4 0-10-15,0 0-16 0,0 0-21 0,0 0-3 16,0 0-7-16,0 2 1 0,0-2 2 0,0 0 8 16,0 0-11-16,0 0-5 0,0 0-14 15,0 0-11-15,4 0-16 0,-4 0-5 0,0 3-4 16,0-3-4-16,0 1 11 0,2-1 17 16,-2 0 0-16,0 0 5 0,4 1 0 15,-4-1-13-15,2 2-14 0,3-2-1 0,-1 1 26 16,-2-1 13-16,6 0 4 0,-6 0-2 15,4-1 2-15,-2-1-26 0,1 1-17 0,-3 1-3 16,4-1 1-16,2 1 3 0,-6 0-1 16,4 0 7-16,-1-3-8 0,1 3 1 15,2-2-8-15,0 1 3 0,1 1 17 0,-3 0 15 16,0 0 4-16,0-2-1 0,0-1-3 16,3 1-16-16,1 1-6 0,-4-2-12 15,5 3-1-15,-5 0 7 0,0 0-5 0,4-1-5 16,-3 0-1-16,-1 1 9 0,4 0-2 15,-4 2 1-15,5 0-4 0,-5-1 6 0,4 0 12 16,1 1 19-16,-5 0 5 0,4-1 12 16,0 1-4-16,-3 1-10 0,3-3-30 0,-4 4-6 15,4-3 2-15,1 2 10 0,1-1 20 16,-1 1 12-16,-1-1 16 0,0 0-1 0,1-2-12 16,1 0-15-16,-2 0-12 0,5 0-23 15,-3 0-4-15,1-2 3 0,1 2-4 0,-1-2 10 16,1 2 12-16,-2-1 16 0,3-1-4 15,-3 2 10-15,5-2-4 0,-1 2-10 0,1 0-13 16,-1 0-1-16,1 0-12 0,2 2-1 0,-7-2-1 16,5 2 6-16,-1-1-6 0,1-1 7 0,-1 2-6 15,1-2 4-15,-1 2-6 0,1-2 2 16,-1 0-1-16,3 3 11 0,-2-6-3 0,-1 3 6 16,3-2-2-16,1 2-5 0,-3-2-7 15,6 1 2-15,-7-1-5 0,5 2 0 0,0 0 6 16,-3 0-2-16,3-2-1 0,0 2 0 0,-3-1 2 15,1 1 1-15,-1 0-2 0,-1 0-1 16,0-2-1-16,-1 2-4 0,1 0 1 0,1 2 4 16,-1-2-5-16,1 1 8 0,-1 1 2 15,-1 0 3-15,1 1-1 0,-3-1-2 0,3-2-5 16,-5 3-3-16,7-3 3 0,-7 2 0 16,5 0 1-16,-5-2 2 0,7 0 0 0,-2 0-3 15,-1 0 2-15,1 0-2 0,-1 0 0 16,3 0 3-16,-1 0 4 0,-1 0-5 0,0 0-3 15,-1 0-1-15,1 1-4 0,1-2 1 0,1 1 7 16,-3 0 6-16,1 0 2 0,2 1 2 0,-3 1 0 16,1 0-11-16,3-2 2 0,-3 3 2 15,-1-3-3-15,1 1-1 0,-1-1 5 0,1 0-2 16,4 0 2-16,-5 0 10 0,5 0 12 16,0-1 1-16,-5 1 2 0,3-3 1 0,-3 3-13 15,9-2-7-15,-8 0-4 0,1 2-3 0,-1 0-4 16,4 2-1-16,1-2 0 0,-1 0 2 15,0-2-2-15,-3 2 1 0,7 0-2 16,-2-1 1-16,-2 1-3 0,1 0 3 0,1-2-2 16,2 2 4-16,-7-2 1 0,9 2 3 0,-4 0-3 15,4 0-2-15,-2-3 4 0,0 3-3 16,1 0-2-16,1 0 0 0,0 0 2 0,0 0 0 16,-4 0 1-16,4-2-3 0,0 0 3 0,-5-1-1 15,5 3-3-15,-2 0 0 0,-2 2 1 16,0-2 0-16,-1 0-1 0,3-2 4 0,-2 0 2 15,0 2 3-15,1 2 14 0,-5 1 11 0,8-3 8 16,-2 2 3-16,-7-2 4 0,5 2-20 16,4-2-11-16,-2 0-10 0,-2 0-2 0,4 0-3 15,-5 0 2-15,9 0-1 0,-2 3 0 16,-2-3 0-16,29 0 0 0,-29-3-3 16,0 3 2-16,0 0-2 0,-1 0 0 15,1 0 3-15,-4 0 0 0,4 3-3 0,4-3 1 16,-8 0 0-16,4 2-2 0,-5-2 1 0,9 2 1 15,-4-2-1-15,-4 1 0 0,6-1 2 0,-2-1-2 16,0 1 2-16,6 0 0 0,-6 0-1 16,6 1 0-16,0-1-1 0,2 0 0 0,-2 0 2 15,-4-3-2-15,4 1 1 0,-2 2 4 16,2 0-1-16,-4-3-2 0,6 3 2 0,-6 0-1 16,2-2 1-16,-2 2 19 0,4 0 13 15,-1 0 4-15,1-2 1 0,-4 1 2 0,6-1-21 16,-2-1-8-16,0 1-7 0,4 0 0 0,-4-1-4 15,2 1 3-15,1 1-4 0,-1-1 0 16,2 1-2-16,0-1 1 0,-2 0 2 16,36 0 2-16,-38 0-3 0,2 4 3 15,-6-2-1-15,4-2 0 0,0 2 1 0,0-1-1 16,2 0-2-16,-6-1 1 0,2 0 0 0,2 1 0 16,-4 1-1-16,2-2 1 0,-2 1 0 15,4 1-2-15,-2-2 3 0,-2 2 0 0,2 2 28 16,-2-2 11-16,2 0-29 15,0 0-14-15,25 4 0 0,-29-2 0 0,-4 1 0 16,4 0 0-16,-5-1 0 0,5 2 0 0,-4-1 0 16,2 3 0-16,2-2 0 15,-9 2 0-15,7-2 0 0,-2-1 0 0,0 1 0 0,-1 1 0 16,-1-2 0-16,2-1 0 0,2 1 0 0,-3 1 0 16,1-1 0-16,2-1 0 0,-6 1 0 15,5 0 0-15,1-1 0 0,-4 1 0 0,2-2 0 16,4 1 0-16,-3 1 0 0,3-2 0 15,-4 0 0-15,31-2 0 0,-31 0 0 16,3-1 0-16,1-1 0 0,0 0 0 16,0 2 0-16,-2-2 0 0,0-2 0 0,2 3 0 15,2-3 0-15,-3 2 0 0,5-1 0 0,-6 1 0 16,6-1 0-16,-2-1 0 0,2 0 0 16,-2-2 0-16,6 2 0 0,-6 0 0 0,2 1 0 15,-2-1 0-15,4 2 0 0,-2-1 0 0,-2 1 0 16,5-2 0-16,-3 2 0 15,-3 1 0-15,-1 2 0 0,0-2 0 0,0 2 0 0,4 0 0 16,-8 2 0-16,0-1 0 0,1-1 0 16,-1 1 0-16,0-1 0 0,0 0 0 0,2 0 0 15,-3 1 0-15,1-1 0 0,2 2 0 0,-7-2 0 16,5-3 0-16,-2 3 0 0,2-1 0 16,-3 1 0-16,3 1 0 0,2 0 0 0,-6 1 0 15,1-2 0-15,1 0 0 16,-3 0 0-16,26-2 0 0,-28 1 0 15,9-1 0-15,-6 2 0 0,-3-2 0 0,5 2 0 0,-4 0 0 16,3 0 0-16,-3 0 0 0,-5 0 0 16,5 0 0-16,-7 0 0 0,1 0 0 0,-5 2 0 15,2-2 0-15,-6 2 0 0,-2-1 0 16,0 1 0-16,-2 0-359 0,-8 1-752 0,-5-6-375 16,-3-4-74-16,-7-12 95 0,-2-14 263 15,-6-14 465-15</inkml:trace>
  <inkml:trace contextRef="#ctx0" brushRef="#br0" timeOffset="135474.7925">12839 16318 91 0,'0'-3'261'0,"0"-1"20"0,0 1-35 0,-2 0-110 16,2 0-67-16,0 1-30 0,-4 2-18 16,0-2-10-16,4 2-1 0,0-3 2 15,-2 3 2-15,-3 0-2 0,5 0 2 0,0 0-3 16,-2 0-4-16,2 0-5 0,0 0 0 0,0 0 1 15,0 3-3-15,0-3 1 0,-4 2-1 16,4-2 1-16,-4 2-1 0,4 1 0 0,-2-1 0 16,-2-1 5-16,4 1 7 0,-2-1 10 15,2 0 13-15,-8 0 10 0,5 1 4 16,-1-2 1-16,2 2-5 0,-6-1 4 0,6-1 3 16,-6 2 14-16,6-2 11 0,-3 0 23 15,5-2 23-15,-2 2 22 0,2-1 16 0,-4 1 15 16,0-2 4-16,4 2 3 0,0-2 8 15,-2 1 14-15,2 1 15 0,-4 0 13 0,4 0 11 16,-2-1-18-16,2 0-29 16,0 1-22-16,-4 0-20 0,0-2-14 15,4 2 0-15,0 0-3 0,-3 0-23 0,3 2-23 0,0-2-32 16,0 0-26-16,0 1-16 0,0-1-8 16,0 0-1-16,0 0 18 0,0 0 13 15,0-1 5-15,0 1 4 0,0 0 1 0,0 0-17 16,0 0-13-16,0 0-5 0,0 1-6 15,0-1-2-15,3 0-3 0,-3 0 1 0,0 0-2 16,4 0 2-16,0 0-1 0,-4 1 0 16,2 0 1-16,2 1 30 0,-2 0 18 15,2-1 9-15,2 2 4 0,-1-1 2 0,-3 1-28 16,6-2-18-16,-2 1-7 0,0 0 7 0,1 0 22 16,3 1 12-16,0-1 7 0,1 1 3 15,-1-3-11-15,2 4-25 0,3-3-11 16,-3 1-3-16,3-2-8 0,1 0 3 0,1 0-1 15,-1 0 27-15,3 1 17 0,-3-1 7 16,9 0 2-16,-6 0 3 0,6 0-28 0,-7-1-16 16,7 1-9-16,-6-3 2 0,6 2-2 15,1-2 0-15,-7 3 29 0,8-3 11 0,-4 0 5 16,4-1 4-16,-3 2-5 0,1-1-23 0,2-2-14 16,0 1-8-16,0 0-4 15,0 1-2-15,0-2-3 0,0 2 2 16,-5 1-1-16,28 2 6 0,-25 0-4 0,-7-2-1 15,3-1 0-15,0 1 1 0,-3 0 0 0,3 1 0 16,0-1 1-16,-3 2 0 0,-1 0-1 0,8 2-1 16,-9-1 4-16,3-1-1 15,6 2 12-15,-7-4 19 0,7 2 4 0,-6 0 5 0,5-1 0 16,-1 1-9-16,-2-2-19 0,2 2-8 16,-1 0-6-16,1-2 1 0,-2 2-5 0,2 2-1 15,1 0 0-15,-5-1 0 16,49 3 2-16,-49-1 1 0,2-3 0 15,-1 0 0-15,-1-3 10 0,6 3 24 0,-7 0 8 16,3 0 8-16,2 0 4 0,-3 0-9 16,3 0-23-16,2-2-12 0,-6 0-6 0,7-1-2 15,-3 1-4-15,2 2 2 0,2-3-1 16,-2 1-1-16,2-1 1 0,0 1 0 0,-3-1-1 16,1 1 3-16,-4 1-1 0,6 1-2 0,-5 0 1 15,-1 0 0-15,2 0-2 0,2 0 3 16,-7-1 0-16,7-2 5 0,-2 3 25 0,4-3 14 15,0 0 5-15,0-1-20 0,-3 0-33 0,3 1 0 16,6 0 0-16,-6-1 0 0,6 0 0 16,-6 3 0-16,8 1 0 0,-10-1 0 0,10 0 0 15,-10 1 0-15,6 0 0 0,-2 0 0 0,2 1 0 16,0-1 0-16,-6 0 0 0,2 1 0 16,4 0 0-16,-4-1 0 0,2 0 0 0,-2-1 0 15,4-1 0-15,-4 0 0 0,-3 2 0 16,3-3 0-16,-2 1 0 0,2 1 0 15,-2-1 0-15,2-3 0 0,0 5 0 0,4-4 0 0,-5 3 0 16,1-3 0-16,-2 4 0 0,2-3 0 16,0 3 0-16,0 0 0 0,4 0 0 15,-2 0 0-15,2 0 0 0,-4 0 0 0,2 0 0 16,2 3 0-16,-4-3 0 0,-3 2 0 0,3 0 0 16,0 1 0-16,0-1 0 0,-4 1 0 0,4-1 0 15,0 0 0-15,-5-1 0 0,5 1 0 16,0-2 0-16,-2 0 0 0,0 0 0 0,0-2 0 15,1 2 0-15,-3 0 0 0,0 0 0 16,4 2 0-16,-4 0 0 0,3-1 0 0,-1-1 0 16,2 0 0-16,-4 2 0 0,4-2 0 15,-4 2 0-15,-1-1 0 0,5 1 0 0,-4-2 0 16,4 0 0-16,-2-2 0 0,1 2 0 0,-1 0 0 16,0 0 0-16,2 0 0 0,0 0 0 15,-2-1 0-15,0 1 0 0,1-1 0 0,1 0 0 16,-4 1 0-16,4 1 0 0,0 0 0 0,-4 0 0 15,-1-1 0-15,5-1 0 0,-4 1 0 16,2 0 0-16,2 1 0 0,-5 3 0 16,1-3 0-16,0 1 0 15,29-2 0-15,-26 0 0 0,-3 1 0 0,0 2 0 0,0 0 0 16,4-1 0-16,-3 0 0 0,1 0 0 0,0 0 0 16,2-2 0-16,-4 1 0 0,-1-1 0 15,3 0 0-15,-2 0 0 0,4 0 0 16,-4 2 0-16,-1-2 0 0,3 0 0 0,-2 1 0 15,0-1 0-15,-1 0 0 0,3 0 0 0,-6 0 0 16,6-1 0-16,-3 1 0 0,1 0 0 0,2 0 0 16,-6 0 0-16,8 0 0 0,-5 0 0 15,3 0 0-15,-2 0 0 0,0 0 0 0,1 0 0 16,-5 0 0-16,6 0 0 0,-2 0 0 16,-3 0 0-16,-1 0 0 0,4 0 0 0,1 0 0 15,-5 0 0-15,2 3 0 0,-1-3 0 16,-1 3 0-16,6-2 0 0,-7-1 0 0,3 0 0 15,0 0 0-15,-3 0 0 0,1 0 0 16,0 1 0-16,-3 1 0 0,1 1 0 0,3-1 0 16,-3-1 0-16,0 1 0 0,-3 0 0 0,3 1 0 15,-9 1 0-15,10-3 0 0,-9 3 0 0,1-1 0 16,0-1 0-16,1-2 0 0,-5 0 0 16,0 0 0-16,-2 0 0 0,0 2 0 15,3-2 0-15,-7 0 0 0,2 0 0 0,-2 0 0 16,0 1 0-16,4 1 0 0,-4 1 0 0,-4-3-27 15,2 0-766-15,-5-3-556 0,-3-2-214 16,-6-12-1-16,-1-14 176 0,0-13 378 0,-3-14 554 16</inkml:trace>
  <inkml:trace contextRef="#ctx0" brushRef="#br0" timeOffset="151548.8816">16011 17518 174 0,'-4'2'316'16,"4"-1"36"-16,-2 1-42 0,-2-2-81 0,0 3-43 16,2-2-14-16,-2 1 7 0,2-1 9 0,2 0 5 15,-9 1-10-15,9 0-15 0,-2-1-21 16,-2 1-13-16,0 1-5 0,2 0 16 0,-2 1 18 15,4-1 30-15,-2 2 23 0,2-3 16 16,0 1 1-16,0-1-8 0,0 1-16 0,0 1-11 16,0-1-4-16,0-1 4 0,2 1 6 15,-2-1 3-15,6 1-5 0,-2-1-19 0,2-1-20 16,3 0-21-16,-1 2-19 0,2-3-19 0,5 0-16 16,1 2-15-16,-3-1-6 0,7-1-9 15,1 0-4-15,2-1-8 0,4-1-2 16,0 2-5-16,0-4-1 0,1 3-1 0,6-2 1 0,-1-1 4 15,0 1 7-15,2-2 2 0,0 3-5 16,-2-1-2-16,9-1-7 0,-5 4-8 0,2-3-8 16,0 1 4-16,5-1 7 0,-3-1 5 15,-2 1 5-15,1 1-1 0,1-1-3 16,-6-2-6-16,42-2 12 0,-36 2-12 16,-6 2 5-16,3 0 2 0,-5 0 0 0,4 0-7 15,-4 2-14-15,0 0-10 0,0 1-2 0,2-2-1 16,-6 4 0-16,2-2 19 0,2 0 9 0,-4 0 4 15,2 0 1-15,-2 0 1 0,2 0-26 0,-2 1-13 16,2 1 0-16,-2 0 0 16,2 0 0-16,-2-1 0 0,-2 1 0 0,4-1 0 0,-2 1 0 15,4-2 0-15,-2 1 0 0,-2-1 0 16,6 0 0-16,-2 0 0 16,29 0 0-16,-29 0 0 0,5-1 0 15,71-2 0-15,-71 1 0 0,-5-1 0 16,8 1 0-16,-8 1 0 0,2 1 0 0,2-1 0 15,-3 1 0-15,3-1 0 0,0 1 0 0,0 0 0 16,-4 0 0-16,2 0 0 16,3 0 0-16,32 0 0 0,-33 0 0 0,-4 0 0 15,5-2 0-15,-3 2 0 0,-2 0 0 0,4 0 0 16,0 0 0-16,0 0 0 0,-3 0 0 0,-1-3 0 16,0 3 0-16,0-2 0 0,-2 1 0 15,-2 1 0-15,4 0 0 16,27 1 0-16,-25 1 0 0,-10 0 0 0,6-1 0 15,-4-1 0-15,0 2 0 0,0 0 0 0,-5-1 0 16,1 1 0-16,4 1 0 0,-4 0 0 0,2 0 0 16,-3 0 0-16,1 1 0 0,2 0 0 15,-7-1 0-15,7-2 0 0,-2 1 0 0,0-1 0 0,0 1 0 16,1 0 0-16,-1 1 0 0,0-1 0 16,2 0 0-16,-1-4 0 15,1 2 0-15,54 3 0 16,-52-1 0-16,0-2 0 0,33 5 0 15,-29-3 0-15,-2 1 0 0,2-1 0 0,-2 3 0 16,2-1 0-16,35 2 0 16,-33-4 0-16,33 0 0 0,-25 1 0 0,-8-3 0 15,5 2 0-15,-3-1 0 0,0 1 0 0,0-1 0 16,2 1 0-16,1-1 0 0,-3 1 0 16,2-2 0-16,4 1 0 0,-5 1 0 0,5-1 0 15,2 0 0-15,-8 1 0 0,9 0 0 0,-1-1 0 16,1 1 0-16,-3 1 0 0,3-2 0 15,-3 3 0-15,2-2 0 0,-1 1 0 0,-3-3 0 16,2 0 0-16,-5 0 0 0,5 0 0 16,-2-2 0-16,1 2 0 0,1-1 0 0,-6 1 0 0,8-3 0 15,-1 2 0-15,80-7 0 16,-81 5 0-16,3 0 0 0,-9 0 0 0,8 2 0 16,-1-1 0-16,-7 4 0 15,2-2 0-15,4 1 0 0,-6-1 0 0,3 0 0 0,-1 2 0 16,-4-1 0-16,4-1 0 0,-4 1 0 15,38 1 0-15,-38-2 0 0,2 2 0 0,2-1 0 16,0-1 0-16,1-1 0 16,-3-1 0-16,2 0 0 0,0 1 0 0,0 1 0 0,-1-1 0 15,-1 1 0-15,0 0 0 0,2-2 0 0,0 1 0 16,-1 1 0-16,-1 0 0 0,0 0 0 16,-2 0 0-16,35 1 0 15,-33 2 0-15,3-2 0 0,-1 1 0 0,0-2 0 0,-2-2 0 16,7 2 0-16,-3-1 0 15,-2 1 0-15,2-1 0 0,-1-1 0 0,1 2 0 16,37-4 0-16,-34 1 0 0,-3 1 0 0,0-1 0 16,5-1 0-16,-3 1 0 0,3-2 0 15,-1 2 0-15,2 1 0 0,3-1 0 0,-2 3 0 16,-3-4 0-16,5 1 0 0,45-2 0 16,-46 3 0-1,-3 2 0-15,51-2 0 0,-48 4 0 0,3 0 0 0,0 1 0 16,1-3 0-16,1 4 0 0,0-4 0 15,-1 0 0-15,7 1 0 0,-4-1 0 0,-2 0 0 0,6 0 0 16,-9 0 0-16,5 0 0 0,0-1 0 16,-4 1 0-16,3 0 0 0,-3 1 0 15,0 3 0-15,-1-4 0 0,5 3 0 0,0-3 0 0,-5 0 0 16,5 0 0-16,-2 2 0 16,0 0 0-16,-1 1 0 0,3-1 0 15,47 3 0-15,-1 1 0 0,-51-4 0 0,1 1 0 16,2 0 0-16,-7 1 0 0,5-1 0 15,-7 2 0-15,1-1 0 0,-1-1 0 0,-2 0 0 16,-5 0 0-16,1 0 0 0,-4-1 0 0,-2-2 0 16,2 5 0-16,-6-5 0 0,-4 2 0 0,-1 0 0 15,3-2 0-15,-6 0 0 0,-3 1 0 0,1 1 0 16,-3 0 0-16,-3-2 0 16,-9 0 0-16,-2-7-964 0,-6-2-476 0,-1-9-166 15,-7-8 47-15,1-15 227 0,-3-12 441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9T05:50:1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6316 12625 8 0,'0'-4'279'0,"0"1"38"0,0 0 27 15,0 1-103-15,0 1-69 0,-2-1-19 0,2 1-6 16,0 1 2-16,0-1 1 0,-4-2-6 16,0 3-13-16,4-2-16 0,0 0-13 15,0 2-10-15,0 0-12 0,-2 0-19 16,2 0-15-16,0 0-14 0,0 0-17 0,0 0-8 15,0 0-4-15,2 2-1 0,-2-2-1 16,0 0-1-16,0 0 1 0,0 2 2 16,0-2 21-16,0 0 16 0,0 0 12 15,0 0 7-15,0 0 4 0,0 0-22 0,0 0-16 16,0 0-10-16,4 3 3 0,0-2 53 0,-4 2 25 16,2 0 10-16,-2 0 8 0,4 0-9 15,-2-1-53-15,2 2-24 0,1 0 71 16,-5 1 31-16,2 0 16 0,-2 3 7 0,4 2 0 15,-2 2-29-15,-2 1 2 0,4 3 2 16,0 0 0-16,-2 4 1 0,2 2-49 16,0 0 19-16,-2-1 5 0,5 6 2 0,1 0-2 15,-6 1 41-15,2 1-42 0,-2 2-15 16,7 2-3-16,-7-1 16 0,4 3-10 0,-6-1 2 16,4 0-5-16,-4 0-5 0,4-3-16 15,-2-4-25-15,-2 0-17 0,4-3-9 16,0-3 1-16,-4-3-3 0,2-2-7 15,-2-2-3-15,5-4 3 0,-5-2-2 0,0-3 4 16,0-3 3-16,0 1 6 0,0-3-1 16,0 2 30-16,0-2 12 0,0 0 9 0,-5 0-3 15,5 0-2-15,0-2-28 0,-2-1-20 0,2 1-11 16,0-1-8-16,0-2-41 0,0-3-101 16,-4 1-134-16,0-4-221 0,2 1-281 0,-2-5-269 15,-2-4-103-15,2-1 42 0,-7-5 181 16,5 0 266-16</inkml:trace>
  <inkml:trace contextRef="#ctx0" brushRef="#br0" timeOffset="588.0738">6283 12596 174 0,'-4'-8'264'0,"4"0"15"16,0 1-82-16,0 0-84 0,4 3-37 0,-4-2-2 16,4 3 12-16,-2-2 12 0,-2 3 8 15,4-1 0-15,-2 2-4 0,3-3-9 16,-5 3-3-16,4-1 0 0,-2 2 4 15,-2-2 3-15,4-1 9 0,-4 3 1 0,4 0-1 16,-4 0-7-16,-4 0-9 0,4 0-3 16,0 3 5-16,-4-1 5 0,4 1 6 15,-2 4-4-15,-2 0-6 0,-1 3-6 0,-1 1-8 16,0 2-10-16,-4 2-7 0,3 1 28 16,-3 0 4-16,8 0-4 0,-8 3-4 0,1-3-2 15,1-2-34-15,0-1-24 0,6-1-12 16,-2-2-4-16,2 0-7 0,2-7 0 15,-5 1-3-15,5-3 0 0,5-1 25 0,-5 0 49 16,2 0 55-16,2-3 34 0,-2-2 14 16,6-4-15-16,0 1-43 0,1-4-52 0,-3-2-32 15,0-1-4-15,4-2 12 16,-3 3 9-16,9-18 65 0,-10 18-67 16,5 2-21-16,-3 2-13 0,-2 3-4 15,-4 2-8-15,7 2 1 0,-7 2-4 0,4 1-1 16,-2 0 0-16,2 1 0 0,2 2-1 15,1-1 4-15,-1 3 2 0,0 0 0 16,3-2-1-16,-1 1 2 0,0-1-4 0,-4 1 0 16,9 1 0-16,-7 2-21 0,0 1-193 15,-1 0-325-15,-3 1-336 0,-4 2-152 0,-4-1-47 16,0-5 163-16,1 0 310 0</inkml:trace>
  <inkml:trace contextRef="#ctx0" brushRef="#br0" timeOffset="4745.7824">7181 12692 144 0,'-5'-5'373'16,"-1"-2"66"-16,-4-2 51 0,8 4-135 15,-9-2-63-15,3 3-39 0,2 0-25 0,4-2-11 16,-6 1-6-16,-1 1 10 0,1-1-11 15,2 2 6-15,0 2-13 0,-1-3-32 0,7 4-43 16,-8 0-28-16,8 2-45 0,-2 0-27 16,2-1-14-16,-4 1-10 0,4 1-1 15,4 0-3-15,-4 1 0 0,2 1-1 16,2 1 2-16,0-1 0 0,3 3 75 0,-1-1 44 16,0 2 19-16,2-2 9 0,-6 2 49 15,5 1-31-15,1 2-22 0,-2 3-12 16,0 0-3-16,1 4-46 0,-3 0-18 0,0 3 7 15,-2 3-1-15,4-3 0 0,-6 3-2 16,8-2-26-16,-8-1-24 0,2-1-7 16,5-1-3-16,-7-3-1 0,8-2 1 0,-6 1-3 15,2-4 0-15,-2 1-1 0,2-2-3 16,0-3-2-16,-2-1 0 0,-2-2 1 0,5-2 1 16,-1 1 2-16,-4-3-2 0,0 1-1 15,2-1-2-15,-2-1-2 0,0 0 3 0,0 3 4 16,0-1-2-16,0-1 0 0,4-1 1 15,-4 2-2-15,2-1-1 0,-2 0 3 16,0 3 2-16,0-1 1 0,0 0-2 0,-2 0 1 16,2 1-4-16,-4-1 1 0,4 2-1 15,-2-3 1-15,2 3 0 0,-4-2 0 0,-1 4-2 16,-1-2-19-16,2 2-93 0,2-2-165 16,-4 0-237-16,-4 1-283 0,-11-5-1355 15,15-4 1167-15,-5-8 213 0,5-4 269 16</inkml:trace>
  <inkml:trace contextRef="#ctx0" brushRef="#br0" timeOffset="5281.6851">7077 12637 165 0,'-4'-6'381'0,"4"-2"59"0,-2 2 34 16,-2-2-165-16,4 2-74 0,-4-1-36 16,4 2-12-16,0-2 12 0,0 2 17 15,0 0 21-15,-2 1 9 0,2-1-1 0,-5 2-16 16,5 3-36-16,-2 0-48 0,2 2-44 16,-8 0-44-16,6 5-30 0,-6 1-16 0,2 7-5 15,4 2-5-15,-7 3 2 0,3 1-1 16,4 1 31-16,-6-1 47 0,6-2 21 0,-3-1 10 15,3-1 4-15,-2-1-26 0,0-5-48 16,4 0-22-16,0-2-10 0,0-2-7 16,0-1-2-16,0-1 3 0,0-3-3 0,0-2 1 15,0 3 19-15,0-6 34 0,0 3 31 16,4-2 24-16,0-5 12 0,-2 2-18 0,3-4-25 16,1-5-34-16,-2 1-24 0,2-7-10 15,0-2-3-15,1 2-6 0,-1-1-1 16,4 0 7-16,-2 2-9 0,1 1 5 0,-1 3-1 15,0 1 0-15,3 2-6 0,-1 2 4 16,0 4-1-16,1 2-3 0,1 3 1 16,-2 1 5-16,7 1 3 0,-1 3 37 0,1-3 25 15,-1 1 8-15,1-2 6 0,0 0 1 16,-3-2-39-16,-2 2-21 0,3-1-9 16,-3-1-5-16,-1 0-2 0,-5 1 0 15,4 1-3-15,1 0 1 0,-5 5-3 0,4-1 1 0,-4 5-105 16,-2 1-317-16,-4-2-465 0,-4 3-212 15,-6-5-97-15,4-6 60 0,-7-6 297 16</inkml:trace>
  <inkml:trace contextRef="#ctx0" brushRef="#br0" timeOffset="10600.6835">7123 14091 145 0,'0'-8'415'0,"-7"1"82"16,5 1 49-16,-2 1-114 0,0 2-89 0,4 2-18 16,-2-1 12-16,2 2 49 0,-4 0 26 15,4 0-2-15,0 2-54 0,0-2-80 0,0 1-87 16,0 1-78-16,0-1-49 0,4 4-21 15,-4 1-12-15,2 2-1 0,2 4 54 16,0 2 20-16,-2 1 8 0,5-3-1 16,-3 0-3-16,0 0-54 0,-2 0-26 0,4 0-12 15,-2 0-5-15,3-1-5 0,1-3 4 0,-6 2-6 16,4-3 0-16,-2 1 4 0,2-4-5 16,-1 2 3-16,-3-2-2 0,2-1 2 15,0 1-2-15,-4-4 1 0,2 0-3 0,-2 1 4 16,0-1 0-16,0 0 3 0,0-1 2 15,0 1 0-15,0-2 0 0,0 0-4 0,0-1 0 16,-2-1-1-16,-2-1-2 0,0-3 0 16,2-3-1-16,-3-4 0 0,3 0-2 15,-6-2 3-15,0-4-1 0,0 3 0 0,-3 2 1 16,3-1 1-16,-7-2 0 0,5 3-2 16,2-1 3-16,-3 1-7 0,3-3 8 15,6 2-3-15,-2 0 26 0,4 2 12 0,0-2 10 16,6 1 0-16,-2 0 1 0,3-5-22 15,1-1-12-15,0 3-8 0,2 1-3 16,1 2 0-16,-1-1-3 0,3 3-2 16,-3-1-2-16,4 2 2 0,-1 3-8 0,-1 2-4 15,3 3-53-15,-3 2-132 0,-2-1-216 16,1 6-239-16,-5 0-228 0,2 1-190 0,-6-1 16 16,4 1 170-16,-6-3 219 0,0 3 221 15</inkml:trace>
  <inkml:trace contextRef="#ctx0" brushRef="#br0" timeOffset="10822.5448">7061 14008 81 0,'-21'22'290'0,"9"-5"24"15,-3-3 24-15,5-2-131 0,3-2-26 0,7-4 29 16,-2-2 56-16,4-1 57 0,3-3 57 16,1-3 56-16,0-1 39 0,9-2 16 15,-3-1-22-15,2-4-61 0,3-2-95 0,-5-1-103 16,3 1-91-16,-7-1-59 0,9 2-32 15,-3 0-16-15,-1 2-5 0,3-2-5 0,1 0-3 16,-1 2 0-16,5 0-4 0,0 1-61 16,-5 0-206-16,1-1-282 0,-5 0-302 15,2-2-181-15,-1-3-20 0,-3 1 171 0,5-4 262 16</inkml:trace>
  <inkml:trace contextRef="#ctx0" brushRef="#br0" timeOffset="11218.319">7443 13708 379 0,'-6'8'535'16,"-11"-3"664"-16,13-1-869 15,-2 1-132-15,6-2-76 0,0 4-35 0,0 0 21 16,6 4 57-16,-2 2 26 0,3 0-16 0,-1 4-12 16,4 0-40-16,1 1-62 0,1 1-32 15,-2-3-10-15,5 1 129 0,-3-2 59 16,3-2 25-16,-3 1 13 0,3-3 2 0,-7-2-132 15,0-1-62-15,-2-1-29 0,0-2-10 16,1 0-7-16,-7-3 2 0,4-1 56 16,-4 1 70-16,0-2 79 0,0 0 46 15,-4-3 19-15,2 1-48 0,-7-3-65 0,3-3-80 0,0 1-42 16,-4-5-24-16,-3-1-11 0,-1-1-4 16,-3-2-3-16,5-6-2 0,-3-1 0 15,-1-1 2-15,-1-2 0 0,7 1-2 0,2-2 4 16,-3 2-1-16,3 1 1 0,8 0-4 0,0 2 0 15,0-2-3-15,4 4-3 0,2-1-3 16,5 3-1-16,3 1 2 0,-1 0-2 16,3 3 3-16,1 2-5 0,5 0 1 0,-1 0-37 15,2 2-132-15,-7 2-234 0,5 0-320 16,-4-1-354-16,-3 3-127 0,-4 2 56 0,-1-2 206 16,1 4 307-16</inkml:trace>
  <inkml:trace contextRef="#ctx0" brushRef="#br0" timeOffset="11420.1935">7547 13798 263 0,'-17'24'489'0,"5"-9"89"0,-3-6 72 15,5-3-114-15,4-2-4 0,4-2 31 16,-3-2-2-16,1 0-30 0,8-3-94 0,1-4-140 16,1-2-139-16,6-3-85 0,3 0-41 15,3-2-17-15,3 1-14 0,0 1-4 0,1 0-3 16,-1 1-21-16,-2 3-118 0,1-4-200 15,-3 0-217-15,-1 4-226 16,1-4-207-16,8-16-813 0,-17 13 1183 16,2 0 214-16</inkml:trace>
  <inkml:trace contextRef="#ctx0" brushRef="#br0" timeOffset="11762.9807">7795 13541 182 0,'2'0'461'0,"-2"-1"85"0,-2 1 40 0,-2 0-153 16,0 1-165-16,4 3-111 0,0 3-20 0,0 2-4 15,0 3-1-15,0 3 50 0,4 2 66 0,0 2-32 16,2 0-22-16,4 1-8 0,-3 0-56 16,3-1-69-16,-2 0-33 0,0-2-12 15,3 0-6-15,-3-2-4 0,2-2-1 0,1 0-3 16,-5-4 1-16,4-2-2 0,-4 1 0 16,-1-3-1-16,-1 0 2 0,-2-2 3 15,2-2 52-15,-4-1 80 0,0-3 46 0,-4-1 17 16,2-3 7-16,-7-5-51 0,3-5-75 0,4-1-40 15,-8-5 4-15,2-4 19 0,-1 0 8 16,-5-4 4-16,3-1 3 0,1-3-25 16,4 1-26-16,-4 0-12 0,8 0-11 15,-3 4-2-15,10 4-4 0,-3 2-1 0,6 1 0 16,-6 3-1-16,8 5-3 0,5 3-1 16,-3 4-6-16,5 3 3 0,-1 2-52 0,-1 3-172 15,1 0-221-15,-3 3-243 0,1 0-268 16,-6 2-87-16,1 2 112 0,-1 0 195 15,-4 5 230-15</inkml:trace>
  <inkml:trace contextRef="#ctx0" brushRef="#br0" timeOffset="11927.8795">7890 13618 167 0,'-12'23'456'0,"-3"-6"79"0,7-4 49 0,-3-4-99 16,3-5-106-16,6-1-17 0,-2-1-25 15,4-4-25-15,0 1-47 0,6-4-81 16,-2-1-90-16,11-2-53 0,-3-4-26 0,9 3-12 15,-5-4-78-15,3 0-158 0,-2-1-195 16,1 1-207-16,-5-2-147 0,-1 0 3 16,2-2 125-16,-1 1 180 0</inkml:trace>
  <inkml:trace contextRef="#ctx0" brushRef="#br0" timeOffset="12263.672">8128 13367 239 0,'-4'0'502'0,"4"-2"72"16,-2 2 32-16,-7 2-184 0,9 1-172 15,-2 2-68-15,2 3-19 0,-4 2-10 0,4 2-3 16,0 4-2-16,4 0-52 16,-2 2 22-16,7 1 42 0,-7 3 23 0,8-3 7 15,-4-1 2-15,4 0-66 0,-3-3-67 0,3 2-32 16,-4-4-13-16,5-3-7 0,-5 0-2 16,4 0-2-16,-6-5-2 0,-2 2 1 0,2-4 0 15,1-3 2-15,-5 2 33 0,-5-2 65 16,5-2 34-16,-4 0 13 0,-2-4 4 15,-4-3 4-15,4-1-46 0,-5-6-20 0,5-2-12 16,-4-4-5-16,-1-3-34 16,3-3-20-16,-6 0-8 0,7-3-8 0,3-1-1 15,2-1-4-15,2 0-1 0,2 0 1 0,7 3-1 16,-3 3-2-16,4 5 2 0,-2 3-5 16,7 3-2-16,-3 4-3 0,5 6-99 0,-7 2-192 15,5 5-212-15,-9 3-218 0,0 5-257 16,0 1-15-16,-2 5 140 0,-4 0 191 15,0 3 210-15</inkml:trace>
  <inkml:trace contextRef="#ctx0" brushRef="#br0" timeOffset="12410.5803">8146 13483 445 0,'-8'15'616'0,"0"-8"88"16,2-2 81-16,4-2-200 0,-3-1-95 16,5-4-92-16,0 1-66 0,7-11 85 15,7 3-343-15,-2-3-42 0,9-2-34 0,-2 1-216 16,-3-2-405-16,3-1-234 0,-3 0-103 15,1-2-33-15,0-1 186 0,1-6 393 16</inkml:trace>
  <inkml:trace contextRef="#ctx0" brushRef="#br0" timeOffset="14427.67">5429 14746 42 0,'-2'-7'270'0,"-7"-1"20"0,7 2 14 15,-2 1-128-15,2 3-67 0,-6-1-13 16,8 0 7-16,-2 2 21 0,-2-2 20 15,4 0 22-15,-4 3 20 0,2-1 12 0,-3 0-1 16,3 1-22-16,2 2-26 0,-8 4-10 16,6 1 0-16,-2 6 7 0,2 5 20 15,-6 4 10-15,1 7-22 0,7 0 22 16,-2 4 9-16,-2 0-15 0,4-2-11 0,4-2-10 16,-2-2-53-16,5-5-52 0,3-1-22 15,0-4-8-15,1-2-5 0,1-2 65 0,-2-4 31 16,7-1 11-16,-3-4 12 0,-1-2 26 0,3-4-31 15,1-3-21-15,-3-3-9 0,-1-4-2 16,3-2-26-16,-1-4-34 0,-3 2-11 16,-2-2-3-16,-3-2-11 0,-1-1 0 0,-2 0-2 15,-4-1-2-15,-4-1-4 0,-2 5 4 16,-1-4 2-16,-3 2-7 0,-6 4 3 0,-1-1 3 16,-4 3-6-16,5-2 6 0,-3 1-1 15,-6 3 0-15,7 0-2 0,-7 3 0 16,8-1 0-16,-1 1 3 0,3-1-8 15,3 3 7-15,2 0-2 0,3-2 2 0,3 1-8 16,4-1 7-16,4 1-8 0,-2-4 1 16,9 0-4-16,3 0 9 0,3 2-3 15,-1 0 4-15,3 1-3 0,6-1 2 0,-2 3-3 16,3 2-3-16,-3 1 6 0,8 4 2 16,-8 4 1-16,0 1 3 0,-1 4-9 15,-3 3 1-15,0 5-2 0,-3-2 1 0,-1 6-1 16,-3 1 10-16,3 1 0 0,-9-1-1 0,0 2-1 15,0-3 4-15,2 0-2 0,-5-3-2 16,3 0 1-16,2-3-4 0,-6-2-2 16,8-2 2-16,-3-1 0 0,3-3 0 15,4-2 2-15,-1-5 1 0,-1-2-2 0,3-1 8 16,-3-1-6-16,3-4 3 0,-5-1-4 16,-2 0-6-16,3-2 0 0,-1-1 2 0,-4 3 1 15,2-4 4-15,-6-1 3 0,-2 0-2 16,-2 3 0-16,-6 0-1 0,2-1 0 15,-4 0-2-15,-7 2-1 0,0-2 1 16,1 4-4-16,-5-1-2 0,-2 0 4 0,-3 2-1 16,3-1-1-16,0 3 5 0,-2-2 2 0,3 2-2 15,5 0-4-15,0 0 1 0,7 0-6 16,0 3 5-16,8-1 2 0,2-1 2 16,2 0 0-16,2 0-2 0,6-5-2 0,3 0-9 15,3-2-2-15,9-3 3 0,-2 1 2 16,4 1 1-16,0-1 6 0,-1 1-1 0,-1 4 2 15,-4 3 3-15,2 5-2 0,-3 5-5 16,-5 4 6-16,1 5 3 0,-7 4-6 16,1 4 3-16,0 4 5 0,-6-1-5 15,3 3-2-15,-3-5 3 0,-2 0 2 16,2-3-2-16,-2 2-4 0,-2-4 2 0,8 0-2 16,-6-1 0-16,3-5-2 0,1-2 5 0,0-3 1 15,4-2 0-15,5-2-3 16,-7-5 2-16,9-1-5 0,-7-3 1 0,0 0 2 15,5-2 3-15,-7 0 0 0,2-3 0 16,-1-2-3-16,-1-4-3 0,-4 1 3 0,2-1-1 16,-6-1-1-16,0 2 5 0,-2-1 1 15,-2 0 1-15,-6 1-4 0,-1 0 2 0,-1 1 0 16,-5-2-3-16,-3 4 2 0,-1-1-2 16,-2 3 0-16,3 2-2 0,-3 2 2 0,2 3-4 15,5-1-1-15,3 2 1 0,3-1 4 16,0 2-1-16,7-1-1 0,3 3 2 0,0-1 0 15,3-2-3-15,5 1 2 0,-2-5-1 16,6-1 4-16,5-2-1 0,8-1-5 16,-7-1 4-16,7 0 1 0,0-1 1 0,0-2-5 15,2-1 3-15,-4 0-2 0,-1 1-4 16,-1 0 3-16,0 2 4 0,-3 2-1 16,-1 5 1-16,-7 2 1 0,0 8 1 15,-3 6-3-15,-3 5 3 0,-2 6 1 0,-4 9-1 16,-2 2 1-16,2 4-1 0,-7 0 3 15,7-2-2-15,-2 2-2 0,4-4-2 0,6-5 5 16,-2-1-8-16,1-4 3 0,3-4-2 16,2-2 4-16,1-5 15 0,5-5 30 15,1-4 14-15,3-7 23 0,1-3 19 0,-4-8 13 16,1-5-3-16,3-3 26 0,0-6-4 16,-9-3-6-16,4-2-2 0,-1-3-16 0,-7-2-28 15,-4 1-16-15,-4 1-12 0,-4 1-28 16,-4 4-9-16,-7 1-16 0,-5 3-3 0,-3 10-3 15,-4 7-4-15,0 7-69 0,-6 12-179 0,0 8-398 16,0 7-470-16,-4 3-211 0,4-2-27 16,-5-1 139-16,5-6 377 0</inkml:trace>
  <inkml:trace contextRef="#ctx0" brushRef="#br0" timeOffset="20878.9294">15048 8400 87 0,'-6'5'265'0,"-5"-4"19"0,7 0-26 0,2 0-112 15,-2 1-48-15,0-2-19 16,4 2 6-16,0-2 17 0,0 0 16 0,0 1 17 16,-2-1 12-16,2 0 14 0,0 0 12 0,0 0 11 15,-5 0 9-15,1 0 10 16,4 0 3-16,-2 0 7 0,-2 0 5 0,4 0 16 0,-2-1 9 15,-6 1 4-15,6-2-9 0,-4 0-26 16,-3 1-10-16,3-3-23 0,-4 1-34 16,-1-2 6-16,3 0 0 0,-6 0-35 0,-3 1-22 15,1 1-12-15,-5-1-39 0,-2 3 11 16,0 1 7-16,-4 0 5 0,1 5 4 0,-1-2 1 16,-2 1-30-16,2 1 11 0,-6 0 4 15,-2-2 3-15,2 1 3 16,-3 0 2-16,-5 0-27 0,4 1-14 0,2-1-8 0,-7-1 19 15,3 0 21-15,0 0 11 0,-5 0 5 16,-3 2 3-16,1-2-24 0,-1 1-25 16,-3-1-7-16,0-1-8 0,-1-2 33 0,1 0 14 15,4-2 12-15,-5-3 4 0,5-3 1 0,-1 1-34 16,3-3-19-16,9-1-13 0,-6-4-1 16,6-1-5-16,4 0 0 0,0-1 0 0,2-2 1 15,2 0-2-15,0-3-1 16,4-1 1-16,2 0 1 0,3-1-3 0,-3 1 2 0,7 0-1 15,-3-2-1-15,9 3-2 0,-7-1 0 16,5 3 3-16,0 3 0 0,3 2 0 0,1 1 4 16,0 3-2-16,-2-1-1 0,6 2 0 0,-2 0 1 15,2 4 0-15,2 0 0 0,-5 1 0 16,1 2 0-16,4 0-1 0,0 3 1 0,0-1-2 16,0 1 0-16,0 0 0 0,0-2 1 15,0 2 0-15,0 0-1 0,0 0 0 0,0 0-1 16,0 0-2-16,0 0 2 0,0-2-1 15,0 2 2-15,0 0 0 0,-2 0 2 16,2-1-1-16,-4 0 2 0,4-1-2 0,0 2-1 16,-2-1 1-16,2 1-1 0,-4 0 0 15,0 0-1-15,4 1 0 0,-2 1-2 0,-3 0 0 16,3 2 2-16,-2 2-2 0,0 3 1 0,2 0 0 16,2 3 2-16,-4 1 0 0,0 1 0 0,4 2 0 15,0 4-1-15,0 0-1 0,0-3 0 16,4 1-1-16,0-1 6 0,-2-1-2 0,-2 0-1 15,8-2 1-15,-6 0 0 0,3-1-1 0,-3-3 0 16,2 2 1-16,0-4-2 0,-2-1-2 16,-2-2 0-16,0-1 3 0,4-3-2 15,-4-1 4-15,2-3 1 0,-2-2-2 0,0-5 1 16,0-6-1-16,4-4 0 0,1-6-2 0,-3-6 0 16,2-2 0-16,2-4 1 0,-2 1 1 15,-2-2 1-15,6-1 0 0,-6 3 1 0,5 2-1 16,-7 3-1-16,4 4-1 0,-4 2-2 15,0 5 0-15,0 5-2 0,4 7 2 0,-4 3 2 16,0 3-1-16,0 1 1 0,0 2-1 16,2 3-3-16,-2-1 0 0,6 2 4 0,2 1-1 15,3-1 1-15,-3 1-1 0,9 0 3 16,3 2-2-16,3 1 0 0,4 1-2 0,6 5-5 16,2 6-49-16,7 2-185 0,1 2-372 0,5 0-488 15,5-3-218-15,3-8-55 16,2-9 140-16,4-12 352 0</inkml:trace>
  <inkml:trace contextRef="#ctx0" brushRef="#br0" timeOffset="22397.8724">18462 8499 120 0,'-16'-11'351'0,"-1"-4"57"16,1-1 31-1,-1 0-128-15,-16-7 95 0,16 13-242 0,3 2-14 0,1 3-35 16,-3-2-8-16,-1 2-1 0,3 3-20 16,-3-1-1-16,5-1 37 0,-5 3 2 0,1 1-7 15,-3 0 42-15,3 1 16 0,-1 3-29 16,5 0 7-16,-5-1 40 0,3-2-21 0,5 1-2 15,-5 0 27-15,2-2-3 0,1 0-23 16,1 0 10-16,0-2-7 0,-1-1 2 16,1-1-3-16,2-1-27 0,-3 0-37 15,-3 3-13-15,8-1-24 0,-1 2-16 0,1 1-5 16,2 0-6-16,0 0-9 0,4 0-22 16,0-1-6-16,0 1-7 0,4 1-1 15,2 0-1-15,0 2 2 0,5 2-1 0,5 2 4 16,1-3-3-16,8 4 1 0,-3-1 0 15,9 1 2-15,-2 2-2 0,5-3 2 16,7 1-1-16,-6 0 10 0,8 2 28 0,1-3 13 16,-1 0 5-16,1 0 8 0,-1-2-8 15,5-1-25-15,-5 0-18 0,3-1-5 0,1-1 22 16,-3-1 12-16,-1 1 5 0,1-2 3 16,1-2 3-16,-2 1-26 0,1-1-14 0,-1 1-4 15,1-3-2-15,-5-1-4 0,2 0-1 16,-3 0-3-16,-3-3 1 0,-2-1-1 0,2-3 0 15,-2-1 2-15,0 3-2 0,-6-3-1 16,0 0 0-16,-2 1 3 0,2-2 20 0,-2-1 10 16,-3-1 4-1,44-34 68-15,-22 12-89 0,-28 17-14 16,5-2-3-16,0 0 0 0,-5-2 0 0,-3 2 0 16,1 0 1-16,-8 2 3 0,5 3-3 15,-9 0 3-15,2 1 1 0,-2 4-2 0,-2 0 3 16,0 2-5-16,0 1-1 0,-2 2 1 0,-2 1-1 15,4 2 3-15,-2-1 1 0,-2 3-3 16,0 2 1-16,1-1-2 0,-1 1-2 16,2 1 1-16,2 0-1 0,-4 0-3 0,4 1 3 15,-4 2-6-15,4 0-2 0,-2 3 1 16,2-1 0-16,0-1-4 0,0-1-7 0,0-1-37 16,0-1-32-16,0 1-40 0,-4-4-35 0,4 1-20 15,-4-2 22-15,2-2 24 0,-3 1 35 16,-1-1 38-16,0-1 30 0,-4 2 18 15,3 1 7-15,-7-2 6 0,2 5 2 0,-3-5 0 16,7 5 2-16,-11-2 2 0,11 4 2 16,-7-2-2-16,5 3-2 0,2-1 0 0,0-2 2 15,8 0-4-15,-2 0 4 0,2-2-2 16,0-1 0-16,2-2-2 0,6 1 2 16,-2-6 0-16,4 0 3 0,-1 2 0 15,1-2-2-15,4 0 0 0,-3 3 1 0,-3 1-5 16,7-3 3-16,5 1 0 15,-14 4 0-15,5 1 3 0,-5 1-5 16,4 2 0-16,-3 0 2 0,-1 0-1 0,0 2-1 16,2 2 2-16,-6 3 0 0,2 1 2 15,-4 3-1-15,-4 3 4 0,2 2 2 0,-6 3 2 16,6 1 3-16,-8 1 3 0,-1-1 37 16,-1 2 21-16,1-1 9 0,-3-1-1 0,2 0 1 15,1-3-44-15,1 0-21 16,0-4-3-16,3-1-10 0,3-1 0 0,-2-2-2 15,6-1-1-15,0-3-5 0,0-1 0 0,0-1 2 16,0-1 2-16,6-2 3 0,-2-2 4 16,3-1 0-16,1-4 0 0,-2 0-3 15,4-1-3-15,-8-2-1 0,9 1 1 0,-5 0-2 16,-2-2 2-16,2 4 2 0,-2 0-3 16,-1 2-4-16,1 5 0 0,0 3-4 15,-2 4-6-15,2 4-90 0,-4 2-200 16,0 1-282-16,0 2-318 0,0 0-248 0,-6-2-24 15,6 0 148-15,-8-2 263 0,5-2 309 0</inkml:trace>
  <inkml:trace contextRef="#ctx0" brushRef="#br0" timeOffset="22646.7177">19600 8006 165 0,'-4'-15'343'0,"1"1"16"0,-3 2 7 16,6 4-240-16,0 4-203 0,0 4-166 15,0-5-71-15,2 2-32 0,-2 3 25 0</inkml:trace>
  <inkml:trace contextRef="#ctx0" brushRef="#br0" timeOffset="23256.0651">19453 8149 200 0,'-11'-16'367'16,"1"-4"19"-16,4 5 11 0,2 5-214 16,2 3-100-16,4 0-47 0,2 1-12 0,2-1 21 15,2 2 18-15,1-2 27 0,5-1 19 16,-1 2-1-16,3 0-25 0,5 0 23 16,-1 1 4-16,-3 0 17 0,2 0 33 0,-1 3 19 15,-5-1 4-15,-1 6 22 0,3 1-9 16,-5 4 69-16,0 5 33 0,-1 5-21 0,1 1 33 15,-4 3 30-15,2 0-81 0,-1 2-33 16,-1 0 29-16,-2 1-70 0,-2 1-42 0,2-4-21 16,0 1-20-16,-2-1-56 0,2-4-16 15,-4 1-14-15,2-5-3 0,3-2-10 16,-1 0 2-16,2-4-2 0,0 0-6 0,0 1 0 16,5-2 3-16,-1 3 0 0,0 1-100 15,-3 1-342-15,-3-2-489 0,-4-2-222 16,-9-3-97-16,3-5 51 0,-4-5 326 15</inkml:trace>
  <inkml:trace contextRef="#ctx0" brushRef="#br0" timeOffset="24866.117">17840 10060 215 0,'-11'-8'429'15,"1"-1"55"-15,4-3 44 0,-5 2-167 0,7 3-103 16,2-1-77-16,2 3-50 0,0 0-18 0,2 0-14 16,5-1 2-16,1 2 15 0,0 0 11 15,2-1-13-15,1 1 14 0,3 1-5 16,-5-2-12-16,1 1 41 0,4-1 24 0,-3 3-31 15,-5 1-15-15,4 1-11 0,-2 1-56 16,1 1-33-16,3 3-14 0,3 2 17 0,-3 2 57 16,9 4 28-16,-5 2 11 0,11 1 7 15,0 1-21-15,6 2 8 0,2-2-1 16,9 3 1-16,3-3 5 0,1 2-3 0,1-1-45 16,5 1-10-16,-2 0-3 0,6 0-4 15,2 0 24-15,2-2-4 0,8-4-15 16,-2 1 22-16,9-2 13 0,-5 0-20 15,5 0-4-15,4-2-6 0,-1 0-31 0,-1-1-15 16,1 3-10-16,3-4 24 0,2-1 9 0,2 1 4 16,2-2 0-16,2 1 3 0,-2 0-30 15,2-1-11-15,-4-1-6 0,-1 2-8 0,-1-2 3 16,2 2-2-16,4 0-2 0,-4 1 3 16,0 2 2-16,0-1-1 0,-9 2 21 0,1-1 13 15,-1 2 4-15,-1-3 1 0,-1 2 3 0,5-1-23 16,-4-2-11-16,-1 0-6 0,1 0 1 15,-1-3-4-15,3-1-2 0,-7 1 0 16,1-2-1-16,1-3 0 0,-2 0 2 0,-1 0 0 16,5-2 1-16,-1-3 1 0,-3 0-1 0,-2-1-3 15,5-3 2-15,-5-2-4 0,-2 1 1 16,3-4 0-16,-3-1 20 0,0-1 17 0,0-2 11 16,1-2 5-16,-1-1 2 0,-6 2-18 15,2-1-18-15,0-2-10 0,-8 2-5 16,0 1-4-16,-2 0 1 0,-5-1 0 0,3 0 1 15,-9-1-1-15,1 2 1 0,-1-3 0 0,-8 2-2 16,3-3 1-16,-5 3 1 0,0-5-2 0,-2 1 3 16,-4-2-1-16,0 1-2 0,-5-2 0 15,1 2-2-15,-2-1-1 0,0 2 1 0,-5 1 2 16,3-1-1-16,-3 5 2 0,1-1-1 0,3-1 0 16,1-2 0-16,-4 0 0 0,1 1 0 15,1-2 0 1,-3 3 0-16,18-24-1 0,-18 22 1 0,-4 0 0 0,3-1 0 15,2 2-2-15,-7 1 2 0,6 1-2 16,-7-1 2-16,1 2 2 0,4 0 1 0,-3 3-1 16,-3 0 0-16,2 1 0 0,1 2-1 15,3 0 0-15,-5 2-1 0,1-1 1 0,4-4-2 16,-1 2 2-16,1 0-2 0,3 0 1 0,-5 0-1 16,3 0 1-16,-7 1 1 0,2-1-1 15,5 4 1-15,-9 0-1 0,0 1 0 0,-2-1-1 16,-2 1 0-16,7 1 2 0,-9 1-1 15,0 1 2-15,0 2 0 0,0 1 2 0,0 1-3 16,-4 2 0-16,-1 2-2 0,3 3 0 16,-4 5-1-16,-4 2 0 0,-5 3 1 0,5 3 0 15,2 1 2-15,-3 2-1 0,1 1 1 0,-4-2 1 16,5 3 0-16,-1-1-1 0,-5 1-1 16,5-1 1-16,-6 1-1 15,7-4-2-15,-7 2 0 0,-9 19-1 0,15-24 3 16,1 0 0-16,-1 2 1 0,0-3-1 0,3-5 0 15,3 2-1-15,0-7 0 0,4-1 0 16,-2-1 0-16,2-2 1 0,0-2 0 0,0-1 1 16,2 1 0-1,2-13 1-15,2 2-2 0,-1-3-1 0,5-6 1 16,-8-4 1-16,12 0-1 0,-7-3 2 0,3-3 0 16,2-1-1-16,-1-4 0 0,3-2-1 0,-5 3 0 15,-1-2 0-15,0 4-1 0,-4 4 2 0,0 7-1 16,-4 6 2-16,0 6-1 0,0 3-1 15,0 6-3-15,0 6 7 0,0 3 6 16,2 9 3-16,3 1 0 0,1 5 5 0,4-1-6 16,3 1-7-1,18 19 4-15,-11-25-7 0,30 17 3 0,-21-17-1 16,-2 0-9-16,4-1-148 0,-4 1-328 0,-1-4-584 16,-3-6-302-16,4-5-130 0,6-11 84 15,11-10 302-15,11-11 568 0</inkml:trace>
  <inkml:trace contextRef="#ctx0" brushRef="#br0" timeOffset="25982.7761">24005 9300 273 0,'4'-7'310'16,"-4"-1"19"-16,-4 4-104 0,4 1-99 0,4-1-34 16,-4 3-3-16,0-1 21 0,0 0 30 15,2 2 32-15,-2-1 15 0,0-1-5 0,0 1-16 16,0 0-16-16,0-2-7 0,0 1-6 15,0-2 2-15,-2-1 3 0,2-1-7 16,-4-1 6-16,2 0-8 0,-7-3 24 0,7 0 19 16,-6 1 12-16,0-1 11 0,-3 3-1 15,-5 1-44-15,-1 2-39 0,1 2-31 0,-9 5-46 16,-2 3-19-16,2 3-9 0,-2 4-4 16,-8-1-1-16,6 3 45 0,-2-1 31 15,6-2 15-15,-1 1 9 0,1-1 2 0,6-3-45 16,3-1-31-16,5-1-18 0,-3-2-5 15,12 0-8-15,2-1 0 0,0-1 0 16,0 0 0-16,2 0-1 0,6-1 2 0,0-1 1 16,3-1 0-1,20-7 1-15,-13-1 1 0,7-2-1 0,-2-3-2 16,4-2 4-16,0-2 30 0,2 0 23 0,-2-2 9 16,4-3 7-16,-5 2 3 0,1 0-34 15,-2 1-22-15,0 3-10 0,-6 4 24 16,-3 4 12-16,3 3 8 0,-11 3 2 0,9 2 2 15,-7 8-29-15,4 2 25 0,-3 7 9 0,5 3 7 16,1 2 4-16,-1 1-1 0,1 1-35 16,1-2-21-16,1 0-7 0,4 2-3 15,-5-5 0-15,3 0 1 0,2 3-3 0,2-2 4 16,-7 3-150-16,-1 0-388 16,-3-2-465-16,-3-3-213 0,-9-7-99 0,6-6 103 0,-2-8 368 15</inkml:trace>
  <inkml:trace contextRef="#ctx0" brushRef="#br0" timeOffset="45355.3658">21945 14921 250 0,'-8'-13'465'0,"6"-2"72"0,-5 2 37 16,3 3-193-16,0 3-103 0,2 2-97 15,2 2-66-15,0 3-37 0,-4-1-19 0,4 2-1 16,0-1 13-16,0 3 24 0,-4-3 27 16,4 4 5-16,-2-1-13 0,-2 2-17 0,4 0-23 15,-3 0 23-15,3-1 10 0,-8 2 4 16,8-3 30-16,-2 2 12 0,2-1-43 15,-4-1-26-15,2 1-11 0,2 3-22 0,-4 0 24 16,0 3 14-16,2 4 26 0,-7 2 47 16,3 5 13-16,0 3-35 0,-4 2-17 15,-1 3-3-15,3-1-28 0,-7 1-12 0,5-1-3 16,0-1-8-16,2 0-27 0,-3-3-17 16,3 0 14-16,0-3 7 0,-1-1 7 15,1 1 2-15,0-2 3 0,6 1-29 0,-4-5-12 16,1 2-7-16,1-2-3 0,2-1-2 15,-6-2-1-15,8-1-2 0,-2-2 2 0,-2-4-2 16,4 1 0-16,-2 1 0 0,2-3 3 16,0 0-4-16,0-1 0 0,0-3-3 15,0-3 2-15,0 3-2 0,0-2 4 0,2-3-1 16,4 0 1-16,2-4 0 0,-6-2-2 16,7-1 0-16,-1-6-2 0,2-3 2 0,1-3 2 15,-1-5-2-15,0-2-2 0,1-2 4 16,1-4 0-16,-6 0-1 0,9-1 3 15,-9 0-2-15,4 1-2 0,-4 5 1 0,1 1-2 16,-3 2 1-16,-2 8-2 0,2 1-1 16,0 3 1-16,-4 4 0 0,2 2 0 15,-2 1 2-15,0 1 2 0,0 0-2 16,0 3 3-16,0 1-3 0,-2 0 0 0,2 1 1 16,-4 1-2-16,0-1 0 0,2 3-1 15,-2 2 2-15,2 7-2 0,-9 0 2 0,5 6 0 16,-4 3-1-16,-5 0 0 0,9 3 2 15,-4 0 0-15,-1-2-1 0,5-3 2 0,-4 2 0 16,8-5-4-16,-7 2 0 0,3-2 2 16,4-3 0-16,-2-1 0 0,4-1-1 15,-4-2 0-15,8-2 1 0,-4-2-1 16,4-1 2-16,-4 0 0 0,2-1 0 0,4-4-1 16,3-2 2-16,-3-2-2 0,4-3 0 0,-4-5 0 15,5 1-2-15,-1-5 2 0,-2 1-3 16,3 1 0-16,3 0 3 0,-3 2-2 15,1 3 0-15,-2 4 2 0,3 2 0 0,1 4-2 16,-1 2 0-16,7 4 0 16,-3-1 0-16,3 2 1 0,-3 0 2 0,2 0 2 15,-3 2 2-15,5-2-1 0,0 0-1 16,-5 1-6-16,5 0-111 0,-5 3-324 0,-7-2-490 16,1 0-222-16,-4-5-95 0,2-5 65 15,-6-8 301-15</inkml:trace>
  <inkml:trace contextRef="#ctx0" brushRef="#br0" timeOffset="48048.0719">25093 8194 159 0,'-5'-12'345'16,"5"0"48"-16,0-2 25 0,5 2-122 0,-3 1-40 16,2 2-16-16,0 0 2 0,2 0 10 0,-4-2 19 15,7 2 27-15,-7 1 11 0,6 4-14 16,-6 1-40-16,2 1-54 0,-2 4-18 0,2 2-26 16,0 6-24-16,3 2 52 0,3 3 23 15,-8 3-38-15,8 3 18 0,-3 5 16 16,7 0-27-16,-4 4-9 0,-1 0-4 0,1 1-3 15,0 2-9-15,1-2-32 0,-1-1-17 16,0-2 25-16,1-1-25 0,-5 0-14 16,4-4-6-16,-4-1-4 0,1-1-34 0,-1-1-23 0,0-4-7 15,2 1-8-15,-1-3 1 0,-1-2-5 16,-2-2 1-16,-2-3 0 0,2-1-2 16,0-1 0-16,-4-1 1 0,0-1 0 0,0-2 0 15,0 1-1-15,0-2 0 0,0-2 2 16,0 1 0-16,0 0-2 0,0 1-19 0,0-5-110 15,0-2-173-15,0-5-274 0,0-7-336 16,0-6-321-16,0-6-44 0,6-5 100 0,1-8 241 16,-1-4 324-16</inkml:trace>
  <inkml:trace contextRef="#ctx0" brushRef="#br0" timeOffset="48458.8122">25697 7960 218 0,'2'5'494'0,"-2"-2"51"15,-2 3 27-15,-7 3-158 0,1 7-177 0,-9 5-78 16,1 2-43-16,-5 0 24 0,-2 4 18 16,-3-2-28-16,1-2-7 0,-2 1 40 0,2-1-19 15,-2-3-19-15,2-2-6 0,7-4 40 16,-7-2-21-16,6-6-10 0,-1 1 21 16,-1-6 24-16,4-2-46 0,1-6-21 0,5-1 13 15,-1-2-15-15,6-7-24 0,0-3-14 16,2-4-4-16,4-2-32 0,4-3-16 15,4 0-10-15,8 3-3 0,1 0-2 0,8 3-1 16,2 6 2-16,0 0-2 0,-3 11 1 16,7 4-2-16,-2 7 37 0,2 8 38 15,0 4 18-15,-2 3 10 0,-2 5 33 16,0 3-14-16,-4 2-30 0,-2 2-15 0,-5-2-6 16,-3-2-31-16,1-1-19 0,-4-2-7 15,-8-2-1-15,3-1 1 0,-5-2-2 0,-7-2-3 16,-1-1 2-16,6-4-2 0,-4-1 1 15,-2-2-3-15,6-5 2 0,-3 0-4 0,1-2 0 16,4-3 1-16,-2 0-1 0,2-1-17 16,2-2-96-16,-2-4-191 0,9-5-249 15,-9-5-267-15,6-3-256 0,0-6-24 16,0-4 131-16,21-42-263 0</inkml:trace>
  <inkml:trace contextRef="#ctx0" brushRef="#br0" timeOffset="48825.5829">25862 8029 63 0,'8'6'464'15,"-8"0"86"-15,2-4 39 16,-2-2-45-16,0 1-168 0,0-1-33 16,-2-1 5-16,2-1 33 0,-8-1 29 0,6-3-7 0,-6 1-58 15,-1-4-65-15,1-2-38 0,2-3-53 16,0-2-53-16,-1-3-27 0,1 1-11 16,2-4-28-16,0-2-16 0,2 0-6 15,2-5-24-15,0 3-12 0,6 1-5 0,0-1-6 16,5 5-2-16,1 4 0 0,3 4-2 15,-3 3 0-15,5 3 2 0,-1 6 0 0,3 2 1 16,-3 9-4-16,-3 4 3 0,-1 7-2 0,3 2 2 16,-5 8-4-16,0 1 5 0,-4 4 0 15,-6 1 1-15,2 3 2 0,-4-2-2 16,-2-1 0-16,-2-1-1 0,0-2 0 0,0-3 0 16,-5-3 3-16,3-4-3 0,0-4 1 15,4-5-1-15,-1-3 0 0,3-3 23 0,2-1 16 16,2-5 7-16,7-3 5 15,3-7 2-15,5-2-23 0,3-2-12 0,7-6-9 16,0-1-3-16,2-2-2 0,2 0-17 16,2-1-130-16,-4-3-265 0,4 0-363 0,2-5-312 15,-1 0-123-15,-1-3 64 0,-4 1 236 16,2 2 349-16</inkml:trace>
  <inkml:trace contextRef="#ctx0" brushRef="#br0" timeOffset="48994.4812">26499 7868 29 0,'8'10'698'0,"-12"0"226"16,0-7 128-16,-2-1 97 0,-5 2-272 15,1 1-242-15,2-1-143 0,-3-2-50 16,-3-2-37-16,2-2-40 0,-3-2-61 0,7-1-67 0,-3 1-68 16,3-1-59-16,6 2-51 0,-2 0-32 15,4 2-13-15,4 1-8 0,-2-2-4 16,6 2-31-16,3 0-120 0,-5 0-199 0,4-1-315 16,-3-1-408-16,3-2-297 0,0-5-29 15,-1-5 133-15,1-4 284 0,-4-5 398 0</inkml:trace>
  <inkml:trace contextRef="#ctx0" brushRef="#br0" timeOffset="49335.8227">26687 7360 159 0,'0'-10'433'0,"0"-2"111"16,-8 2 107-16,6-12 520 0,-4 13-588 15,1 2-5-15,1 0-30 0,2 3-83 0,2 3-113 16,-4 4-110-16,0 4-105 0,4 7-73 0,0 7-37 16,-2 6-13-16,2 4-10 0,2 1 2 15,2 1-4-15,0-1 2 0,7-3-3 0,-5 0 2 16,4-2-1-16,3-2 0 0,1-2 0 15,-6-1 3-15,9-2 0 0,-7-2-1 16,7-3 3-16,-3-2-3 0,-1-1 1 0,1-3 3 16,-4 0-4-16,-1-3-62 0,5-3-184 15,-12-1-291-15,7-5-374 0,-3-5-201 16,-4-1-31-16,8-5 144 16,-2-6 269-16</inkml:trace>
  <inkml:trace contextRef="#ctx0" brushRef="#br0" timeOffset="49654.6252">27010 7110 378 0,'-4'-3'587'16,"2"2"75"-16,-5 5 101 0,-1 6-168 15,0 10-120-15,-3 8-77 0,3 5-51 16,0 4-15-16,4 1-52 0,4-1-61 0,4 0-42 16,2-4 13-16,4-1-67 0,1-1-33 15,7-3-13-15,3-4-6 0,2-4-34 0,0-5-18 16,3-2-12-16,1-3 1 0,4-5-2 15,-4-1 0-15,-4-4-2 0,4-2 5 16,-6-4-1-16,-5-2-2 0,1 0 0 0,-1-2 2 16,-10-2 0-16,1 1-1 0,-7 0 1 15,-2 2-1-15,-7-1-2 0,-3 3-3 0,-5 1-1 16,-3-1-1-16,-3 7-1 0,0 0 1 16,-4 0 2-16,2 3-1 0,7 2 1 0,-7 0-4 15,8 2-62-15,9-2-128 0,-2 0-190 16,0-3-209-1,5 0-218-15,5-2-178 0,5-4 16 0,1-3 139 0,4-4 187 16,2-1 211-16</inkml:trace>
  <inkml:trace contextRef="#ctx0" brushRef="#br0" timeOffset="50047.3834">27401 6990 290 0,'6'-27'415'0,"-2"0"74"16,-2 6 4-16,-4 1-120 0,-2-1-19 0,0 5-21 15,-7 1-6-15,5 1 1 0,-6 5-6 0,1 1-30 16,-1 3-56-16,-2 5-62 0,1 6-59 16,3 4-56-16,-5 7-35 0,5 4-12 15,2 8-6-15,-1 2-2 0,7-2-1 0,2 3-1 16,2-3 0-16,9 0-1 0,5-6 0 16,1-2 1-16,8-2-1 0,2 0 3 15,-3-6-1-15,7 2-1 0,0-4 2 0,-6 2-3 16,2-2 0-16,-2-1 0 0,-6 1-1 15,-5-1 1-15,-4-1 0 0,-3 2 0 16,-7 1 2-16,-5 0 1 0,-1 1 2 0,-8-1-1 16,-3 2 0-16,1-2 2 0,-7-3-3 15,0-1 67-15,0-4 59 0,3-4 31 0,-1-4 46 16,0-6 25-16,9-5-33 0,0-5-42 16,3-3-22-16,7-8-48 0,-2-3-19 0,8-8-34 15,-2 1-18-15,9-6-5 0,3 0-6 16,3 2-2-16,1 1-1 0,3 5-9 0,0 5-128 15,-3 9-259-15,-1 9-358 0,-3 8-308 16,-1 4-133-16,1 6 65 0,-8 5 231 16,1 1 348-16</inkml:trace>
  <inkml:trace contextRef="#ctx0" brushRef="#br0" timeOffset="50218.9273">27763 7123 26 0,'10'6'660'0,"0"-6"215"0,1-6 163 15,-1-4 123-15,0 0-275 0,-1-5-238 16,1 1-187-16,-2-1-144 0,0 1-119 16,-3 4-82-16,-1 0-59 0,-4 5-28 15,2 0-15-15,-2 5-127 0,-2 3-365 16,-7 3-488-16,3 2-218 0,-4-2-102 0,0-6 76 16,3-1 341-16</inkml:trace>
  <inkml:trace contextRef="#ctx0" brushRef="#br0" timeOffset="50662.6531">28366 6508 453 0,'-16'-17'576'0,"6"-2"61"16,-7 0 38-16,0 4-283 0,5 5-142 15,-2 5-56-15,-3 5-45 0,1 5 32 0,-1 7 12 16,-2 8-35-16,-5 8-18 0,5 9-14 0,2 4 2 16,-1 6 0-16,9 3 4 0,1-4-4 15,8-2 0-15,4-6-69 0,7-3-31 16,1-3-14-16,13-7-7 0,-2-2 0 15,4-7-2-15,2-4-2 0,2-5 4 0,-3-5 5 16,6-5 85-16,-3-6 40 0,-2-3 20 0,-3-6 7 16,1-5-1-16,-2-2-44 0,-8-5-20 15,-1-5-10-15,-5-2-6 0,-5-3-3 16,-6-1-42-16,-6-1-16 0,-5-1-11 16,-5-1-2-16,-1 1-3 0,-8 4-4 0,7 5-1 15,-7 6-1-15,2 9 1 0,2 8-2 16,3 9 1-16,1 7-37 0,1 6-176 15,1 5-339-15,5 3-412 0,0 5-185 0,8-3-47 16,4 4 133-16,2-1 325 0</inkml:trace>
  <inkml:trace contextRef="#ctx0" brushRef="#br0" timeOffset="50835.5492">28778 6606 511 0,'19'0'852'0,"-3"-8"174"16,-5-5 119-16,3-2-136 15,-8-1-335-15,5 2-193 0,-9-1-158 0,-2 0-113 16,4 0-81-16,-8 4-66 0,4 2-29 0,-2 5-15 16,-5 4-12-16,-3 3-4 0,-4 7-138 15,1 4-351-15,-3 1-482 0,-5-3-218 0,8-2-97 16,-1-2 91-16,2-4 331 0</inkml:trace>
  <inkml:trace contextRef="#ctx0" brushRef="#br0" timeOffset="51657.5773">28987 5871 203 0,'-6'-23'402'0,"-1"-4"59"15,1-1 29-15,-2 2-151 0,6 2-78 0,-2 0-36 16,2 3 3-16,2-2-2 0,2 1 4 0,2 1 38 15,-2 4-9-15,6-2-26 0,-2 6-2 16,1 4-57-16,-1 4-65 0,2 5-32 16,-2 2-30-16,1 3-24 0,-1 5 64 0,0 4 30 15,4 3 12-15,-3 4 8 0,1 4 56 16,2 7-48-16,-4 2-24 0,1 4-9 0,-1 4-4 16,0 2-59-16,2 3-26 0,1-4-8 15,-1-1 26-15,2-1 43 0,-2-1 18 0,3-3 7 16,-1 0 0-16,0-6-29 15,3-2-41-15,1-6-19 0,-3-2-8 16,-3-4-2-16,2 0-2 0,1-7 2 0,-1-1 0 0,0-3-1 16,-8-2 2-16,9-2 0 0,-7-2 3 15,2-2 0-15,-2-1 2 0,-2-1 1 16,-2-1 3-16,0 1 0 0,0-2 1 16,0-4-4-16,0 1-4 0,0-3-4 0,-2 1 0 15,4 0-2-15,-2-1-1 0,9 0-38 16,-7 0-95-16,4 0-155 0,2 0-239 0,-6 0-272 15,2 0-276-15,-2 1-61 0,7-1 87 16,-7 0 205-16,-2 3 259 0</inkml:trace>
  <inkml:trace contextRef="#ctx0" brushRef="#br0" timeOffset="52409.8813">29485 5692 60 0,'0'-14'278'15,"-8"-1"25"-15,6-2 21 0,2 3-141 0,0-1-59 16,-4 3-19-16,0-2 8 0,4-2 1 15,-2 1 28-15,-2-2 13 0,1 2-1 0,-1 0 21 16,0 1 5-16,-2 3-19 0,0 1 6 16,0 4 0-16,-1 4-50 0,-3 5-27 15,-7 6-28-15,1 8 13 0,-3 7 31 0,3 7 17 16,-1 3 6-16,5 4 3 0,6 2-44 16,1 0-50-16,10-3-20 0,1 1-10 0,6-6-4 15,5 0-1-15,3-2 1 0,1-5 1 16,6-3 78-16,0-3 63 0,-4-2 32 15,4-4 11-15,-1-6 3 0,-3-2-70 16,0-3-65-16,-7-5-26 0,1-1-13 0,-3-6-4 16,-3-4-4-16,-5 0-1 0,-4-3 1 15,-2-3-2-15,-6-2-2 0,0 0 0 16,-7-2-2-16,3-2-1 0,-7-1 0 0,1 0-1 16,-1-2-2-16,1 1-1 0,-3-4 1 15,7 4 0-15,-1 0 1 0,3 1-1 16,0 3 1-16,3 0 0 0,-1 0-2 0,8 1-1 15,8 0 2-15,-1-1-1 0,3 2-1 16,7 0 4-16,-1 0-4 0,1 3 1 0,5 1 0 16,1 3-2-16,2 5 0 0,2 2-1 15,0 6 0-15,-2 3 0 0,1 5 3 0,-1 4 0 16,-2 5-1-16,-2 6 0 0,-5 6 2 16,1 5-2-16,-7 3 2 0,-2 6 0 0,1 0 2 15,-3-2 0-15,0 3-1 0,0-5 1 16,5 0-1-16,-1-3 1 0,0-2-2 15,1-6 2-15,1-2 0 0,2-6 0 0,3-2 106 16,2-10 49-16,1-1 26 16,1-8 51-16,2-4 23 0,4-6-88 0,-5-8-44 15,1-2-22-15,2-5-46 0,-6-7-22 16,1-3-11-16,-3-4-5 0,-3-5-5 0,-8-4-5 16,-6-1-4-16,-6-2-3 0,-10 2 0 15,-11 4-1-15,-10 5 3 0,-7 5-2 0,-5 10 0 16,-1 12 3-16,-2 11-3 0,1 14-98 15,3 13-374-15,9 3-491 0,1 3-221 16,5 0-104-16,6-3 50 0,5-3 356 0</inkml:trace>
  <inkml:trace contextRef="#ctx0" brushRef="#br0" timeOffset="54915.7949">20603 16249 239 0,'0'-7'503'0,"8"0"91"15,-8-3 51-15,0 1-167 0,2 1-190 16,2 3-110-16,-4-3-52 0,2 4 6 0,7-1 49 16,-9 0 62-16,2 4 49 0,-2 0-2 15,0 1-40-15,0 1-61 0,0-1-72 16,4 3-52-16,-2 2-36 0,-2 1 34 16,8 4 18-16,-6 6 41 0,6 2 39 0,-1 7 21 15,-5 5-42-15,8 0 6 0,-4 3-26 0,2 1-31 16,1 2 11-16,1 3 37 0,0 2-7 15,1 2 34-15,-1 3 20 0,0-3-20 0,1-1-42 16,-5-6-16-16,0 0-55 0,5-7-28 16,-9 1-8-16,14 14-4 0,-8-26-6 15,-5-3-1-15,5-5-3 0,-2 0 4 0,-6-6-3 16,2-1 0-16,-2-1 3 16,0-2 3-16,0-2 2 0,0-2 18 0,-2 1-17 15,-2-3-2-15,2 2-2 0,-6-4-3 0,5 1-1 16,-5 0-35-16,6 0-104 0,-2-4-159 0,2-2-231 15,-6-2-306-15,8-4-306 0,-2-4-88 16,4-3 74-16,2-3 191 0,0 0 287 16</inkml:trace>
  <inkml:trace contextRef="#ctx0" brushRef="#br0" timeOffset="55824.4322">21027 16260 38 0,'-2'-8'297'0,"-3"-1"40"0,1 2 26 16,2 1-125-16,2 1-100 0,-4 0-28 0,4 0-11 15,0-2 15-15,0 3 34 0,0-1 28 16,0 1 11-16,4 0-1 0,-4-1-11 0,2-1-16 16,-2 0-15-16,9 2-7 0,-9-3 1 15,6 2 12-15,-4-1 11 0,2-1 13 16,0 2 9-16,-4 1 0 0,6-3-22 16,-6 2-26-16,2 1-19 0,-2 0-14 0,0 1-16 15,5 1-12-15,-5 1-3 0,4-1-17 0,-4 2-18 16,0 0-13-16,0 0-6 0,0 0-10 15,2 2-5-15,-2-1-1 0,4 1 0 16,-2 1-1-16,-2-3 0 0,0 3 2 16,0-6-1-16,4 3-1 0,-4 0 2 0,0 0 4 15,0 0 28-15,0 0 16 0,0 0 15 0,0 0 21 16,0 0 10-16,0 0-22 0,4 0-16 16,-4 0-9-16,0 0-21 0,0 0-15 15,0 0-7-15,2 0-2 0,-2-3-2 0,0 3 0 16,0 0-4-16,0 0 2 0,0 0 0 15,0 0 2-15,0 0-4 0,0 0 4 16,0 0-2-16,0 0 1 0,0 0-1 0,0 0 1 16,0 0 0-16,0 0 0 0,0 0 0 15,4 3-1-15,-4 0 0 0,0 1 0 0,5 4 1 16,-5 1 5-16,0 3 29 0,2-1 27 16,2 3 10-16,-4 0 3 0,0-1 4 0,0 3-33 15,0-1-23-15,0 1-10 0,-4-1-5 16,2 2-4-16,-7 0 3 0,7 0-2 15,-6-3-4-15,0 1 1 0,-1 0-2 16,1-1 4-16,-6-2 0 0,1 1-1 0,-1-2 2 16,3-2-2-16,-1 0-1 0,-2-2 3 15,5-5-2-15,-5-2 0 0,1 0 1 0,-1-2-1 16,4-5-1-16,1-1 1 0,-1-2 0 0,4-3-2 16,-3-5-1-16,7-1 1 15,2-6 0-15,2-3-3 0,9-2 1 0,-1-3 2 16,7-1-4-16,-1 3 2 0,1 3-1 15,6 4 0-15,1 4-1 0,-5 8 2 0,6 4 1 16,-7 7 0-16,7 6 19 0,-2 8 18 0,0 8 10 16,-3 8 19-16,1 7 24 0,-8 6-8 15,-7 1-9-15,2 2-7 0,-6 0-17 16,-4 0-23-16,-6-1-10 0,-3-1-3 16,3-3-3-16,-2 0-1 0,-5-1 1 0,-1-3-2 15,3-2-2-15,-1-2-2 0,1-6 0 16,3-4-3-16,0-8 3 0,8-4-3 0,-7-3 6 15,9-7-4-15,0-3-66 0,5-6-110 16,1-4-145-16,0-8-191 0,2-5-182 0,3-2-117 16,-3-7-45-16,8-1-28 0,-1-5 80 15,1-3 137-15,1-3 161 0,0 1 145 16</inkml:trace>
  <inkml:trace contextRef="#ctx0" brushRef="#br0" timeOffset="56191.9437">21316 16174 81 0,'15'-16'382'0,"-5"6"77"0,-4 2 53 0,-2 6-91 16,-2 4-80-16,3 3-68 0,-3 0-24 15,-2 0 6-15,8 2 22 0,-8-1 13 0,0 2 14 16,0-1-2-16,-4-2-14 0,0 2-32 16,2-1-23-16,-3-1-6 0,3-3-11 15,2 1-22-15,-8-6-30 0,8 1-37 0,0-5-45 16,0-1-40-16,0-3-18 0,8-1-7 16,-1-1-1-16,-5-4 2 0,8 2 0 15,4-2-2-15,3 3-5 0,0-1-1 0,-1 0-8 16,5 2-2-16,-3 5 0 0,5 5-1 15,-4 6-2-15,-1 5 3 0,3 5 3 0,-4 3-2 16,-1 7-1-16,-6 5 5 0,1 5-3 16,-9 4 1-16,2 2 0 0,-8 1 1 0,2-3-2 15,-9-4 3-15,1-3-2 0,0-2 1 16,-3-3 21-16,3-3 27 0,-4-1 12 16,5-4 7-16,1-2 7 0,6-5-20 0,-2-3-20 15,4-5-10-15,4-3-9 0,-2-3-5 16,6-5-5-16,5-6-5 0,3 0-4 0,5-1 2 15,-2-1-2-15,5-3 3 0,3-3-22 16,2 1-108-16,2 0-172 0,-2-6-256 0,2 0-291 16,-2-4-273-16,4-3-29 0,0 3 108 15,5 0 229-15,-5 8 275 0</inkml:trace>
  <inkml:trace contextRef="#ctx0" brushRef="#br0" timeOffset="56339.8545">22081 16108 383 0,'17'3'639'0,"-7"-1"174"0,-1 4 126 15,-5-2-156-15,0 2-143 0,-4 1-106 16,-4 0-109-16,0 0-76 0,-3 3-43 0,1-3-32 15,-4 0-35-15,-1 0-34 0,1 0-37 16,2 0-43-16,0-1-41 0,1-1-38 0,5-3-21 16,-2 1-14-16,0-1-4 0,4 3-4 0,0-3-109 15,4-2-236-15,-8 0-437 0,4 0-379 16,0-7-167-16,0-3 29 0,0-7 201 16,4-4 419-16</inkml:trace>
  <inkml:trace contextRef="#ctx0" brushRef="#br0" timeOffset="56850.5375">22263 15778 361 0,'0'-16'598'0,"0"-1"152"16,-2 1 115-16,2 2-166 0,-4 4-150 0,2 3-116 16,2 2-137-16,0 3-108 0,2 4-27 0,2 5-24 15,-2 6-12-15,3 9 25 0,-1 8 25 16,-2 4-39-16,4 5-26 0,2 2-16 0,-2 0-34 16,5-3-31-16,-5-1-12 0,4-3-9 15,1-5 0-15,-3 0-3 0,0-5 3 0,3-2-1 16,-5 2 23-16,4-5 17 0,-4 3 10 15,1 0 0-15,-1-5 3 0,-6-2-24 16,6-3-15-16,-2-3-12 0,0-1-1 0,-2-1-4 16,2-4 1-16,1 1-1 15,-3-4-25-15,2-2-94 0,2-12-622 0,-2 1 15 16,-2-1-215-16,4-3-107 0,3-5 52 16,-3-3 172-16,4-2 227 0</inkml:trace>
  <inkml:trace contextRef="#ctx0" brushRef="#br0" timeOffset="57168.3399">22561 15660 301 0,'4'-23'528'0,"-4"6"95"16,-4 5 44-16,0 7-212 0,4 7-106 15,-2 13-49-15,-6 7-26 0,2 9 22 0,3 9 34 16,-7 5-31-16,4 2-50 16,2 0-65-16,8 39 16 0,2-48-159 0,4-2-18 15,3-7-9-15,3 0-7 0,1-7-3 16,0-4 0-16,7-4 6 0,-5-2 59 15,4-3 32-15,4-4 10 0,-3-5 12 0,-5-2-7 16,6-8-58-16,-9 1-28 0,1-4-14 16,-5-2-4-16,3-1-5 0,-9-4 21 0,-2 0 11 15,-8 2 2-15,-2 1 2 0,-2-2-2 16,-1 2-19-16,-7 6-11 0,-3 2-6 16,3 4-2-16,-3 5-2 0,2 3-1 0,1 3 0 15,-1 5 0-15,-1 1-3 0,9 2-2 16,-1-1 0-16,4 0-65 0,2-3-115 0,0 0-177 15,8-5-184-15,0 0-190 0,4-2-114 16,2-6-78-16,5-4 89 0,2-4 148 0,-1-2 175 16</inkml:trace>
  <inkml:trace contextRef="#ctx0" brushRef="#br0" timeOffset="57502.9866">22857 15879 65 0,'27'-38'341'0,"0"-4"74"0,-2-1 62 16,-9-4-82-16,1 1-71 0,-5-1-34 0,-2-1-23 15,-3 3-3-15,-3 5 13 0,-4 5 16 16,0 8 18-16,-6 9-21 0,-5 10-47 0,-3 4-41 15,1 13-49-15,-1 8-52 16,1 7 3-16,-1 10 4 0,6 4-15 0,-1 1-16 16,7 0-7-16,4-5-32 0,9-3-19 0,5-4 35 15,9-3 18-15,-2-5 8 0,6-1 2 16,-2-6 5-16,4-2-17 0,-4-1 10 16,-1-1 1-16,-3-4 0 0,-2 2 2 0,-5 0-27 15,-3 0-29-15,-7 2-12 0,2-1-6 16,-6-1-3-16,-4 1 1 0,-6 1 3 15,-2 1 6-15,-3-2 25 0,1-5 12 0,-7 0 8 16,3-2 15-16,-3-3 4 0,5-2-20 0,-3 0-9 16,5-6-4-16,-3-2-21 0,3-1-10 15,6-3-5-15,-3-1-4 0,7-3-4 16,2 0 1-16,2 0-3 0,9 0-5 16,3 1-34-16,3 3-148 0,-5-3-292 0,3 1-404 15,1 0-282-15,-6 3-93 0,7 1 90 16,0 2 265-16,-1-2 394 0</inkml:trace>
  <inkml:trace contextRef="#ctx0" brushRef="#br0" timeOffset="57684.8754">23432 15698 110 0,'2'26'754'16,"-2"-5"150"-16,-2-10 73 16,2-2 32-16,0-1-368 0,0-4-196 0,0 1-27 0,0-3 26 15,0-2 16-15,0 0-57 0,0 0-98 16,0 0-120-16,2 2-95 0,-2-2-50 15,8 0-21-15,-6 1-41 0,2-2-133 0,3-1-198 16,-3 0-315-16,-2-5-385 0,2-5-222 0,0 0 14 16,4-4 146-16,1 1 292 0,-3-3 376 15</inkml:trace>
  <inkml:trace contextRef="#ctx0" brushRef="#br0" timeOffset="58106.6143">23682 15366 236 0,'2'-20'295'0,"6"-1"31"15,-5-4-64-15,3 4-58 0,-2 1 4 16,0 6 32-16,-2-1 27 0,-2 6 15 16,0 4 3-16,0 0-22 0,-2 3-42 15,2 4-24-15,-4 3 11 0,-2 8 16 0,-1 8 38 16,-1 6 54-16,-2 8 25 0,2 4-30 0,-3 1-28 15,5 2-59-15,-2-2-63 0,6-3-53 16,2 1-31-16,2-6-34 0,6 0-22 16,0-7-7-16,3-2-6 0,5-5-3 0,1-3 1 15,-1-3-2-15,3-5 0 0,0-6 1 16,1-3 0-16,1-4 28 0,-2-4 26 0,-3-5 17 16,5-2 23-16,-5-1 16 0,-3 0-13 15,-5-5 6-15,-2-1-2 0,-2 0-19 16,-4-3-14-16,-8 0-11 0,-2 0-34 0,1 0-12 15,-5-1-8-15,-3-1-2 0,1 1-2 16,-5-2 1-16,5 2-4 0,-3 5-1 0,2 4-1 16,1 8-4-16,-3 4 1 0,3 9-1 15,7 4-2-15,-1 6-32 0,-4 6-149 16,7 3-296-16,1 0-431 0,-8 2-286 0,12-2-99 16,-4 0 93-16,-3-2 268 0,9-5 421 15</inkml:trace>
  <inkml:trace contextRef="#ctx0" brushRef="#br0" timeOffset="58290.7179">24156 15470 376 0,'18'34'1106'15,"-3"-15"206"-15,-3-19 102 0,3-4 46 16,-5 1-696-16,-4 0-379 0,5 1-150 0,-5 1-48 16,-4-1-15-16,2 1-4 0,-4 1-4 0,-4-2-53 15,2 4-52-15,-2-1-32 0,-3 4-19 16,1 3-50-16,0 1-162 0,-4-1-240 15,-1 2-367-15,5-8-461 0,-4-2-166 16,0-5 62 0,5-3 197-16</inkml:trace>
  <inkml:trace contextRef="#ctx0" brushRef="#br0" timeOffset="59104.7786">24522 15020 256 0,'6'-15'545'0,"2"1"53"0,-2-3 24 16,-3 2-157-16,5 3-255 0,-6 3-115 16,2 1-39-16,-4 4 15 0,0 1 27 0,-6 6 41 15,6 1 57-15,-8 9 55 0,5 5 33 16,-3 9 45-16,-2 5 26 0,6 5 1 16,-6 1-35-16,1 0-59 0,5-1-71 0,-2-2-50 15,0 1-47-15,4-1-30 0,0-3-11 16,0-2-8-16,4-2-24 0,0 1-7 15,-4-1-8-15,2-5-2 0,5 1 0 16,-3-8 0-16,0-4-1 0,2-3 3 0,4-3-2 16,-3-6-4-16,3 0-25 0,-4-5-64 0,0-2-86 15,5-7-108-15,-5 0-133 0,2-5-95 16,-2-5-40-16,5 0 4 0,-5-6 59 16,4-1 106-16,1-3 107 0,-5-4 95 15,4-2 78-15,-4-3 56 0,1 1 28 0,-1 3 33 16,0 6 48-16,2 5 49 0,-8 7 54 0,2 7 29 15,-2 9 10 1,0 12 233-16,-2 9-220 0,-6 10 7 0,6 5-16 0,-4 7-42 16,2-1-47-16,0-1-49 0,8-2-36 15,0-5-18-15,2-3-9 0,4-1-5 16,3-4-2-16,1-4-1 0,-1-5 1 16,1-2 3-16,5-4-2 0,-3-5 0 0,1-3 3 15,3-3-1-15,1-2 0 0,-4-1 2 16,-5-2 44-16,3-4 30 0,-7 0 18 15,0-2 5-15,-6 0 2 0,-2-1-43 0,-2-1-34 16,-6 2-17-16,0-1-4 0,-3 1-5 16,-3-1-2-16,-3 2-1 0,5-2 1 0,-5 0-1 15,3 2 0-15,3-2-1 0,5 1 24 16,4 1 24-16,2-1 10 0,0 2 7 16,6-3 1-16,5 2-21 0,-1 0-23 0,7 1-12 15,-1 1-2-15,1 1-4 0,1 5 3 16,3 2 10-16,0 5 10 0,-3 5 5 0,3 5 2 15,-4 5 42-15,-3 8 13 0,-6 2 1 16,3 5 1-16,-1 3 2 0,-4-1-45 16,2-1 2-16,1-1-2 0,1 0 4 0,0-4-2 15,5-2 3-15,-3-5-24 0,1-1-10 16,3-3-7-16,3-3-2 0,-1-4-3 0,-1-7 1 16,8-1 2-16,-9-3-3 0,3-3 26 15,-2-3 16-15,3-3 8 0,-3-1 3 16,-3-2 3-16,3-5-15 0,-9 0 5 15,0-3 0-15,-6-2 2 0,3-1-4 0,-10-2-10 16,-5 0-17-16,2 0-12 0,-9-1-6 0,-8 5-2 16,3 3-2-16,-9 5-2 0,2 10 2 15,-9 4-2-15,1 8-3 0,2 6-39 0,-6 3-177 16,6 3-423-16,-7 3-418 0,3-4-189 16,0-6-47-16,-3-4 135 0,7-7 408 15</inkml:trace>
  <inkml:trace contextRef="#ctx0" brushRef="#br0" timeOffset="68742.0694">22574 12033 56 0,'-17'-12'471'0,"5"1"105"15,-3-3 61-15,-1 1 13 0,5 3-217 16,5 2-97-16,0 1-35 0,2 2-15 0,2-1-27 16,-2 2-7-16,1-1-6 0,3 2-33 0,0-2-21 15,0 3-30-15,0 0-56 0,0 1-32 16,3 1-32-16,-3 0-25 0,4 0-14 16,-4 1-4-16,2-1-2 0,2 0-1 15,0 2 2-15,-2 0-1 0,2-2 1 0,-2 5 0 16,7-3-1-16,-7 3 1 0,2 3 47 15,2 3 22-15,-2 1 9 0,2 8 8 16,-2 0 2-16,-1 3-42 0,3 0-18 0,-2 5-9 16,0-3 48-1,2 2 22-15,7 20 111 0,-3-27-99 0,0 0-52 16,-3-1-22-16,7-5-15 0,-4 0-6 0,-1 1-1 16,1-5-3-16,-4 2 0 0,4-2 1 15,-3-2 0-15,1-2 1 0,-6 1 0 0,6 0 0 16,-8 3 3-16,2 0 0 0,-2 0 0 15,0-1 2-15,-2 1 2 0,2-1 1 0,-8-1 3 16,6-2 74-16,-6-2 39 0,1-2 22 16,5 1 6-16,-8-2 5 0,4-1-73 15,-9-1-42-15,5-4-16 0,-6-4-11 0,3-1-5 16,-1-3-2-16,-3-4-5 0,1 0 2 16,-1-2-5-16,-4-3 0 0,5-2 0 0,-3-5-2 15,-6 0 0-15,7-5-2 0,-7 1 0 16,6-2 2-16,3 0 0 0,-1 5 0 0,1 2-1 15,7 6 0-15,1 2-3 0,4 6 2 16,0 6 1-16,4 0-3 0,0 2 3 0,8 2 1 16,-2-2-2-16,5 0 1 0,-3-2 0 0,11 0-1 15,-3 0 1-15,3-5 2 0,6 2-1 16,-7-4 0-16,9-1 0 0,0-3-3 0,0-3 2 16,0 2-1-16,2-1 0 0,-2-3 0 15,-3 3 1-15,1 2-2 0,0-1 3 0,-6 3 2 16,1 4 2-16,-3 0 0 0,-3 2-1 0,-5 2 2 15,-1 1-3-15,-2 3 0 0,-4 1 0 16,2 1-1-16,0 3 0 0,-4-3 1 0,0 6-1 16,2 0 3-16,-2 4-3 0,5 3 3 0,-1 4 0 15,-4 1-63-15,0 1-87 0,0 2-127 16,0 2-171-16,-4 1-213 0,-1 1-158 16,3 2-108-16,-6 0-80 15,2-2 39-15,4 2 156 0,-9-4 190 0,5 0 185 0</inkml:trace>
  <inkml:trace contextRef="#ctx0" brushRef="#br0" timeOffset="68992.1683">22601 11976 69 0,'-13'13'276'0,"-1"-1"36"0,1 2 12 0,3-4-86 16,4-1-26-16,2-2 15 0,1-2 38 15,3-3 35-15,0-2 22 0,3 0 25 0,1 0-15 16,2-3-19-16,0-1-25 0,2 2-8 16,1-1-15-16,-1-2 4 0,4 1-17 15,-1-2-27-15,1-2-10 0,5 0-37 0,3-4-47 16,1-5-29-1,2 0-18-15,-1-2-45 0,9-3-21 0,-4-5-5 0,-4 4-5 16,0-2-2-16,4 0-1 0,-7 3-2 16,1 1 3-16,-2 1-2 0,-3 4 1 0,-1 4-2 15,-5 1 2-15,-4 5-1 0,1 4 2 16,-3-1-17-16,-2 3-88 0,-2 0-178 0,-2 0-255 16,-2 0-304-16,-1-2-214 0,-1-3-21 15,4 0 131-15,-2-4 232 0,0 1 289 0</inkml:trace>
  <inkml:trace contextRef="#ctx0" brushRef="#br0" timeOffset="69410.7959">22996 11442 270 0,'0'-8'475'0,"-9"1"64"16,9 1 50-16,-2 3-216 0,2 1-99 0,0 2-111 16,0 2-60-16,2 2 37 0,2 4 7 15,3 4 2-15,-1 2 1 0,2 5 3 0,0 2 9 16,3 6 36-16,3 1 17 0,-3 2 9 15,1 0 1-15,0-3-88 0,-1 0-75 0,3-2-35 16,-4 0-12-16,-3-3-7 16,3-3-5-16,-2 1-1 0,1-3 0 0,-7-4 0 0,2-1 1 15,0-4-2-15,-4 0 4 0,0 1 6 16,0-4 76-16,0-2 63 0,-4-1 34 16,-2-4 15-16,-3-1-1 0,1-2-69 0,-2-4-64 15,-5-2-33-15,7-1-16 0,-7-3-8 16,3-5-7-16,-4-1 2 0,5-4-2 15,-5-4 0-15,5-4-1 0,-3-2-1 0,8-5 1 16,-1-2-1-16,3 0 0 0,4 1 1 16,9 1-2-16,-3 2 1 0,4 6-2 15,-2 4 3-15,7 2-1 0,-3 3 1 0,9 2-1 16,18-16-2-16,-18 23-1 16,2 1 3-16,1 2 1 0,-1 2 4 15,0 4-3-15,0 2 4 0,2 0 1 0,-3 3-1 16,-1 3-77-16,-2-3-168 0,-3 0-241 15,-6 3-275-15,1-1-272 0,-7 1-44 0,-2 1 112 16,-2 1 213-16,-2 1 263 0</inkml:trace>
  <inkml:trace contextRef="#ctx0" brushRef="#br0" timeOffset="69667.6345">23225 11460 117 0,'-21'27'307'0,"1"-3"20"0,3-2 29 15,1-2-167-15,5-2-47 0,3-3 24 16,0-3 41-16,6-1 27 0,-2-2 26 15,1-1-13-15,3-4-51 0,-4 1-55 0,4-2-54 16,4 0 22-16,-4-1 30 0,0-1 46 16,0 1 51-16,3-2 22 0,1 0-53 0,-2-2-5 15,8-1-1-15,0-1-24 0,5-3-13 16,1-5-9-16,3-1-42 0,6-3-60 16,0-4-24-16,2-1-13 0,-1-1-5 0,6 2-2 15,-6 1 1-15,-3 0-1 0,0-1 0 16,-2 6-1-16,-1-2-16 0,-3 1-104 0,-5 0-180 15,-1-2-228-15,-1-2-221 0,0 2-188 16,-4-4 6-16,1 1 138 0,-1 3 206 16</inkml:trace>
  <inkml:trace contextRef="#ctx0" brushRef="#br0" timeOffset="70115.357">23568 11119 42 0,'-4'-4'286'0,"2"-1"38"0,-6-2 44 15,6 4-83-15,-2 0-22 0,2 2 6 16,-2-2 19-16,-1 3-3 0,5 0-39 0,0 0-54 16,0 3-57-16,0 4-19 0,0 3-20 15,-2 5-18-15,2 5 0 0,0 3 75 16,2 2 55-16,3 2 18 0,-1 0 9 0,2 0 4 16,4-3-79-16,-4 3-87 0,5-3-40 15,-1 0-17-15,-2-2-8 0,3-1-2 16,3-3-3-16,-3 0-1 0,-5-2 1 15,4-2 0-15,-4-5-1 0,0 2 2 0,-1-4-2 16,-3-2 2-16,-2-2 4 0,0 0 66 16,0-3 91-16,0 0 47 0,-2-3 23 0,-7-3 4 15,3-3-62-15,-4-2-90 0,2-3-45 16,-3-3-24-16,3-6-13 0,0-2 0 0,-3-5-5 16,1-2 1-16,0 0-1 0,-1-5 0 15,-1 1 0-15,2-3-3 0,-1 3 1 0,1 0 1 16,8 0-1-16,-2 4-1 0,4 3 2 15,4 0-1-15,-2 5 1 0,8 3 0 16,1 3 0-16,1 3 1 0,2 0-3 16,3 2 3-16,-1-2 1 0,5 3 1 0,-4 2-2 15,1 5 0-15,7 0 1 0,-6 3 3 0,1 4-3 16,1 3-97-16,-4 0-215 0,-5-1-296 16,3 1-350-16,-5-2-169 0,-8 2 20 15,4-5 182-15,-6 0 280 0</inkml:trace>
  <inkml:trace contextRef="#ctx0" brushRef="#br0" timeOffset="70320.2291">23641 11110 189 0,'-29'30'371'0,"6"-5"41"0,-2-5 18 0,13-2-199 15,-3-3-60-15,13-3-8 16,-4-2 27-16,6-4 70 0,6-2 98 0,-4-4 37 16,7-2 1-16,3-3-44 0,0 0-76 0,9-4-106 15,2-1-84-15,4-1-45 0,0-1-20 16,4-2-10-16,-2 0-3 0,2 1-1 0,-4 1 2 15,-1 0 0-15,1 2 1 0,-4-1-2 16,0 1-71-16,-2-2-141 0,-5 0-170 16,-4-2-170-16,5-2-170 0,-7-2-77 0,-3 0 70 15,1-2 136-15,-6 1 155 16</inkml:trace>
  <inkml:trace contextRef="#ctx0" brushRef="#br0" timeOffset="70673.0108">23976 10885 4 0,'-8'-14'269'15,"5"1"60"-15,-1 3 57 0,2 1-58 0,-6 3-51 0,8 3-27 16,-2 1-38-16,2 2-52 0,-4 2-35 15,4 4-33-15,-4 4 13 0,4 5 33 16,0 4 14-16,0 6-14 0,0-2-6 0,0 4-46 16,8 1-46-16,-6-1-22 0,6-2-7 15,1 2 126-15,1-1 58 0,0-2 24 16,5-2 13-16,-7-3 6 0,6-1-128 0,-3-4-61 16,-3-5-25-16,2 2-12 0,-1-5-4 15,-3 0-5-15,-4-2 2 0,-2-2 9 16,4-2 70-16,-8 0 75 0,4 0 36 0,-6-4 13 15,-5-1-2-15,1-1-69 0,2-4-72 16,-9 0-34-16,1-2-19 0,-3-4-5 0,3-4-5 16,-3-2 2-16,2-3-4 0,1-1 0 15,-1-6-1-15,-1-2-3 0,9 1 1 16,-5-7-2-16,4-1 4 0,8-3-1 0,-3-2 2 16,10-1 1-16,-3 7-1 0,12 5 2 15,-4 8-2-15,7 7-1 0,2 4 0 0,5 3 1 16,3 4 1-16,2 1 0 0,2 4 2 15,-6 3-68-15,2 1-221 0,-2 0-343 16,-9 0-306-16,1-2-137 0,-7-1 0 0,-2-1 197 16,1 4 325-16</inkml:trace>
  <inkml:trace contextRef="#ctx0" brushRef="#br0" timeOffset="70842.9055">24032 10960 454 0,'-11'20'581'0,"1"-10"47"0,8-4 72 15,2-4-207-15,2-4-57 0,6-2-22 0,-2-5-1 0,7-5-49 16,3-2-100-16,9-2-100 0,-2-3-76 16,6 1-45-16,6 1-21 0,-6 2-87 15,-2 3-325-15,-6 0-382 0,-5-1-170 0,-5-2-80 16,-5-1 42-16,0-3 307 0</inkml:trace>
  <inkml:trace contextRef="#ctx0" brushRef="#br0" timeOffset="72052.2088">24379 10713 23 0,'-6'-5'189'0,"-2"2"7"0,1-1-52 16,1 2-78-16,2-1-36 0,-2 1-15 15,2 0-7-15,2 0-4 0,-5 1-3 0,3-1-2 16,0 2-14-16,2-1-29 0,2 1-61 0,0 0-54 16,0-5-19-16</inkml:trace>
  <inkml:trace contextRef="#ctx0" brushRef="#br0" timeOffset="72733.5471">24365 10655 94 0,'0'0'254'16,"0"0"37"-16,0 0-36 0,0 0-42 15,0 0-20-15,0 0 1 16,0-3 212-16,0-1-203 0,0 1-14 0,0-2-10 0,0 1-9 15,0-1-3-15,0 2-2 0,0-1 6 16,0 3 9-16,0-3 5 0,0 3 10 16,0 0-9-16,0-1-25 0,0 1-16 0,-2 1-10 15,2 0-21-15,0 0-12 0,0 0-9 16,0 1-17-16,0 1-27 0,0-2-20 16,0 1-11-16,2-1-5 0,-2 0-7 15,0 0-1-15,0 1-4 0,0 1-2 0,4 0-1 16,0 1-1-16,-2 1 2 0,2 2-1 15,-2 1 2-15,6 3 0 0,-1-1 0 0,-5 3-1 16,6 0 1-16,-2 3 1 0,5-1-1 16,-9 1 0-16,6 2 2 0,0-2 1 0,0-3-1 15,-1 2 1-15,-1-2-1 0,0-2 2 16,0 1-1-16,3-1-1 0,-7 1 2 16,2-2-2-16,0-2-2 0,-4-2 3 0,2-3 1 15,2 1-2-15,-4 0 1 0,0-2 2 16,0 0 2-16,0-1 46 0,0 0 61 0,0 0 56 15,-4-2 25-15,4-1 10 0,-2 0-42 16,2-2-60-16,-4 0-52 0,0-1-29 16,4 1-6-16,-2 0-8 0,-3-1-4 15,1 0 1-15,2 1-3 0,-2 2 0 0,4-1-42 16,0 1-130-16,-2 1-244 0,-2-3-319 0,0 2-293 16,2-2-90-16,-3-2 68 0,5-2 220 15,0 1 305-15</inkml:trace>
  <inkml:trace contextRef="#ctx0" brushRef="#br0" timeOffset="73236.2349">24588 10502 137 0,'-2'-9'271'15,"-2"-1"18"-15,0 3-32 0,-3 2-94 16,7 0-29-16,-2 3 4 0,2-1 7 0,-4 1 22 16,4 1 15-16,-4 1 6 0,4-2-24 15,0 2-23-15,4 2-48 0,-4-1-37 0,4-1-12 16,-4 3-10-16,0-1-5 0,2 2 3 15,-2 2 61-15,5 1 23 0,-3 2 12 16,-2 3 3-16,4-4 2 0,0 3-62 0,-2 1 76 16,2 3 33-16,0 0 15 0,2 0 12 15,-3 0 0-15,5-2-110 0,-6 4-53 0,4-1-23 16,2 0-11-16,-6-2-4 0,7 1-4 16,-7-1 0-16,4-2 0 0,-2 1 1 15,0-1-1-15,2-3 0 0,-3-1 1 0,1-2-1 16,0-2-1-16,-4 1 3 0,2-1-2 15,-2-2 1-15,0-1-1 0,0 1 2 16,0-2 1-16,0 0 22 0,0 0 43 0,0 0 30 16,0-2 15-16,-2 1 3 0,2-1-18 15,-4 0-40-15,0 0-31 0,1 0-13 16,-1-1-16-16,2 0-108 0,-6 0-187 0,0-1-241 16,-3-1-297-16,3-1-132 0,0 0 36 15,-3 1 153-15,1 2 230 0</inkml:trace>
  <inkml:trace contextRef="#ctx0" brushRef="#br0" timeOffset="73407.7008">24441 10753 94 0,'-2'0'373'16,"2"-3"59"-16,0-1 46 0,0-2-108 0,2-2-77 16,6-1-32-16,-1-1 4 0,3-4 0 15,2-1-23-15,-1-1-38 0,1 0-55 0,-2 2-60 16,5 0-43-16,-5 4-24 0,-1 2-84 15,5 2-349-15,-12 2-206 0,-2-1-94 16,-6-1-42-16,-4-1 50 0</inkml:trace>
  <inkml:trace contextRef="#ctx0" brushRef="#br0" timeOffset="93643.9148">23118 10591 165 0,'4'-3'493'16,"-4"0"96"-16,0-2 60 0,0 2-117 15,2-1-169-15,-2 3-108 0,0-3-34 0,0 4 9 16,0-3 36-16,0 2 27 0,0 1-1 16,0-1-37-16,-2 1-53 0,2 0-46 15,0 0-35-15,0 0-3 0,0 0 12 0,0 0 13 16,0 0 9-16,0 0-5 0,0 0-21 15,-4 0-30-15,1 1-31 0,3 0-24 16,-8 2-19-16,6-1-11 0,-4 0-6 0,-2 1 0 16,1 2 0-16,-3 0-1 0,0-3 3 15,4 2 0-15,-5 1-2 0,1 0 4 16,-3 3 9-16,1 0 13 0,-4-1 5 0,1 0 3 16,-1 2 9-16,-5 3 3 0,2-1 2 15,-1 1 12-15,-3 0 12 0,-4 0 5 0,-4 2 2 16,-4 1 2-16,-3 0-15 0,-3 0 3 15,2 0-1-15,0 0-10 0,-5-1-2 0,-3-1 2 16,3 2-10-16,1-3-10 0,-3 1-2 16,-1 0 1-16,-3-1-6 0,0 1-4 0,-3-3-1 15,-1 1 8-15,-2-1 3 0,-4 1-4 0,0-3 0 16,0 2-1-16,-4-3-9 0,0 2-7 16,2-1 7-16,-4-1 7 0,-3 1-1 15,3-2 4-15,-4-3-5 0,0 1-10 0,-3 1 3 16,-3-2 9-16,1-1 1 0,5 1 3 0,-3 0-1 15,3-3-11-15,0-3-9 0,-3 3-13 16,3-3-5-16,0 2 0 0,-5 0 0 16,3-2 0-16,0 1 0 0,-7-1 0 0,11-1 0 15,-11 4 0-15,7-3 0 0,-1-1 0 0,-5 3 0 16,1-2 0-16,1 2 0 0,-1-1 0 16,-3-1 0-16,7 3 0 0,-3 0 0 0,-1 0 0 15,3 0 0-15,-3-1 0 0,1-1 0 16,3 1 0-16,-12 1 0 0,9-3 0 0,-3 1 0 15,3 1 0-15,-3-1 0 0,3 1 0 16,-3-2 0-16,3-2 0 0,-3 2 0 0,3-4 0 16,3 1 0-16,-1-3 0 0,5 1 0 0,-1-3 0 15,0 1 0-15,4 0 0 0,6-1 0 16,-9 3 0-16,9-4 0 0,0 2 0 0,5 0 0 16,-3-2 0-16,6 0 0 0,-2-2 0 15,5 2 0-15,5-3 0 0,1 1 0 0,1 0 0 16,7 0 0-16,-2 3 0 0,4-4 0 15,2 1 0-15,2 5 0 0,4-3 0 0,0 1 0 16,0 2 0-16,7-3 0 0,-3 3 0 16,5 0 0-16,1 2 0 0,-12-7 0 15,19 10 0-15,0-2 0 0,-1 1 0 0,5 2 0 16,0 0 0-16,2 3 0 0,2 0 0 16,0 0 0-16,0 0 0 0,0 0 0 0,0 0 0 15,0 0 0-15,0 0 0 0,2 0 0 16,-2 0 0-16,4 0 0 0,0 0 0 0,-1 0 0 15,3 0 0-15,-2-1 0 0,0-1 0 16,-2 2 0-16,-2-3 0 0,4 1 0 0,-2 2 0 16,-2-3 0-16,0-4 0 0,4 1 0 0,-4-3 0 15,-4 0 0-15,4 0 0 0,0-2 0 16,-2 1 0-16,2-1 0 0,-4 3 0 0,4 0 0 16,-2 2 0-16,2-1 0 15,0 4 0-15,0-2 0 0,0 2 0 0,0 2 0 0,0-1 0 16,0 1 0-16,0-1 0 0,0 4 0 15,0-1 0-15,0 2 0 0,0 5 0 0,-4 0 0 16,0 6 0-16,2 1 0 0,-5 5 0 0,-1-1 0 16,2 4 0-16,-4 1 0 0,-1-1 0 15,3 1 0-15,0-4 0 0,-1-2 0 0,1 0 0 16,6-3 0-16,-6 1 0 0,2-5 0 16,4 0 0-16,2-5 0 0,-9-2 0 15,9-1 0-15,0-1 0 0,-2-2 0 0,-2-3 0 16,4-2 0-16,0-4 0 0,-2-3 0 0,2-3 0 15,0-5 0-15,2-2 0 0,2-2 0 16,-2-2 0-16,7 0 0 0,-7 1 0 0,4 1 0 16,2 7 0-16,-6 3 0 0,9 4 0 0,-1 0 0 15,2 7 0-15,3-1 0 0,5 4 0 16,-1 5 0-16,6 2 0 0,-2-1 0 0,4 2 0 16,-1 1 0-16,1 0 0 0,2-2 0 15,2 2-473-15,-6-2-250 0,2 1-209 0,-2-1-220 16,-2 0-133-16,-1-1 57 0,-1 0 171 15,0-4 262-15,-3 3 312 0</inkml:trace>
  <inkml:trace contextRef="#ctx0" brushRef="#br0" timeOffset="93982.7004">16737 10534 36 0,'-16'0'172'0,"3"0"-9"0,3-1-26 0,4-1-33 16,2-3-47-16,4 0-87 16,0-1-105-16,0-4-52 0,6 0-19 0</inkml:trace>
  <inkml:trace contextRef="#ctx0" brushRef="#br0" timeOffset="95030.0527">17716 9368 37 0,'-7'-5'311'0,"-1"-5"63"16,2 1 52-16,4-1-84 0,2 1-72 15,0-1-31-15,0 0-23 0,2-2-13 0,2 0-4 16,-2-3 11-16,6 0 26 0,-6 2 30 15,5 0 20-15,1 1 8 0,-6 0-4 0,2 2-20 16,0 3-29-16,-2 1-32 0,-2 2-29 16,4-1-35-16,-4 4-33 0,3-2-41 15,1 1-25-15,0 2-24 0,4 2 7 0,0 1 18 16,1 0 9-16,9 1 6 0,-1 1 24 16,-1 1 2-16,7 1-17 0,0 3-7 0,4 2-3 15,4 0-23-15,-4-1-15 0,6 2-11 16,0 0-4-16,0-1 2 0,4 0 33 0,2-5 16 15,1 1 11-15,7-4 8 0,1-3-4 16,1-1-28-16,-3-1-18 0,4-3-6 16,3-2 11-16,5-1 33 0,2-2 9 0,0-3 9 15,-4 2 0-15,70-12 13 16,-58 10-78-16,-5 0-5 0,1-2-4 0,0 1 2 16,-4-1 16-16,0 0 22 0,0 0 5 15,-9-2 2-15,7-1 1 0,-4 0-22 0,0 1-17 16,-9 1-7-16,3 1-5 0,-5-1 1 15,1 2-1-15,-1-2-3 0,-3 2 2 0,-3-2-4 16,-2 2 1-16,-4 1-1 0,-4 2-1 16,0-1 1-16,-11 2-1 0,-3 1 0 0,1-1 1 15,-6 4 0-15,1 0-1 0,-7 2-2 0,-2 0 1 16,0 2 0-16,0-2 0 0,0 1 0 16,-2 1 1-16,-7-2-1 0,3 1-1 15,-4 0-3-15,2 2-1 0,-3 0 0 0,-3 2 0 0,-3 1-2 16,7-1 1-16,2-1 1 0,-3 1 0 15,5-2 1-15,-2 0-2 0,6 0 4 16,-7 0 2-16,9 0-1 0,-2 0-2 0,-2-2-15 16,4-2-14-16,-2 0-5 0,2 0-5 0,-4 0 6 15,0-1 17-15,4-1 12 0,-2 2 4 16,2-1 2-16,-4 1-2 0,2 0 1 0,2 2 0 16,0 0 0-16,-5 1 2 0,5-1 2 15,0 0-2-15,5-1 1 0,-3 1 0 0,4 0-1 16,2-1-1-16,0 1 2 0,3 2-1 15,3 0-2-15,-1 2 0 0,1 1 0 0,3 1-2 16,-1 1 1-16,-3 2-1 0,1-2 5 16,3 3-2-16,-5 1-1 0,3 0 0 0,-7 1 0 15,2 2 1-15,-2 1-1 0,-6-1 1 0,-2 1 3 16,-2 2-1-16,-6 0 0 0,-2 0 3 16,-7 3-2-16,-1 0 2 0,-7-2-2 0,-4 0 0 15,-2 1 0-15,-2 2 1 0,0 0-6 16,0-2-143-16,-5 5-220 0,3-2-343 15,-8 0-436-15,1 1-191 0,-3-5 56 0,1 0 178 16,-3-4 326-16</inkml:trace>
  <inkml:trace contextRef="#ctx0" brushRef="#br0" timeOffset="96171.3508">16452 8844 261 0,'-8'-6'465'0,"-1"-4"73"16,1 1 58-16,0 1-165 0,-2 0-82 16,-1 2-35-16,5 0-2 0,-8-2-5 15,1 0-19-15,-1-2-26 0,1 1-45 0,-1-3-62 16,-5 1-34-16,3-1-16 0,-5 1-21 15,-2-1-11-15,-2 0 8 0,1 0 18 16,-3 2 9-16,0 1 16 0,0 0 18 0,-4 1 0 16,8 0-24-16,-4-2-19 0,0 0-4 15,0-1-13-15,5-2 1 0,-5-1 0 0,4 0-6 16,0 1-10-16,-4-1 5 0,1-2-11 16,-1 1-9-16,-4 0-6 0,-2 0-9 15,4 2-8-15,-13 0 2 0,7 2 1 0,-6 0 0 16,6 1-1-16,-9 0-4 0,3-2-12 15,-5 0-5-15,-1-2-1 0,1 1-4 0,-6-3 1 16,7-1 0-16,-5-2-3 0,-1-2 23 0,5-1 17 16,-3-2 9-16,1 0-1 15,-2-2 11-15,3 0-22 0,-3 0 1 0,-4-4 0 0,9 1-3 16,-13-1-3-16,4 0 1 0,2 0-17 16,-5 0-7-16,11 0-1 15,-47-26 0-15,50 27-9 0,1 3-4 0,5 1 2 16,4-2-1-16,0 4 1 0,6-1 0 0,4 2 3 15,0 1-2-15,7 1 2 0,1 3 1 16,5 0 0-16,2 2 4 0,-3-1 24 16,7 6 13-16,2 0 1 0,-2 3 4 0,0-1-6 0,4 1-21 15,4 2-13-15,0 2-4 0,2-1-5 16,-4 0-1-16,7 0-1 0,-3 1-2 0,4 0 0 16,-3 1 1-16,9-1 2 15,-10 3 0-15,0-2 0 0,3 1-2 0,-7 1-3 16,2 1 2-16,-2 1-5 0,2 3 0 15,0 2 1-15,-4 4 3 0,0 4 0 0,0 7 3 16,-4 4 0-16,-2 6 0 0,0 5 2 0,-5 1-1 16,5 2 2-16,-4 0-1 0,0-1 5 15,-1-3-3-15,1-4 1 0,8-3-1 16,-9-3-1-16,5-3 1 0,2-5-6 0,0-5 2 16,2-4 5-16,2-2 0 0,0-7 4 0,-4 0 4 15,4-7 2-15,0-5-4 0,4-3-3 16,-4-8-3-16,2-2-3 0,-2-5 4 0,0-1-3 15,4-5-2-15,0 0 0 0,-4-6 0 16,0-1-1-16,0-3-1 0,0-3 1 16,0-1-2-16,0-42-1 0,0 52 3 15,0 9-3-15,0 7 1 0,0 12-2 16,6 4 0-16,-4 8-3 0,9 6 2 0,5 6 1 0,1 3 2 16,4 4 2-16,1 1-2 0,5 1 3 15,4 1 0-15,2-2 3 0,5-5-1 16,1-1 2-16,4-5-1 0,3 0 3 0,5-1-2 15,-1 0-35-15,-4 4-220 0,1 3-416 0,-8 0-505 16,-1 2-228-16,-5-2-65 0,-2-2 168 16,-2 1 400-16</inkml:trace>
  <inkml:trace contextRef="#ctx0" brushRef="#br0" timeOffset="97325.6608">16109 10495 7 0,'-25'-22'560'15,"2"-2"98"-15,-37-42 1148 0,44 54-1632 16,-5 7-74-16,11 2 4 0,-7 2 40 0,9-1 52 16,-7 2 53-16,3-5 15 0,-5 3-12 15,1 1-23-15,-5-4-36 0,-2 3-38 0,-8 0-30 16,-2 2-33-16,-4 2-30 0,-9 1 1 16,-1 2 4-16,-7-1 1 15,0 1 14-15,-6-1 13 0,-6-1-22 0,-4-1-17 0,-7 1-3 16,1-2 3-16,-5 0-3 0,-6-1 2 15,-6-1 14-15,0-3 3 0,-10-1-10 16,-1-1-10-16,-9-4-7 0,1 0-18 0,-10 1-13 16,-4 1-4-16,-4-1-2 0,-1 1 2 15,-7-2 3-15,-3 1-3 0,-2-1 17 16,-4-2 15-16,-3-2 0 0,3 2 3 0,-2-2 1 16,2-1-12-16,2-2-15 0,-2-2-4 0,5 1-1 15,1-1-2-15,2 0-4 0,1-6 1 16,1 1 0-16,7-2 20 0,2-3 17 15,0 0 9-15,8 2 0 0,0 0 5 0,6-1-23 16,4-1-18-16,7-1-4 0,0-4-6 0,9-2-5 16,3-3 1-16,3-2-1 0,5-4 1 15,-2 1 37-15,13-5 18 0,1-1 5 0,7-3 3 16,4-1 5-16,11-2-10 0,3 3-8 0,9 1-2 16,6 0 3-16,4 6-5 0,10-3-25 15,5 4-13-15,6 4-4 0,-2 0-5 16,8 5-1-16,-3 2-3 0,6 6 2 0,-3 5 1 15,4 3-3-15,2 3 1 0,-2 4-2 0,2 2-2 16,0 4 2-16,3 2-1 0,-7 0 0 16,8 5 2-16,-4 0-2 0,5 3-2 0,-5 1 2 15,4 5-4-15,-4 3 3 0,3 4-2 16,-3 6 3-16,-4 7-1 0,6 9-1 0,-8 4 1 16,-4 6 1-16,0 3 1 0,-4 3 1 15,-1-3 0-15,1 1 1 0,-6-1 1 0,1 0 0 16,-1-1-4-16,1-5 2 0,-1-2 2 15,1-5 3-15,-1-6-5 0,6-5 2 0,-3-5-1 16,1-9 1-16,4-5 2 0,-4-6 1 16,3-4 2-16,-1-6 3 0,-2-5-4 0,3-7 0 15,-3-5-2-15,4-4-2 0,-4-7-3 0,-3-3 0 16,-1-2 1-16,5-6-2 0,-7-2 0 16,1-2 2-16,-5-5-3 0,3 0 2 0,5 6 1 15,-3 2-2-15,3 11 0 0,2 9-1 16,7 8-2-16,3 10-1 0,0 7-2 0,0 3 0 15,7 3-2-15,-1 4 1 0,4 5 4 16,1 3 0-16,1 2 2 0,2 2 1 0,-1 0 1 16,1-3-1-16,3-3 2 0,-1-1-1 0,1-2 2 15,-5-2-1-15,9-1 2 16,-2-6 1-16,-1-2 0 0,26-11 2 16,-22-1-4-16,1-2-1 0,0-3 1 0,2-2 0 15,-2-4 1-15,-3 2 0 0,-1-2 0 0,-3 0-2 16,1 0-2-16,-3 2 1 0,-1 0 2 15,-3 5-2-15,5 3 1 0,-7 4 1 0,6 4-1 16,-1 3-4-16,7 6-1 0,1 6-102 0,2 4-225 16,8 7-411-16,-6 0-473 0,10-3-215 15,0 3 3-15,2-4 180 0,1-1 389 16</inkml:trace>
  <inkml:trace contextRef="#ctx0" brushRef="#br0" timeOffset="99019.8173">13519 7270 248 0,'0'-27'431'15,"0"-3"77"-15,-2-24 476 0,2 33-633 16,0 3-17-16,2 4-17 0,5-1-32 15,1 7-57-15,2 3-26 0,7 2-25 0,5 3 2 16,7 3 39-16,9 2 22 0,11 0 9 16,5 3-6-16,6 2-51 0,4-1-58 15,-2-1-33-15,2 0-40 0,-4-2-30 0,-2 0-11 16,-6 0-8-16,-5 1-5 0,-3-2 1 16,-7 4-4-16,-2-4 2 0,-4 3-4 15,-8-1 1-15,0 0 2 0,-5-1-3 0,-9-2 0 16,1-1 4-16,-6-3 2 0,-2-1 2 15,-8-5-2-15,4-5 3 0,-8-3-2 0,-5-12-1 16,3-3-1-16,-9-8-2 0,0-4 2 16,-1-5-2-16,-1-4-3 0,0 5 46 15,-2 4 37-15,3 12 32 0,1 10 12 0,-2 11 13 16,-4 16-25-16,0 12-6 0,-6 16 3 16,-4 20 3-16,-6 16 1 0,-3 15-15 0,-4 15-26 15,-1 3-28-15,1 5-16 0,5 5-285 16,-3-1-691-16,5-3-313 0,3-8-148 15,3-17-68-15,10-25 246 0</inkml:trace>
  <inkml:trace contextRef="#ctx0" brushRef="#br0" timeOffset="99781.8858">19019 7485 370 0,'0'-4'662'0,"0"-2"156"0,0 1 71 16,0 1-187-16,4 8-259 0,0 0-167 15,4 7-153-15,9 2-63 0,1 5-28 0,-1-1-11 16,1 3 54-16,7-3 38 0,-2 0 16 0,4-1 5 16,0 1 3-16,0-2-57 0,-3 0-38 0,3 0-25 15,4-3-5-15,-2 0-5 0,2-5-1 16,-2-4-1-16,2-3 1 0,-4-3-3 15,0-3 2-15,-8-1-1 0,-3-5 1 0,3-1-1 16,-11-5-2-16,2-6 1 0,-5-4-1 16,-3-7 0-16,-2-6 29 0,0-3 37 0,-7-1 37 15,5 1 51-15,-8 5 46 0,0 7 15 16,-5 9-10-16,3 11-15 0,-9 9-30 16,-6 11-18-16,2 16-19 0,-55 65 79 15,32-24-128-15,3 7-25 0,-5 6-21 16,-2 9-13-16,1 5-271 0,-1 4-683 0,-8-2-312 15,-2-8-145-15,-13-8-60 0,-7-18 237 16,-9-19 665-16</inkml:trace>
  <inkml:trace contextRef="#ctx0" brushRef="#br0" timeOffset="101469.7579">10188 7663 21 0,'-7'-25'399'0,"5"-5"87"16,-8-2 71-16,0-3-19 0,-1 2-152 16,-1-4-69-16,2 1-21 0,-7-1-7 15,0-3 6-15,-7-2-14 0,1-1-24 0,-4-2-56 16,-2-1-59-16,-2 1-60 0,-6 3-6 16,2 0 9-16,-9 2 2 0,1 2 2 15,-9-1 0-15,2 4-36 0,-3-3-28 16,-7 3-9-16,0-2 25 0,-6 3 17 0,-5 0 3 15,-1 2 2-15,-5 1-2 0,-3 0-34 16,-3 5-17-16,-8 1-5 16,-2 3 22-16,-4 1 25 0,-3 6 40 0,-3 0 18 0,0 5 10 15,-5 1-26-15,-2 4-21 0,-3 3-42 16,-1 4-15-16,-2 3-10 0,0 5-1 0,3 1-2 16,3 2-3-16,-2 2-3 0,3 3 0 15,-1 4 1-15,3 1 1 0,1 3 3 0,3 3 1 16,1 3-2-16,3 6-2 0,0-1 19 15,-3 6 12-15,9 1 2 0,4 1 4 0,3 4-1 16,-1 4-21-16,6 1-14 0,5 5-5 16,1 0 2-16,9 6 8 0,6 0-5 15,4 1 6-15,6 0 0 0,7 1-6 16,6-1-5-16,6 4 4 0,4 2-1 0,4-1-2 16,7 4 4-16,3 0 3 0,5 1-3 15,2-1 1-15,4-1 2 0,4-2 3 16,4 0-12-16,4 0 8 0,7 2-4 0,3 1 2 15,3 1 1-15,10 3 70 0,0 0 17 16,11-1 21-16,51 67 118 0,-45-80-172 16,3-2-17-16,3-2-18 0,8-3-5 0,-2 2-2 15,7-4 3-15,-1-2-4 0,8-2 62 16,3-1 23-16,-3-1 11 0,3-5 3 16,6-3-1-16,2-2-32 0,0-5-1 0,6-2-3 15,2-3 0-15,2-3 4 0,4-2-25 0,3-2-25 16,-1-6-12-16,1-2-4 0,1-3-6 15,3-4-2-15,5-6 2 0,-3-2 2 0,4-7-3 16,-3-5 3-16,3-3-1 0,0-5-4 16,0-3-4-16,-1-8 6 0,1-3-1 0,-2-4 1 15,-1-2 0-15,-5-4 30 0,1-6 17 16,-1 0 8-16,-3-5 7 0,1-5 3 0,-1 0-70 16,-6-3 0-16,-4-3 0 0,1-4 0 15,-8-2 0-15,1-5 0 0,-2-1 0 0,-6-7 0 16,-5 0 0-16,-4-9 0 0,-8 0 0 0,-8-3 0 15,0-4 0-15,-15-2 0 16,-2-7 0-16,-10-5 0 0,-10 0 0 16,-11-6 0-16,-49-245 0 0,-3 246 0 0,-14 5 0 15,-25 1-371-15,-10 7-499 0,-23 7-464 16,-22 7-210-16,-15 4 1 0,-23 7 217 16,-15 9 484-16</inkml:trace>
  <inkml:trace contextRef="#ctx0" brushRef="#br0" timeOffset="105672.2387">26799 12818 60 0,'4'0'297'0,"0"-2"48"16,-4 0 24-16,0 1-75 0,0-3-41 0,0 3-7 15,0-1 7-15,0 1 9 16,0 1 8-16,0-1 6 0,0 1-6 0,0 0-14 0,0-3-11 16,0 3-20-16,0 0-14 0,0 0-11 15,0 0 0-15,0 3 3 0,0-3 5 16,0 0-7-16,0 0-6 0,-4 1-21 0,4-1-21 15,0 0-19-15,0 0-14 0,0 0-6 16,0 0-2-16,0 0 8 0,0 0 10 0,0 0 17 16,0-1 14-16,0-2-2 0,4 0-10 15,-2-4-16-15,6 0-30 0,-1-6-16 0,5-3-11 16,3-6-1-16,1-5-4 0,3-4-2 16,1-5-16-16,7-7-13 0,2-5-16 0,6-4-13 15,5-6-10-15,3-7 1 0,1 2 1 0,1-5-3 16,7-2 0-16,-9 3-1 0,3 1-3 15,-5 3 1-15,-6 5-3 0,2 7 2 16,-6 2 0-16,3 7 0 0,-8 2 2 0,-3 2 0 16,-4 5 1-16,-1 5 2 0,-5 2 1 0,-1 5-1 15,-4 4 1-15,-5 4-1 0,1 4-2 16,0 4 2-16,-4-1-3 0,0 4 1 0,-4-1-3 16,0 1 1-16,1 4-3 0,-5 2 0 0,0 4 2 15,-2 5-1-15,-5 4-1 0,-1 4-3 16,3 6-37-16,-1 1-86 0,-3 0-128 15,7 1-163-15,2-2-246 0,-3-1-257 0,-3-2-226 16,5-3-47-16,-5 0 84 0,2-2 213 16,1-2 279-16</inkml:trace>
  <inkml:trace contextRef="#ctx0" brushRef="#br0" timeOffset="106324.8346">26917 12397 47 0,'-4'0'332'16,"2"-1"41"-16,-3 0 20 0,1-2-115 15,4 1-130-15,0 0-44 0,-2 1-10 16,2 1 12-16,0 0 24 0,-4 0 22 0,4 0 4 15,-2 0-6-15,2 0-2 0,-8 0-12 16,8 0-6-16,-2 0 2 0,-5 1 12 0,3-1 20 16,0 0 29-16,2 2 28 0,-6-2 18 15,8-2 13-15,-6 2 0 0,6-1-7 16,-2-1-18-16,2 2-30 0,-5-2-17 0,5-1-24 16,-4 1-33-16,4 0-7 0,4-1-7 15,-4-2-26-15,5 3-18 0,-5-3 11 0,2 2-20 16,-2 0-4-16,0-1-5 0,0 1 3 15,0 3-2-15,4-2 0 0,-4 2-4 0,0 0 0 16,0 0-10-16,0 2-20 0,0-2-8 16,0 3-9-16,0 1-2 0,0-1 0 15,2 2-2-15,-2 0 4 0,0 5-2 16,0 0 3-16,0 4 2 0,0 2 4 0,0 4 2 16,-2 2 5-16,-2-2 8 0,2 4 12 15,-7 0-2-15,7 0 1 0,-2 0 2 16,2 1-9-16,-6-3-9 0,6 1 2 0,-2-1 21 15,1 2 22-15,3-5 9 0,-4 0 6 0,0-1-1 16,4-1-21-16,0-4-28 0,0-1-10 16,0-1-8-16,4-1-3 0,0-3 0 0,-4 1 0 15,0-1 1-15,7-3 10 0,-5-3 55 16,6 1 23-16,0-4 17 0,3-1 26 0,5-4 3 16,9-3-45-16,-2-3-24 0,6-3-13 15,2-3-25-15,6-3-16 0,-4-2-9 16,6-3 1-16,1-2-2 0,-3 1-3 0,-4 1-1 15,-2 2 1-15,-8 5-1 0,-3 5-1 0,-9 4 0 16,-5 4-3-16,-4 5-3 0,2 4-30 0,0 1-136 16,-4 4-233-16,-4 1-388 0,0 0-467 15,2 1-184-15,-2-3 38 0,2-2 195 16,-7 0 364-16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2-09T05:52:37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6903 9152 192 0,'0'-2'407'0,"-4"-1"34"0,4 1 19 0,-2 2-147 16,-2 3-81-16,2-1-8 15,2 0 32-15,-4-1 49 0,0 1 20 0,4-1-3 16,-2-1-20-16,-2 2-28 0,4 0-28 0,-5-2-20 15,5 2-12-15,-2-1-10 0,2-1-12 16,-4 0-23-16,4 0-32 0,0 0-40 16,0 0-32-16,0 0-25 0,0 3-3 0,0-3 2 15,0 2 0-15,0-2-5 0,0-2-2 16,0 2-18-16,4 0-8 0,-4 2-4 16,-4-1 0-16,4-1 1 0,0 0 0 0,0 0-2 15,0 0 0-15,0 0 23 0,0 0 12 16,4 0 2-16,-4 0 7 0,0 2-1 0,2-2-21 15,-2 1-14-15,0 1-6 0,0-1-4 16,0 2 6-16,5 2-3 0,-5 1 2 16,0-1 20-16,4 4 12 0,-2-1 0 0,-2 1 4 15,0 3 3-15,4-1-18 0,0-1-15 16,-4 3-1-16,2-1 2 0,-2 3-1 16,4-2 16-16,-2 0 24 0,2 2 10 0,1 2 6 15,-3 2-3-15,2 1-11 0,-2 1-27 16,6 3-11-16,-6-4-6 0,-2 0 3 0,6 1-6 15,-1-2 6-15,-5-1-1 0,4-1-6 0,-2-2-1 16,2-2 7-16,0-1-5 0,-2 0 2 16,-2-4 5-16,4 0-5 0,-4-2-2 0,2-2 0 15,-2-1 2-15,0-1-6 0,0 1 12 16,0-2-5-16,0-1 0 0,0-1 0 0,-2-1 7 16,-2 1-3-16,4-1-1 0,0-1-6 15,-2-1-65-15,2-1-129 0,-8-2-199 16,6-2-282-16,-2-4-339 0,-1-1-176 0,3-3 17 15,-2-1 149-15,4-3 262 0,0-1 335 16</inkml:trace>
  <inkml:trace contextRef="#ctx0" brushRef="#br0" timeOffset="587.6359">6833 9199 119 0,'0'-8'471'16,"-2"3"62"-16,-2-3 29 0,0 2-102 0,4 2-202 16,4-2-78-16,0 1-6 0,-4 0 13 15,2-2 8-15,4 0-20 0,5 0-45 0,-1 0-53 16,2 1-39-16,3-1-22 0,6 2-9 16,-3-1-5-16,3-1-2 0,2-1 2 15,3 0 3-15,1 0 1 0,4-1 4 16,-2 2 2-16,2-2 37 0,-2 1 37 0,4 0 14 15,0-2 9-15,-1-1 1 0,-4 1-37 0,3 1-11 16,-2-1 9-16,-2 0 4 0,4 1 2 16,-8-1 2-16,4 1-26 0,-4 0-28 15,2 0-11-15,-7 2-9 0,3-2-1 16,0 2-2-16,-5-1-1 0,1 3 0 0,-1 0-1 16,-3 2 0-16,1 0-1 0,-4 2 42 15,-1 1 31-15,1 0 14 0,-4 0 11 16,2 1 22-16,-1 0-18 0,-5 4-17 0,2-2 14 15,-4 3 11-15,4 2-1 0,-2 0-3 16,2 1-4-16,0 6-25 0,-2 1-13 0,3 3-21 16,-3 4 4-16,6-1 8 0,-6 2 1 15,4 2-1-15,2-3-3 0,-1 5-23 16,-1-3-12-16,0-1-7 0,2 0-1 0,1-2 2 16,-1 3-5-16,0-3 29 0,3-1 30 15,-3 0 14-15,0-3 3 0,0 0 2 16,1 0-26-16,-1-2-30 0,0 0-15 0,-4-3-6 15,2-1 0-15,3-3-3 0,-3 0 2 0,-4-2-2 16,2 0 2-16,0-2-3 0,-4 0 0 0,0-1 1 16,0 0 2-16,0-2-3 0,-4 0 5 15,0 1-1-15,2-1-11 0,-2-2-87 16,-7-2-149-16,5 1-272 0,-4-3-359 16,-2-1-287-16,-3-3-54 0,-1 1 86 0,-1-3 247 15,-2 0 344-15</inkml:trace>
  <inkml:trace contextRef="#ctx0" brushRef="#br0" timeOffset="1555.0581">6943 9373 97 0,'-2'-10'354'16,"-2"0"44"-16,-3 1 41 0,3 1-107 15,-2 3-74-15,2 0-19 0,-2 1 8 16,4-2 17-16,2 2 7 0,-9 0-4 0,9 1-11 16,-2 1-22-16,2 1-40 0,0 1-46 0,0 0-46 15,0 1-24-15,0 2 1 0,0 1-1 16,0 5-1-16,2 2 0 0,-2 2-12 15,9 2-31-15,-7 4 40 0,4 0 18 0,-2 1 9 16,2 2 14-16,0-2 38 0,-1 3-34 16,1-1-21-16,2 2-11 0,-6-2-12 15,4 0-39-15,-2 2 14 0,1 0 14 0,-3-2 11 16,4 0 3-16,-6-2-1 0,4-2-27 16,-4 0-25-16,4 1-10 0,-2-2-7 0,-2-3 0 15,0-3-5-15,0-1-2 16,0-1-1-16,0-2 1 0,0-3 4 0,0 1-3 15,0-5 4-15,0 3-4 0,0-1 4 0,0 0 24 16,0-1 16-16,0-1 8 0,0 0 8 16,4 0-1-16,0 0-27 0,-4-3-15 15,2 1-9-15,5-1-4 0,1-1-1 16,-6-1 1-16,8 0-1 0,3-2 3 0,-3 2-4 16,7-3-4-16,-1 1-4 0,5-1 1 15,0-1-1-15,1-1-1 0,5 1 5 0,-4-3 5 16,4 0-1-16,0 3-2 0,0-2 2 15,-1 2-3-15,-3 1-1 0,4-1-3 16,-4 1 1-16,4 1 1 0,-2-2-1 0,-1 1 4 16,1 0 0-16,2 1 1 15,0-1 1-15,-4 2-2 16,-1 1 1-16,28-7-6 0,-25 5 3 0,-6 2 0 0,-3 0 0 16,1-2 0-16,-1 5 3 0,-5-3-3 15,3 1 0-15,-4 0-3 0,-1 2 7 0,-1-1-2 16,-2-2 2-16,0 2 2 0,-2-2 0 15,-1 3 2-15,-3-1 1 0,0 2 6 16,0-3 36-16,0-1 18 0,0 2 7 0,0-1 9 16,-3-1-1-16,-1 2-31 0,4-2-14 15,0 0-11-15,-4-2-10 0,2 2-4 0,-2-2-4 16,4-1-3-16,-2-1-4 0,2 0 3 16,-4-1-10-16,4-4 8 0,-4-2-2 0,4-4-2 15,-2 0 1-15,-3-4 7 0,5-1-7 0,-2-4 5 16,-6-2-4-16,6-1 0 0,-2-1-5 15,2 2 2-15,2 4-5 0,-4 5 5 0,0 4 0 16,1 5 0-16,-1 3-1 0,0 5-3 0,-2 2-17 16,4 3-133-16,-8 3-278 0,-1 1-455 15,1 1-310-15,0 1-126 0,-3 4 70 16,3 0 249-16,-3 2 443 0</inkml:trace>
  <inkml:trace contextRef="#ctx0" brushRef="#br0" timeOffset="2248.6458">6986 9140 73 0,'-6'-5'394'0,"6"-2"60"0,-4 3 39 0,2 1-75 16,-2 0-114-16,2 1-44 0,2 0 14 15,-5-1 33-15,1 1 9 0,4 1-21 0,0 1-47 16,0 0-66-16,0 1-72 0,0-1-52 16,0 2-35-16,4 1 32 0,1 1 17 15,-5 1 12-15,2 0 3 0,4-2 3 0,-2 4-47 16,2-2 19-16,2 0 40 0,1 0 22 15,1 0 11-15,0 0 7 0,3 0-36 16,-3-2-50-16,5 2-2 0,-3 0 3 0,5 0 3 16,-1-1 1-16,-1 2-2 0,-3-1-24 15,5 0-16-15,-3 2-11 0,3-2-4 16,-5 0-1-16,4 2 0 0,1-2 3 0,0-2 40 16,1 0 21-16,-1-1 10 0,-1-1 0 15,-3-1-2-15,3 0-35 0,-1 2-20 16,-3-4-14-16,11-1 10 0,-9 0-2 15,-3-2 32-15,-3 2 20 0,2-4 21 16,1-1 16-16,-5-1 10 0,4-3-10 0,-4 1-5 16,5-3-13-16,-5 0-12 0,4-3-12 0,-1-2-20 15,-1 0-11-15,0 1-7 0,0-3-4 16,1 1-3-16,-3 0-6 0,0 2-2 0,4 0-5 16,-3 1-3-16,-1 5 0 0,2 3-1 15,-6 3-1-15,4 5-6 0,-2 1-81 0,3 3-238 16,-3 3-471-16,-4 1-381 0,0-2-171 15,-4 0 7-15,4-5 200 0,8 3 455 16</inkml:trace>
  <inkml:trace contextRef="#ctx0" brushRef="#br0" timeOffset="5958.3325">11761 12862 95 0,'0'-9'387'0,"0"-1"73"0,0 1 50 16,0 1-98-16,0 0-96 0,-2-1-52 0,2 1-12 15,0 2 13-15,0-3 19 16,0-18 622-16,0 16-635 0,-4 2-27 16,4 1-22-16,0 3-14 0,0 0-5 15,0 2-11-15,0 1-19 0,-2 1-36 0,2 1-36 16,0 1-41-16,0 3-23 0,-4 2-22 16,0 6-6-16,4 1 11 0,-6 6 5 15,6 2 4-15,-2 4 5 0,2 1 2 0,0 0 4 16,0 4 5-16,2 0 3 0,-2 3-1 15,4 2 1-15,-2-1-15 0,-2-1-11 0,8 2-6 16,-6-3-6-16,2-6 0 0,-2-1-5 16,3-3-2-16,-1-3-2 0,-4-2 2 15,2-5-2-15,-2-4 23 0,4 1 19 0,0-6 31 16,-4 1 46-16,0-3 54 0,2-1 23 16,-2-5 8-16,0-2-14 0,0-6-39 0,0-4-48 15,4-5-39-15,-2-6-25 0,-2 0-13 16,4-7-7-16,-4 0-8 0,5-5-4 0,-5-4-4 15,0-3-2-15,0-3 0 0,-5 1-2 16,5-2-3-16,-4 4 2 0,4 4 1 0,-2 8-4 16,2 10 3-16,-4 7-3 0,4 9 1 15,0 4-1-15,-2 15-4 0,2 5 6 0,-4 8 0 16,0 8 0-16,2 6 1 0,-2 2 2 16,-1 4 1-16,5-2 0 0,-2 0-1 15,2-3 0-15,2-1-3 0,-2-1 2 16,9-4 0-16,-9-5 0 0,2 1 2 0,6-4 2 0,-8-2-2 15,2-4 1-15,-2-3 0 0,4-4-3 16,-2-4 0-16,-2-2 1 0,0-3 1 0,0 1 2 16,0-6 3-16,0 1 3 15,0-18 9-15,0 3-13 0,-2-3-4 0,2-5 0 16,-4-1 0-16,4-7-2 0,0-3 1 16,0 0-2-16,-2-5 1 0,2 2-2 0,-4 2 1 15,0 2 1-15,4 8-1 0,-2 6 0 16,2 8 0-16,0 4-4 0,0 8 0 0,0 2-3 15,0 2 1-15,0 7 1 0,-4 2 1 0,-1 4 4 16,5 5 2-16,0-4-1 0,0 2-1 16,5-2-2-16,-1-4 2 0,-2 0 0 0,2-2 0 15,0-3 2-15,-2-2 1 0,4 0 1 16,-2-3-1-16,1-1 4 0,1-6-3 0,-4-1 1 16,6-4 2-16,-6-5-3 0,4 1-3 15,-1-6-3-15,-1 0 3 0,-4 2-2 0,2-5-1 16,-2 3 2-16,-2-1 1 0,2 6-3 0,0 2 2 15,-4 5-1-15,-1 6-1 0,-1 6-1 16,4 10 2-16,-6 4 1 0,2 6-1 16,-1 3 1-16,1 0 0 0,0 0 1 0,2-1 0 15,0-1 0-15,2-4 0 0,2 0 0 0,0-5 0 16,2-3 1-16,-2-4-2 0,0-3 1 16,4-2 0-16,0-2 1 0,-4-3 2 0,2-3 2 15,-2-2 2-15,4 0-2 0,-2-7 0 16,-2 1 1-16,4-4-4 0,-4 2-1 0,-4-3 0 15,4-4-1-15,-2 2 0 0,-2-6 1 0,2-1 1 16,-6-1-2-16,6-2 0 0,-7-3 0 16,3 2 0-16,4 0 0 0,-2 4-2 0,0 6 2 15,2 6 0-15,-2 2-2 0,4 4 2 16,-2 2 0-16,2 3-3 0,0 2-3 0,0 0 1 16,0 0 0-16,0 4-2 0,0 1 2 15,2 3 2-15,-2 0-1 0,4 1 3 16,-2-2-2-16,6 1 3 0,-8-1 0 0,2 1 0 0,4-1 1 15,-1-1-2-15,-1 1 1 0,-2-4 0 16,6 1 0-16,-8-3 3 0,2-1 1 16,4-3 0-16,-2-2-2 0,1-5 1 0,-3-2 0 15,4-4-2-15,-6-6-2 16,4-3 2-16,-4-32-3 0,0 27 3 0,0-3 1 16,-4-4-1-16,4-1-1 0,0-4 1 0,0 1-2 15,4 0 0-15,-4 5 2 0,0 9 0 0,4 6 0 16,-4 4-1-16,0 5-1 0,0 4-1 15,0 3-1-15,0 1-4 0,0 4-3 0,2 5 4 16,-2 6-2-16,4 4 0 0,-2 9 6 16,7 5 1-16,-7 9 1 0,2 4 0 15,0 6 0-15,-4 3 0 0,0 5 0 0,0 4 0 16,-4-2 0-16,0 1 0 0,4-2 1 0,-2-3-1 16,2-2 0-16,-4 0 0 0,-1-6 1 15,3-6 2-15,-2-3 0 0,4 0-1 0,0-4 0 16,0 0 2-16,0-5-3 0,0-4 1 15,0-2-2-15,0-6 1 0,0-4-2 0,4-2 1 16,-2 0-1-16,3-7 1 0,-1 1 1 16,-2-3 4-16,-2-2-1 0,8-3 4 0,-6-6 2 15,2-3-3-15,2-4 0 0,-1-4-4 0,-3-3 1 16,4-4-1-16,-2-5-2 0,0-2 1 16,-2-7-4-16,2-1 4 0,0-7-5 0,-4 0 1 15,-4-7 1-15,0-2 0 0,2-4-2 0,-6 3 3 16,2-3-1-16,-1 7 2 0,-3 4-2 15,4 3 2-15,0 6-1 16,-3 3 0-16,1-22 0 0,4 41 0 0,0 7-3 16,4 6 3-16,-2 2-3 0,2 2-1 0,0 3-1 15,0 4-5-15,2 6 0 0,-2 8 0 16,0 8 3-16,4 8 2 0,0 6 4 0,-2 4-1 16,-2 4 4-16,0 3-4 0,0 2 1 15,0 4 1-15,0-1 3 0,-2 2 0 0,2-1-3 16,-4-3 2-16,0-2-2 0,4-4 0 15,-2 0-2-15,-2-8 6 0,4 0-4 16,-2-5 4-16,2-5-2 0,0-4 0 0,-5-5-2 16,5-5-1-16,0-3 0 0,-4-4 2 0,4-4 1 15,0-3 7-15,0-2 4 0,0-6 0 0,0-2 19 16,0-6 6-16,0-5 1 0,4-8 1 16,-4-4 0-16,5-6-17 0,-3-4-23 0,2-6 0 15,-2-2 0-15,2-5 0 0,0-2 0 16,-2-3 0-16,-2-1 0 0,4-1 0 0,-2 2 0 15,3 8 0-15,-1 8 0 0,-4 13 0 16,0 10 0-16,0 7 0 0,0 6 0 0,0 6 0 16,2 1-2-16,-2 4-9 0,0 7 0 0,0 5 0 15,0 3-2-15,0 4-44 0,0 2-112 16,0 5-196-16,0 0-341 0,-2 2-488 16,-7 2-223-16,3-1-13 0,0 2 146 0,-4-6 313 15,-1-1 484-15</inkml:trace>
  <inkml:trace contextRef="#ctx0" brushRef="#br0" timeOffset="6553.982">11728 12330 172 0,'0'-8'305'0,"-2"1"39"0,-2 2-16 0,4 0-65 16,0 3-19-16,0 0-9 0,0 2-15 15,0 0-32-15,0 4-23 0,0 1-30 16,0 2 9-16,6 4 23 0,-6 6 19 0,9 2-16 15,-9 5-15-15,2 3-44 0,-2 1-41 16,4 4-34-16,-2 1-17 0,-2 4-7 0,4-2-3 16,0 6-1-16,-4-3-67 15,-8 3-250-15,2-2-272 0,-1-5-125 0,-3 1-55 16,-2-6 40-16,-3-7 235 0</inkml:trace>
  <inkml:trace contextRef="#ctx0" brushRef="#br0" timeOffset="8547.9063">9431 9731 85 0,'-13'-3'378'0,"-1"-1"46"0,1 3 22 16,-1-1-109-16,1 0-106 15,1 2-41-15,-4 2 201 0,5 0-190 16,3-1-34-16,2 1-42 0,0-2-40 0,1 2-18 16,3 1-1-16,-2-3 16 0,4 2 21 15,0 0 21-15,0-1 4 0,0 1-10 16,0-2-18-16,0 0-5 0,0 0 3 0,0 0 7 15,0 0 22-15,0 0 24 0,0 0 7 16,0 2 6-16,0-2-5 0,0 0-14 0,0 0-24 16,4 0-23-16,-4 0-25 0,2 0-29 15,-2 0-17-15,0 0-13 0,0 0-9 16,5 0-1-16,-1 3-4 0,-4-3-3 0,2 2 2 16,4-2-1-16,-2 2 4 0,2-1 2 15,3 3 36-15,-7-3 31 0,8 1 12 16,-4-1 9-16,4-1 1 0,-3 0-38 0,3 0-29 15,0 0-14-15,-3 1-6 0,3 0-2 16,-4-1-2-16,4 2-1 0,-3-2-1 16,1 0 0-16,-2 0-3 0,0 2 1 0,1-2 2 15,-1 1 2-15,2-1 1 0,-6 2 1 16,2-1-1-16,-2-1 2 0,2 0-1 0,3 0-3 16,-3 0 2-16,0 0-3 0,2 0 2 15,0 2-2-15,1-2 2 0,3 1 3 16,-4 1-1-16,2-1 3 0,1-1-2 0,-1 0 2 15,-6-1-1-15,4 1-1 0,2 0 1 16,-5 0 0-16,3 0-3 0,-2 0 2 0,0 0-3 16,-2 1 0-16,-2 1 0 0,0-2 0 15,4 0 0-15,-4 0-1 0,4 0-1 16,-4 0 1-16,0 2-1 0,0-2-1 0,0 0 2 16,0 0-1-16,2-1 2 0,-2 1 1 0,0 0-2 15,0 0-1-15,5 0 1 16,-5 1-2-16,2-1 2 0,-2 2-1 0,0-2 0 15,0 2-1-15,4-2 0 0,-4 1-1 0,0-1 2 16,4 0-1-16,-4 2 1 0,0-2 1 16,0 0 2-16,2 0-3 15,-2 0 2-15,4 0 4 0,-4 1-6 0,2-1 0 16,-2 0 0-16,4 0 1 0,-4 0-1 16,4 0 1-16,-4 0 2 0,2 2 2 15,-2-1-2-15,5-1-2 0,-3 0 1 16,-2 0-4-16,0 0 1 0,4 0-2 0,-4 0 3 15,0 2 0-15,0-2 0 0,0 0 2 0,0 0-2 16,4 0 1-16,-4 0-2 0,2 0 1 16,-2 0-2-16,4 0 2 0,0 1 2 15,-2-1-1-15,3-1 0 0,-3 1 1 0,2 0-4 16,0 0 1-16,-2 0 1 0,-2 0-3 16,4 1 6-16,-2 0-2 0,2 1 1 15,0-1 2-15,-4-1-1 0,2 0-2 0,7 0-2 16,-9 0 2-16,2 2-3 0,4-2 0 15,-2 2 0-15,0-1 3 0,2-1-1 0,1 0 2 16,-1 2-1-16,-2-4 0 0,2 2 0 16,0 0-2-16,3 0 1 0,-1 0 2 15,0 2 0-15,1-2-1 16,-1-2 0-16,8 2-2 0,-5-1 0 0,-5 2-2 16,4-1 2-16,-4 0 1 0,5 2 2 0,-5-2-2 15,0 0 2-15,9 0-1 0,-7-2 0 16,2 1-1-16,1-3 3 0,3 1-2 15,-6 1 3-15,3-1-1 0,-1 0-3 16,0 1 1-16,1 1 0 0,-1 1-1 0,-4-2-1 16,0 0 2-16,1 1-1 0,-1 0-1 15,2 1 1-15,-2 0 1 0,-2 1-1 0,3-1 0 16,-5 0 3-16,6 0-3 0,-6 0 0 16,2 0-3-16,-2 0 3 0,2 0 0 15,1 0 3-15,-5 1-2 0,0-1 1 0,0 0 1 16,0 0 0-16,0-1 0 0,0 0 1 15,0 1 2-15,0 0 0 0,0-3-2 0,0 3 5 16,0-2-4-16,0-1-32 0,0 2-92 16,-5-1-181-16,1 1-263 0,-2-3-319 15,4 2-194-15,-6-1-12 0,2-2 135 16,3 4 242-16</inkml:trace>
  <inkml:trace contextRef="#ctx0" brushRef="#br0" timeOffset="12417.7938">11677 14345 325 0,'0'-12'517'0,"-9"2"73"15,9 0 57-15,-2 2-169 0,2 2-79 0,0 0-10 0,0 2 3 16,0-1 4-16,0 1-16 0,0 1-44 16,0 1-59-16,0 2-52 0,0-3-44 15,0 3-33-15,0-2-21 0,0 2-14 16,0 0-9-16,0 0-4 0,0 0-7 0,0 0 0 15,0 2 6-15,0-4 9 0,0 2 13 16,0 0 5-16,0 0 1 0,0 2-9 0,0 1-6 16,0-3-11-16,0 0-5 0,0 0-9 15,0 0-12-15,0 0-16 0,0 0-14 0,0 0-18 16,0 2-10-16,0-2-6 0,0 1-7 0,0 1-2 16,0-1 1-16,0 1 3 0,-4-2 5 15,4 1 4-15,-4 1 1 0,4-1 2 0,-2 2-3 16,-2 2-4-16,4-1-2 0,-2 2-3 15,2 0 1-15,-4 3 3 0,0 4-4 0,4 1 14 16,-3 5 14-16,3 3 8 0,-4 0 4 16,4 5 1-16,-2 2-15 0,2 0-15 15,0 3-9-15,-4-1-2 0,4 3-4 0,0-1 5 16,-4-2-1-16,4 1 1 0,0 0 9 0,0 0 43 16,0 4 5-16,0-1-64 0,0 0 0 15,0-1 0-15,0 0 0 0,0-5 0 0,0-1 0 16,0 0 0-16,0-6 0 0,4 0 0 15,-4-1 0-15,4-4 0 0,-4-1 0 0,2-1 0 16,-2-3 0-16,4-3 0 0,-4-1 0 16,3-3 0-16,-3 0 0 0,0-3 0 0,4-1 0 15,-4-1 0-15,0 0 0 0,0 2 0 16,0 0 0-16,0-2 0 0,0 0 0 16,0 0 0-16,0 0 0 0,0 0 0 0,-4 0 0 15,4 0 0-15,0 0 0 16,0-2 0-16,0 0 0 0,0 2 0 0,0 0 0 0,0 0 0 15,-3 0 0-15,3 0 0 0,0-1 0 16,-4-2 0-16,4-4 0 0,-2 0-684 0,-6 0-544 16,2-4-288-16,-5-6-21 0,1-3 167 15,-6-10 309-15,3-13 440 0</inkml:trace>
  <inkml:trace contextRef="#ctx0" brushRef="#br0" timeOffset="13264.4861">11737 12518 202 0,'-5'-5'325'0,"1"-2"44"0,2 2-26 15,-2 2-76-15,0 0-26 0,2-2-4 0,-2 2 6 16,2-1 6-16,-7-1-2 0,9 2 13 16,-6-1 16-16,6 0 10 0,-2 0 4 0,2 1-10 15,-4 1-19-15,0-1-37 0,4 1-18 16,0 2-23-16,0-2-39 0,0 2-37 16,0 2-25-16,0 0-43 0,0 3-24 0,0-2-11 15,0 5-2-15,0 5 18 0,0 2 10 16,0 9 4-16,0 1 45 0,0 7 19 0,0 5-8 15,0-3-3-15,0 7 34 0,0-3-22 16,-2 4-17-16,2 4-5 0,0 2-2 16,0 6-39-16,-4 2-12 0,4 1-6 15,0 0-6-15,0 1-3 0,4-1 1 0,-4-1-3 16,2-1-3-16,-2 0 16 16,4-1 67-16,0 55 165 0,-4-51-107 0,0 0-2 15,0 0-39-15,0-1-17 0,0 0-7 16,0 1-5-16,-4-2-14 0,0 1-25 0,4 2-13 15,-6-3-3-15,6-1 28 0,-2-3 17 0,-2 3 5 16,-1-4 6-16,3 2 12 0,2 0-20 16,0-4-13-16,-4 1-4 0,4-6-5 0,-4 0 1 15,4-2 3-15,0-3-50 0,0 2 0 16,-2-4 0-16,2-1 0 0,0-4 0 0,0-1 0 16,2-2 0-16,-2-4 0 0,4-1 0 0,-4 0 0 15,4-2 0-15,-4 0 0 16,2-3 0-16,-2 17 0 0,0-22 0 15,0 1 0-15,0-2 0 0,0-2 0 0,0-1 0 16,5-1 0-16,-5 0 0 16,0-1 0-16,-5 0 0 0,5-3 0 0,0-5 0 15,0 2 0-15,0-2 0 0,0 0 0 0,0-2 0 16,0-1 0-16,0-4 0 0,0-3 0 16,5 0 0-16,-5-2 0 0,4-4 0 0,-4-1 0 15,-4-3 0-15,4-1 0 0,-5-2 0 16,5-2 0-16,-2-3 0 0,-2-2-194 0,0-2-429 15,2-2-296-15,-2-7-294 0,2-2-152 0,-2-5 48 16,0-4 163-16,-3-1 300 0,5-8 367 16</inkml:trace>
  <inkml:trace contextRef="#ctx0" brushRef="#br0" timeOffset="14292.8494">11799 13006 45 0,'0'-19'389'0,"0"0"71"16,4 2 43-16,-4 2-73 0,0 1-156 0,2 4-68 16,-2 1-28-16,0-1 7 0,4 3 31 15,0 1 26-15,-4 2 10 0,0 1-13 16,2 1-39-16,-2 2-53 0,0 0-54 0,4 2-48 15,-2 1-30-15,-2 5 21 0,5 4 34 16,-1 4 13-16,-4 8 10 0,2 6 74 16,-2 4 4-16,0 9-16 0,0 3 2 0,0 3 48 15,0 4-48-15,-2-1-23 0,2 3-14 16,0 0 21-16,-4 1-21 0,-1 8-10 0,5 2 44 16,-6 4 23-16,4 5-19 0,-2-1-22 15,0-1 15-15,4-1-40 0,-2 0-20 0,-2-1 12 16,4 1 2-16,-2-2-21 0,2 0-13 15,0-2 6-15,-5-1-4 0,1-2 0 0,4 0 2 16,-2-4-3-16,-2-3-12 0,4-5-26 16,0-2-11-16,-2-4-10 0,2-4 2 15,0 1 17-15,0-6 11 0,0 0 4 0,0-3 1 0,2-1-5 16,-2-4-21-16,0-2-8 0,6 0-7 16,-6-3-1-16,9-3-2 0,-9-2 0 0,2-3-1 15,2-3-1-15,-2-3 2 0,2-1-4 16,0-2 2-16,-2-1-2 0,-2 0 0 0,4-1 0 15,-2-2 0-15,-2 1 2 0,0-1-2 0,5 1 2 16,-5-1 1-16,4 1-3 0,-4 1 1 16,0-2-1-16,0 1 0 0,0-4 2 15,0 2-4-15,0-3 5 0,0 1 0 0,0-1-1 16,-4-1-2-16,4-2 0 0,0-3 0 0,-5-6 0 16,5-3 0-16,0-6 0 0,0-5 0 15,0-3 0-15,0-5 0 0,-2-7 0 0,2-6 0 16,-4-5 0-16,2-7 0 0,-2-7 0 15,0-4 0-15,-2-7 0 0,4-2 0 0,-7-4 0 16,3-1-8-16,-4-1 2 0,8-1 2 0,-7-2 0 16,9 2-2-16,0-1 1 0,5 0 3 15,1 3 1-15,2 2-1 0,0 5 4 0,3 7-2 16,3 4-4-16,-6 5 1 0,3 4-4 0,5 8 3 16,-5 1 1-16,-1 7 1 0,0 7 0 15,1 2 4-15,-1 8-5 0,-8 8-2 16,4 6-3-16,-2 3-1 0,-4 6-2 0,0 2 3 15,0 4 3-15,-4 4 2 0,-2 3 0 0,4 7 2 16,-6 1-1-16,-1 7 0 0,1 1 2 16,-2 4 0-16,4 7-2 0,-5 6 0 15,3 11 0-15,-2 7 0 0,-1 9 0 0,1 6 2 16,-2 7 2-16,1 4-2 0,1 0 2 0,4 3 0 16,-9-4 1-16,9-1 2 0,-4 0-2 15,-1-2 3-15,1-3 3 0,2-1-1 16,-1-4 1-16,7-8 1 0,2-5-2 0,0-5 0 15,7-5-4-15,-1-3 3 0,0 0-2 16,2-3 0-16,3 3 1 0,-9-5-1 0,4-1-1 16,2-3 0-16,-6-7 1 0,4 0 0 0,3-7-1 15,-3-6-4-15,0-5 0 0,-2-4 0 0,2-7 0 16,-1-4 0-16,1-2 0 0,-4-3 0 16,6-7 0-16,-6-2 0 0,4-8 0 0,-1-1 0 15,-1-9 0-15,-2-3 0 0,-2-6 0 16,0-3 0-16,0-6 0 0,-2-2 0 0,-2-10 0 15,-1-1 0-15,-1-9 0 0,-4-5 0 0,2-4 0 16,-7-8 0-16,3-6-33 0,-13-6-605 16,2 3-498-16,-4 3-297 0,-2 9-87 15,-4 8 97-15,-2 8 269 0,2 10 502 16</inkml:trace>
  <inkml:trace contextRef="#ctx0" brushRef="#br0" timeOffset="20106.4207">28457 10026 146 0,'-4'-21'543'16,"2"-3"109"-16,-8-6 86 0,4 4-31 15,2 1-197-15,-3-1-103 0,1 2-55 0,-2 1-36 16,2-3-33-16,-1 0-49 0,-3 1-48 16,0-2-12-16,-3 1-34 0,-1-1-27 0,2 1 9 15,-5 0 2-15,0 1-30 0,-3 0-15 16,-3 1 16-16,-2 0-16 0,2 2-7 16,-3-2-6-16,-1-2-2 0,0 4-22 0,2-3-20 15,-10 4-6-15,6-1-6 0,-4 0-2 16,0 1-2-16,-9-1 0 0,7 2-1 0,-8 0-1 15,-1 2-1-15,1 1-3 0,1-2 1 16,-1 4 2-16,0 0 3 0,-1 2 0 0,1 0 2 16,3 1 0-16,-3 2 1 0,4 0-1 15,-5 0-1-15,5 0 4 0,-4 1-2 16,1-1 0-16,3 1 1 0,-5-1 0 0,5 1-2 16,-4 1 0-16,-1 3 1 0,1-1-4 15,-1 2-2-15,1 1-2 0,0 0 2 16,-1 3 1-16,1 1 0 0,1 1 2 0,1 2 40 15,4 0 22-15,-5 0 7 0,7-1 2 16,2 0 1-16,-2 2-38 0,0 2-20 0,2 1-10 16,-2-1-3-16,6 0-2 0,-4 4-1 15,2-2-2-15,-3 1-1 0,1 1-1 0,0 1 0 16,0 1 4-16,0 1-3 0,-4 1 2 16,4-2 2-16,0 3-2 0,0 1 1 0,2 2 1 15,2 0-2-15,2 0 4 0,2 3-1 0,2-4 22 16,0 4 27-16,7 1 16 0,-9-1 0 15,9 2 4-15,-1 1-22 0,0 3-26 0,1 0-11 16,-5 2-7-16,5 3-5 0,-3 0 3 16,3-1 1-16,-22 41 49 15,5-1 117-15,17-36-76 0,-1-2 3 16,1 1-44-16,-1 0-27 0,3-2-13 16,1 2-5-16,-3 1-2 0,5 2 1 0,-3-2 62 0,3 3 6 15,3 0-79-15,-6 0 0 0,3 3 0 16,-1-2 0-16,-3 4 0 0,7-1 0 15,-6 1 0-15,3 5 0 0,1-1 0 0,2 0 0 16,-3 2 0-16,5 1 0 0,-2 0 0 0,2 3 0 16,4-1 0-16,-2 3 0 0,-1 0 0 15,5 1 0-15,0-1 0 0,5 0 0 16,-1 0 0-16,-2 0 0 0,4 1 0 0,2-1 0 16,-2 1 0-16,1 2 0 0,-1-1 0 15,8 0 0-15,-3 0 0 0,-3 0 0 0,8 2 0 16,-1 1 0-16,1-3 0 0,1 0 0 15,0-2 0-15,20 48 0 0,-17-52 0 0,3-2 0 16,0-2 0-16,0 1 0 0,4-1 0 16,4 0 0-16,-4 3 0 0,1-3 0 15,3 0 0-15,-4-1 0 0,2-3 0 0,2 0 0 16,-2-4 0-16,2-2 0 0,-2-3 0 0,4-1 0 16,0-3 0-16,5 0 0 0,-1-5 0 15,0-1 0-15,2-5 0 0,1 0 0 0,-3-4 0 16,2-1 0-16,3-1 0 0,-5-4 0 15,2 2 0-15,0-3 0 0,3 0 0 0,-3-1 0 16,0-1 0-16,5-2 0 0,-3 0 0 16,3-2 0-16,-1 1 0 0,3-3 0 0,1-1 0 15,-3 0 0-15,-1-3 0 0,0-2 0 16,1 1 0-16,-3-4 0 0,3 0 0 0,-1-3 0 16,-2-1 0-16,3 0 0 0,-1-1 0 0,-8-3 0 15,7 2 0-15,-5-1 0 0,-2-3 0 16,7 2 0-16,-7-4 0 0,2 2 0 15,0-3 0-15,36-25 0 0,-32 23 0 16,-6-2 0-16,2-3 0 0,1 0 0 0,1-4 0 16,-2-1 0-16,0-1 0 0,-2-2 0 15,3-3 0-15,-5-2 0 0,0-2 0 0,2 1 0 16,-10-4 0-16,10 1 0 0,-10-3 0 0,6 4 0 16,-4-2 0-16,0 0 0 0,-1 2 0 15,1-2 0-15,-4-3 0 0,0 2 0 16,0-1 0-16,-3-4 0 0,1 4 0 0,-2-3 0 15,1-3 0-15,1-1 0 0,-9-1 0 0,9-3 0 16,-4 2 0-16,-1 1 0 0,-1 1 0 16,1 1 0-16,-8-1 0 0,3 4 0 0,3-1 0 15,-12 2 0-15,7 0 0 0,-3 2 0 16,-4-1 0-16,2 0 0 0,0 0 0 0,-4 1 0 16,2 0 0-16,-2 0 0 0,0 0 0 15,-2-3 0-15,2-1 0 0,-4-5 0 0,0-1 0 16,4-3 0-16,-2-3 0 0,2-3 0 15,0 0 0-15,0-1 0 0,0 3 0 0,-4 4 0 16,2 2 0-16,-3 4 0 0,-1 7 0 0,-2 3 0 16,2 6 0-16,-5 3 0 0,3 6 0 0,-6 2 0 15,1 5 0-15,3-1 0 0,-7 7 0 16,3 0 0-16,-3 4 0 0,5 2 0 16,-3 4 0-16,-1 0 0 0,3 4 0 0,-3 6 0 15,1-1-1544-15,-1 5-267 0,6-2 75 16,3 0 235-16,7-5 442 0,0 0 577 0</inkml:trace>
  <inkml:trace contextRef="#ctx0" brushRef="#br0" timeOffset="39296.8673">9354 9766 156 0,'-2'-4'324'0,"-2"0"34"0,0 1-7 0,-2 0-114 16,6 1-36-16,-2 0-7 0,2-1 8 15,-5 1-1-15,1 2-20 0,4-3-34 0,0-1-44 16,-2 1-40-16,2 1-14 0,0-3 11 16,0 5 21-16,0-2 27 0,0 1 31 15,0 1 12-15,0-2 10 0,0 0 5 0,0 2 4 16,0 0 1-16,0 0 5 0,-4 0-1 15,4 0-13-15,-4-1-9 0,4-1-12 16,0 1-29-16,0 0-27 0,0 1-8 0,0 0-14 16,0 0-10-16,0 0-3 0,0 0-5 15,0 1-13-15,4-1-16 16,-4 0-7-16,4 0 25 0,-2 0 20 0,7 0 14 16,-7 0 5-1,4-1 59-15,2 1-104 0,-6 0 16 0,8 0 23 0,1 2 8 16,-1-2 4-16,1 2 2 0,-3-1-30 15,2 1-25-15,5 0-13 0,-3-1-6 16,2 1 0-16,3 0-2 0,-5 1-1 0,5 1 1 16,0-1 6-16,-1-1 33 0,5 1 28 15,18 4 101-15,-14-5-83 16,-7-1-36-16,7-1-27 0,-6 2-13 0,2-1-5 16,-1 0-9-16,-1 2-1 0,6 0-2 0,-7-1 3 15,3-1 3-15,0 1 6 0,-3-1 1 16,3 2-2-16,0 0-1 0,-3-2-2 0,-1 3-2 15,8-3 2-15,-7 1 2 16,3-1 0-16,18 1 9 0,-14-2-11 0,-6 0-1 16,1-2 1-16,1 1 0 0,2-1 1 0,-3-1 5 15,-1 1 47-15,6 0 24 16,-7-1 9-16,7 1 6 0,-6 1-4 0,-3 1-49 16,5-2-23-16,0 2-11 0,-3 0-6 0,-1 0-2 15,4 0-1-15,-1 0 3 0,-1 0-2 16,6-3-2-16,-7 2 0 0,3 1 2 0,0-2 0 15,-3 4-2-15,7-2 5 0,-6 1-5 16,1-1 2-16,3 0-2 0,-2-1 4 0,2-1 0 16,4 2 2-16,-1 0-2 15,-3-2 2-15,35 0 0 0,-4-1 2 16,-29 2-4-16,2-1 2 0,-3 0-2 0,3-1-2 16,-4 1 0-16,0 2-4 0,-3-3 2 0,3 3-2 15,-2 0 0-15,-3 0 0 0,7 0 2 16,-6 0 2-16,6 0 2 0,-3 0-2 0,1 0 3 15,2 0-1-15,0-2-2 0,0-1 1 16,2 1-2-16,-5 0 2 0,1-3 3 16,2 2 38-16,-2-1 19 15,20 1 86-15,-24 2-73 0,1 0-38 0,3 1-18 16,-6 0-8-16,3 0-5 0,-3 0-2 0,-1 0-3 16,1 1 1-16,-3-1-2 0,-1 1 1 0,1-2-1 15,-1 1 0-15,1 0-2 0,-5 0 1 16,5 1 1-16,-2 1-1 0,-1-2 2 0,3 1-1 15,-6-1 2-15,7 2 1 0,-5-2-2 16,1 0 3-16,-3-3-5 0,0 1 3 0,0 2-3 16,1 0 0-1,9 0 0-15,-14 0 0 0,3 0 1 0,-3 0-2 16,-2-1 2-16,6 2 2 16,-6-1-1-16,-2 0-2 0,0 2 2 0,0-1-2 15,0-1 0-15,0 0 0 0,0 0 0 16,0 0-2-16,0 0 4 0,-2 0-2 0,2-1 0 15,-4-1-4-15,0 2-5 0,2 2-16 0,-2-1-107 16,2-1-154-16,-7 0-208 0,3-3-287 0,4 2-303 16,-8-2-181-16,1-1 27 15,3-3 151-15,0-1 263 0,0-3 309 16</inkml:trace>
  <inkml:trace contextRef="#ctx0" brushRef="#br0" timeOffset="39738.5129">11635 9571 203 0,'0'-7'441'0,"0"-6"51"15,0 5 38-15,4-2-143 16,-1-5 218-16,1 10-271 0,0-2 29 16,-2 4-15-16,-2 1-51 0,4 0-74 0,-2 1-86 15,-2 1-41-15,8 0 17 0,-8 1 21 16,2-1 36-16,7 2 16 0,-7-2-18 0,2 0-52 15,-2-2-36-15,6 2-38 0,-2 2-21 16,1 0 38-16,-1 1 24 0,4 1 13 0,-4 4 4 16,5 1 3-16,-1 1-42 0,2 2-28 15,-1 0-16-15,5 3-2 16,-5-3 39-16,3 3 19 0,-1-2 9 0,1 1 6 0,-2 0 0 16,1 3-41-16,-3 0-22 0,1-2-9 15,-1-2-4-15,-4-3-4 0,0 0 46 16,3 2 31-16,-7-2 16 0,4 4 5 15,-6 0 33-15,-8 16 54 0,-7-9-120 16,5-1-6-16,-3 2-30 0,-3 2-17 0,-1 1-11 16,1-2-3-16,-1 1-2 0,1-2-2 0,1-3-4 15,3-1 2-15,1-4 2 0,1-2 0 16,4-2-2-16,0-7 3 0,6 0 0 16,-5 0-2-16,1-3-4 0,2 0-314 15,-2-3-324-15,0-3-503 0,-2-6-224 0,4-5-42 16,-7-2 147-16,3-5 363 15</inkml:trace>
  <inkml:trace contextRef="#ctx0" brushRef="#br0" timeOffset="42714.7583">29295 10118 98 0,'0'-3'452'0,"0"-4"98"16,-8 5 82-16,6-5-42 0,-2 2-72 15,2 0-30-15,-7 0 1 0,9 1 5 16,-2-1-19-16,-2 1-59 0,2-2-71 0,2 1-76 16,0 1-63-16,0 0-52 0,2 2-39 15,2-1-33-15,-4 1-17 0,0 2-12 0,2 0-15 16,-2 0 18-16,4 3 9 0,1 2 4 15,-5 2 28-15,0 4 17 0,2 1-16 16,-2 4 3-16,0 0 0 0,0 1-19 0,4 1 5 16,-4 1-10-16,2 2-10 0,2 2-11 15,2 0-11-15,0 1 6 0,5 1 4 0,-3-4 1 16,0 1 0-16,7 2 0 0,-5-2-26 16,-2 0-15-16,1 0-7 0,1-2-3 0,-4-2-1 15,0-1-1-15,1-1 0 0,-3-2-1 0,-2-4 1 16,-2 1-1-16,4-4-2 0,-4 1 1 15,0-1 2-15,-4-2-2 0,4-1 3 0,-2-3 0 16,2 3 1-16,-4-4 0 0,1 0 0 16,-5-2-1-16,6 0-1 0,-4 1 0 0,2-3-2 15,0 2-2-15,2-5-64 0,-3-1-132 0,5-2-180 16,5-1-232-16,-3-2-288 0,2-6-270 16,6 0-112-16,0-2 72 0,-1-2 180 15,9-4 273-15,-5 2 322 0</inkml:trace>
  <inkml:trace contextRef="#ctx0" brushRef="#br0" timeOffset="43621.9805">29692 10090 384 0,'13'-4'588'16,"-1"-2"70"-16,-2 2 67 0,1 2-163 16,-5 2-108-16,2 1-62 0,-2 0-44 0,-4 3-17 15,-2 2-32-15,0-1-58 0,-2 5-43 16,-4-1-17-16,-4 1-45 0,-1 1-61 0,-3 1-39 15,-3 0-14-15,-1-1-12 0,1 1-2 16,-3-2-5-16,3-1 3 0,0-1 43 0,1-3 24 16,-1 0 14-16,1-1 34 0,-1-2 18 15,1-4-10-15,1-1-6 0,3-3-2 0,-3-4-8 16,5 0-6-16,0 1-21 0,1-6-13 16,5 2-9-16,0 0-22 0,2-4-11 0,4 0-6 15,6 0-9-15,1-1-3 0,5 3-4 16,3-1-4-16,-1 4-8 0,1 3-1 15,-1 4 3-15,17 2-8 0,-12 6 9 0,0 2 0 16,-5 4 4-16,1 6 27 0,-5-1 14 16,3 3 8-16,1 2 4 0,-5 3 2 0,-3-2-26 15,6 3-12-15,-3 0-4 0,-1-2-2 16,-2-1 2-16,3 1-1 0,-5-1-2 0,2 2 0 16,-6-4-4-16,2 0-2 0,1-1-2 15,-5 0-3-15,-5 0 1 0,1-2 0 0,2-3-3 16,2 2 1-16,-8-5 1 0,6-1-1 15,2-3 3-15,-6-2-3 0,6 0 3 0,-4-1-2 16,-1-2-1-16,5 1-1 0,0-1 1 16,0 0-1-16,5 0-2 0,-5-3-36 0,4-1-79 15,2-3-115-15,-6-1-128 0,6-4-144 16,-2-2-146-16,2-2-87 0,-1-4-52 0,1 0-4 16,4-4 52-16,-4 1 112 0,0-2 125 15,5 1 136-15,-5 1 131 0,0 2 128 16,3 2 110-16,-7 4 85 0,2 4 65 0,-4 2 44 15,2 1 25-15,-2 2 21 0,0 2 26 16,0 1 28-16,0 1 20 0,0-1 8 0,0 1 14 16,0 2 9-16,0-3 3 0,0-1-3 15,0-1-9-15,4 2-23 0,-4-2-27 16,0-3-24-16,4-1-28 0,-4 0-36 16,0-1-29-16,2 0-30 0,2-2-33 0,-2-2-29 15,7 0-22-15,-7-1-21 0,8 3 8 16,-4-5 5-16,5 5 1 0,-1-3 3 0,2 2-1 15,3 1-28-15,-3 2-11 0,5 2-9 16,-1 3-4-16,-5 2-3 0,5 1-2 0,-5 4-3 16,3 1 4-16,-8 7 0 0,5 0 4 0,-5 3 4 15,4 2 11-15,-8 2 3 0,6 3 4 16,-1-1 2-16,-7 2-1 0,2 4-9 16,-2-3-4-16,-2 2 0 0,-3 0-4 0,3-2 2 15,-6-1 0-15,0-1-4 0,0-1 0 0,1-4 0 16,1 0 1-16,0-3 3 0,-2 0 19 15,6-3 14-15,2-2 4 0,-4 0 0 0,8-2 5 16,-4-2 1-16,2-1 6 0,8 1 1 16,0-3 2-16,5-3 1 0,1 2-25 0,1-3-17 15,0-1-8-15,-1-2-3 0,5 2-4 0,-5-4 0 16,1 2 0-16,1 0 0 0,-1 0-4 16,-3-2 0-16,3 1-4 0,-7 2-16 0,1 1-115 15,-3-2-195-15,2 0-302 0,-3 0-378 16,1 0-286-16,-2-2-20 0,0 0 131 15,0 2 276-15,5 2 368 16</inkml:trace>
  <inkml:trace contextRef="#ctx0" brushRef="#br0" timeOffset="43797.8666">30433 10130 575 0,'0'1'767'0,"0"-4"138"16,0 2 140-16,-5-1-175 0,5-5 482 15,-4 4-780-15,4-1-82 0,0 1-104 0,0-2-92 16,4 1-78-16,1 1-71 0,-5-2-59 15,0 3-44-15,2 0-28 0,2 4-24 16,-4 0-31-16,2 1-144 0,6 2-214 16,-8-3-319-16,2 3-392 0,-2-5-243 15,0 0 19-15,0 0 163 0,0 0 294 0,-2-7 385 16</inkml:trace>
  <inkml:trace contextRef="#ctx0" brushRef="#br0" timeOffset="44126.6645">30559 9763 521 0,'2'-18'629'0,"2"-4"96"0,0 0 107 15,-4 4-225-15,6 5-110 0,-6 3-9 16,2 3-30-16,-2 0-79 0,0 4-88 16,0 3-91-16,0 5-61 0,0 7-46 15,0 5-20-15,0 5 26 0,0 2 18 0,4 1-16 16,1 2 22-16,-3-1 11 0,2 0-25 15,2-3-16-15,0 1-5 0,2-1-41 0,-1-1-16 16,3-2-10-16,-4-3-2 0,0 0-3 0,1-3-4 16,1-1 0-16,-2-1-3 0,-4-3-1 15,6-2-3-15,-6 1-1 0,3-1 1 16,-3-3-1-16,-2-3 2 0,4 1-5 0,0 0 3 16,-4-2-2-16,0 0 0 0,0 0-4 0,2 0-46 15,-2-4-111-15,0 1-153 0,8-2-220 16,-8-4-244-16,0-1-214 0,7-3-124 15,-7-2 44-15,2-1 172 0,-2-3 227 0,4 0 250 16</inkml:trace>
  <inkml:trace contextRef="#ctx0" brushRef="#br0" timeOffset="44519.0497">30759 9663 235 0,'0'-15'432'0,"0"0"74"0,2 1 60 15,-2 1-142-15,4 0-56 0,-4 5 10 16,3-1 19-16,-3 1 15 0,4 2-7 0,-4 3-44 15,0 3-78-15,0 0-89 0,0 3-79 16,-4 4-60-16,4 2-34 0,-3 6-14 0,3 8 32 16,-6 1 37-16,6 1 14 0,0 4 11 15,-4-4 6-15,8 3-34 0,-4-1-34 16,6 0-17-16,-3 0-8 0,7-4-5 0,0 2-2 16,1-1 41-16,1-3 30 0,2-3 12 15,3-1 7-15,-5-8 0 0,3 3-37 0,1-4-24 16,1-5-13-16,-5 0-7 0,5-1 35 15,-1-4 19-15,3-2 8 0,-6-1 6 16,3-2 5-16,-4-3-35 0,7-4-19 0,-11 2-12 0,7-3-6 16,-5-2-2-16,1-2-5 0,-9 0 0 15,-2 3-3-15,-2 1-3 0,-7 0-3 16,-1 5-2-16,-7 0-1 0,-1 5 0 0,-9 1 2 16,0 4 0-16,-4 2 0 0,2 1 1 15,-2 4 0-15,2 0-1 0,2-2-4 0,6 4-2 16,9-1-7-16,2 1-40 0,3-2-126 15,7 1-197-15,3-2-283 0,5-2-323 0,0 0-201 16,0-3 19-16,5-1 151 0,1 0 263 16,-5-1 321-16</inkml:trace>
  <inkml:trace contextRef="#ctx0" brushRef="#br0" timeOffset="44913.8033">31192 9546 302 0,'4'-21'558'0,"-2"-1"94"15,-4 3 79-15,-5 4-134 0,-1 2-138 16,-4 4-72-16,-3 2-54 0,-1 2-56 0,-1 5-51 16,5 3-54-16,-5 2-51 0,3 5-39 15,6 3-20-15,-1 4-32 0,7 1-17 16,2 3-5-16,0 0-4 0,2-2-2 0,7 2 1 16,-1-1 1-16,6-2-1 0,3 1 0 15,3-3 1-15,-3 0 0 0,6-1 2 0,-3-2-3 16,3-1 54-16,-6 0 36 0,-1-1 15 15,-3 1 8-15,-3-1 4 0,-4 0-49 0,-6 0-37 16,4-1-16-16,-8 1-7 0,4-2-5 16,-6-1-1-16,0 2-1 0,-4-5-1 15,-1 2-3-15,-1-3 2 0,-3-1 2 16,7-1-2-16,-2-4 6 0,-5-1 3 0,13-3 42 16,-6 0 21-16,6-3 10 0,2-4 20 0,2-3 10 15,2 0-33-15,2-4-18 0,5-2-9 16,3-2-23-16,-6-6-13 0,11-3-10 0,-7 2-3 15,5-4-3-15,-5 3-1 0,7 1-6 16,-11 5-5-16,2 6-66 0,-3 2-185 16,-3 7-337-16,0 4-407 0,-4 7-181 0,0 0-16 15,-8 2 144-15,1 3 320 0</inkml:trace>
  <inkml:trace contextRef="#ctx0" brushRef="#br0" timeOffset="45116.6774">31452 9701 58 0,'4'11'802'0,"2"-4"288"0,-6-5 177 16,3-4 126-16,1-1-293 0,0-1-319 0,-2 1-220 15,2-1-130-15,-4 0-106 0,2 0-93 16,-2 0-84-16,0-1-145 0,0 4-3 16,0-1 0-16,0 2 0 0,4 3 0 0,-4 0 0 0,4 2-215 15,-4-1-317-15,0 1-414 0,0-5-421 16,0 6-139-16,-4-5 98 0,4-1 245 15,0 0 400-15</inkml:trace>
  <inkml:trace contextRef="#ctx0" brushRef="#br0" timeOffset="45487.4471">31609 9383 363 0,'0'-13'674'0,"0"1"109"16,0 0 74-16,0 2-136 0,0 5-289 15,0 0-138-15,0 4-102 0,0 2-69 0,-4 3-49 16,4 5 32-16,-2 5 18 0,2 3 9 0,0 6 7 16,2 3 0-16,2 3-28 0,-4 3 18 15,2-1 5-15,7-1 5 0,-7-2 3 16,4-2-41-16,2-2-49 0,0-2-25 0,3-3-9 16,-3-1-5-16,0-3-6 0,3-3 3 0,-1-5 4 15,0-1 50-15,-3-5 26 0,3-1 42 16,0-3 20-16,-4-1 8 0,5-3-23 0,-9-4-11 15,8-2-34-15,-2 0-16 16,-1-4-12-16,-5-3-27 0,6-3-16 0,-8-2-11 0,0 0-5 16,-8-2-4-16,6-1-3 0,-5-1 1 0,-1 0 3 15,-2 0-1-15,2 4-3 0,-3 2 1 16,-5 4-4-16,5 3-1 0,-3 4-6 0,-3 4 2 16,9 3-6-16,-11 5-2 0,11 4-69 0,0 2-165 15,2 1-272-15,-1 4-374 0,3 4-327 16,4-1-78-16,0 3 100 0,9 0 242 0,-3-1 367 15</inkml:trace>
  <inkml:trace contextRef="#ctx0" brushRef="#br0" timeOffset="45675.1176">31800 9533 249 0,'6'7'872'16,"-4"-3"214"-16,6-7 140 0,-6 0 64 0,6 0-382 15,-1-1-262-15,-5-2-161 0,2-1-117 0,0 2-104 16,-2 0-95-16,2 3-70 15,-2-1-48-15,-2-4-23 0,4 5-33 0,1 4-4 16,-3 1-4-16,2 4-74 0,0-3-158 16,-4 1-223-16,0 0-304 0,2-2-371 0,-2-3-179 15,0 0 48-15,0 0 176 0,-2 0 280 16,-6-3 367-16</inkml:trace>
  <inkml:trace contextRef="#ctx0" brushRef="#br0" timeOffset="45872.0016">31911 9068 51 0,'9'-8'311'0,"-7"-1"27"0,-2 2 12 0,4 3-130 15,0 0-119-15,-4 4-55 0,0 0-25 16,0 0-42-16,0 4-73 0,0-4-145 15,0 0-65-15,2 4-31 0,-2-4 17 0</inkml:trace>
  <inkml:trace contextRef="#ctx0" brushRef="#br0" timeOffset="46378.6838">32186 8990 46 0,'-8'-5'334'0,"6"-4"83"0,-4-1 86 0,6 3-52 16,-4-3-46-16,-1-1-14 0,5 3-4 0,-2-2-4 16,-2 3 2-16,2 0-5 0,-2 2-12 0,0 2-50 15,2-2-70-15,2 3-77 0,-4 0-68 16,2 2-56-16,-7 2-28 0,9 3-11 0,-2 2-6 16,-2 1 49-16,0 4 35 0,2 3 18 15,2 3 7-15,0 2 3 0,-4 2-48 16,4 4-34-16,0 3-12 0,0 0 34 0,0 3 18 15,4-1 11-15,-4 0 4 0,2 1-1 0,2-2-41 16,0-2-20-16,-2-1-12 0,3-4-1 16,-1-3-2-16,-2 0-4 0,2-4 0 15,-2-3 1-15,-2 1-4 0,8-4-3 0,-8-3 5 16,2 0-2-16,-2-2-2 0,4 0 5 16,-4-3 1-16,0-1 0 0,0-2 0 15,0-1 1-15,0 0-3 0,0-1-51 0,-4-4-114 16,4 0-178-16,-2-4-255 0,2-1-283 15,0-4-222-15,2-3-12 0,2-1 125 0,-4-6 228 16,2 1 272-16</inkml:trace>
  <inkml:trace contextRef="#ctx0" brushRef="#br0" timeOffset="47082.098">32323 8923 91 0,'6'-13'398'0,"0"2"74"0,2 2 74 15,-8 0-61-15,7 4-142 0,-7 3-72 0,0 2-66 16,0 2-72-16,0 6-31 0,0 6 7 15,-7 3 3-15,3 9 6 0,-2-1-1 0,-2 4-22 16,2 1-51-16,4 1-19 0,2-2-10 0,0 2-5 16,6 0-1-16,-4-2 0 0,6-2-3 15,2 1 104-15,3-6 47 0,-1 1 22 16,3-4 8-16,-5-4 4 0,3-1-101 0,1-4-21 16,-6-1 51-16,7-3 46 0,-5-2 27 0,2-1 16 15,-1-6 14-15,-1-1-51 0,-4-2-25 16,5-3-22-16,-7-1-9 0,2-4-33 15,4-1-25-15,-8-2-32 0,3-3-4 0,-3-1-11 0,-4-1-8 16,2-3 0-16,-7 4 0 0,-3 0-8 16,0 1-4-16,-7 3 3 0,3 5 3 15,-3 1-5-15,5 1 2 0,-5 2 5 0,3 3-1 16,5 0-7-16,-1 1 2 0,2 1 9 16,6-1 2-16,2 3-2 0,0-3 6 0,0 1 1 15,0-2-5-15,2 2-5 0,6-4 2 0,-2 0-4 16,5-2 3-16,-1-1-1 15,-2 0 2-15,9-2 1 0,14-11-2 0,-10 9 3 16,-5 3-5-16,3-4-1 0,5 6-1 16,-5-3 7-16,6 4-3 0,-2 3-3 15,-3 2 0-15,-3 3 4 0,10 8-5 16,-21 2 7-16,0 2-3 0,-2 7 0 0,-4 0 3 16,0 3-3-16,0 3-3 0,0-3 0 0,-4-1 1 15,0-1 1-15,4 2-2 0,0-3 1 16,0 0 7-16,0 0-6 0,8-1-1 15,-6-2 2-15,5 1 0 0,1 0 2 0,2 0 3 16,-4-4 3-16,5 0 1 0,-3-1-2 0,7-4-5 16,-5 0 2-16,0-1-4 0,-2-5 0 15,7 0 4-15,-5-1 1 0,-4-1 5 0,5-1-2 16,-5-3 4-16,4 1-5 0,-8-6 1 16,7 1 0-16,-9-4 5 0,2 0-1 0,-2-2-4 15,-2-3-8-15,2 0 7 0,-9-1-7 16,7 0-5-16,-8-4 5 0,4 2 1 0,-9-3 0 15,5 0-1-15,-2 1 3 0,-1 1-6 0,-7 2 3 16,3 1-5-16,-6-1-3 0,-2 2-4 16,-1 0 7-16,3 0-3 0,-6 0 6 15,2 3 2-15,0 1 0 0,0 0-10 0,0 7 1 16,5-1-82-16,1 2-239 0,8 5-462 0,5 0-296 16,8 7-140-16,8-1 15 0,1 1 212 15,5-2 452-15</inkml:trace>
  <inkml:trace contextRef="#ctx0" brushRef="#br0" timeOffset="49807.44">29034 11214 256 0,'-6'4'459'0,"-2"-3"73"0,8 3 27 16,-2-4-108-16,2 3-70 0,-4-3-22 15,4 0 14-15,0 0 19 0,0 0 4 0,0 0-17 16,0 0-52-16,0 0-69 0,0 0-71 16,0 0-64-16,0 4-56 0,0-3-36 15,4 1-17-15,-4 0-9 0,0-2-3 0,0 1-3 16,2 1 2-16,-2-1 19 0,8 0 29 16,-2 2 35-16,5 0 28 0,-1-3 26 0,3 0-3 15,3-3-16-15,5 0-16 0,-3 1-11 16,7-5 0-16,-2-1 5 0,4 3 1 0,0-2 5 15,0-2 2-15,0-2-1 0,-3 0-5 16,3-1-3-16,0-3-15 0,4 1-1 16,-2-2-16-16,2 3-12 0,-2-7-7 0,2 3 6 15,2 0-3-15,4-2-2 0,-1 0-2 0,7-5-2 16,5 1-16-16,5-2-11 16,67-28 2-16,-54 25-9 0,1 0-1 15,1 1-3-15,-6 0-1 0,2 0-1 0,-4 1 0 0,0 2-2 16,-4 2 1-16,4 0 3 0,-2 0-3 15,2-1 1-15,-4 0-1 0,3 2 4 16,-1-1-1-16,-2 2-1 0,0 2 1 0,-2-2-1 16,4 0-2-16,-7-2 0 0,7 1 1 0,-4-1 0 15,-2 3-1-15,2-1 1 0,-1 1 1 16,-3-1-2-16,-2 2 3 0,-3 0 1 0,-1 1-1 16,-1-2 3-16,-10 4 39 0,4 0 15 15,-6 2 9-15,-4 0 4 0,0-1-29 0,-2 2-45 16,2 0 0-16,-2 1 0 0,1-1 0 15,-3 1 0-15,4-1 0 0,-4 2 0 0,0 1 0 16,1-1 0-16,-1 1 0 0,-2 0 0 0,2 0 0 16,-1 0 0-16,1 1 0 0,-2 1 0 0,-1 0 0 15,-1-3 0-15,6 3 0 0,-9-1 0 16,3 1 0-16,0 1 0 0,-3-2 0 0,-3 3 0 16,3-5 0-16,-1 3 0 0,-3 0 0 0,0 0 0 15,3 1 0-15,-3 0 0 0,3 0 0 16,1-1 0-16,-3 2 0 0,1-1 0 0,3 0 0 15,-5 1 0-15,3-2 0 0,1 2 0 0,-3 0 0 16,1 1 0-16,3-3 0 0,-1 2 0 0,1 0 0 16,-5-1 0-16,3-2 0 0,1 4 0 15,-5-2 0-15,5-1 0 0,-6 4 0 0,3-2 0 16,-1 0 0-16,-1 0 0 0,3 0 0 0,-4 1 0 16,-1-1 0-16,1 2 0 0,0-2 0 0,-3 2 0 15,7 0 0-15,-8 0 0 0,5 0 0 0,-5 0 0 16,0 0 0-16,4 2 0 0,-3-2 0 15,7 1 0-15,-8-1 0 0,5 0 0 0,-1 0 0 16,0 0 0-16,-2 1 0 0,3-1 0 0,-1-1 0 16,1 1 0-16,-1 1 0 0,0-3 0 15,-2 3 0-15,7-1 0 0,-5 1 0 0,-4-1 0 16,5-1 0-16,-5 1 0 0,0 0 0 0,0 1 0 16,-1 0 0-16,-1 0 0 0,-4 2 0 15,0-1 0-15,2 1 0 0,2 0 0 0,-4-2 0 16,0 1 0-16,0-1 0 0,0 1 0 0,0-1 0 15,0 0 0-15,0 2 0 0,0-2 0 0,4 2 0 16,-4-2 0-16,0 1 0 0,-4-1 0 0,4 2 0 16,-4 2 0-16,-2-2-73 0,-5 1-512 15,-1 3-600-15,-13 1-293 0,2 1-111 0,-4 1 106 16,-6-3 345-16,4-4 592 0</inkml:trace>
  <inkml:trace contextRef="#ctx0" brushRef="#br0" timeOffset="55226.4263">13981 10198 40 0,'0'-5'259'0,"2"2"33"0,-2-1-17 15,0-1-59-15,0 0-39 0,0 3-2 16,-2-1 18-16,2 1 26 0,-5 1 16 0,5 1-16 16,0-2-24-16,-2 1-31 0,2 0-24 15,-4 1-9-15,4 0 23 0,-4 0 28 16,4 0 29-16,0 0 18 0,0 0 3 0,0 0-19 15,0 0-28-15,0 0-32 0,0 0-28 16,0 0-20-16,0 0-11 0,0 1-7 0,0 0-13 16,0-1-13-16,0 0-14 0,0 0-16 15,0 0-16-15,0 0-7 0,0 2-4 16,0-1-2-16,0 3 0 0,0-1 54 16,0 4 34-16,0 0 18 0,0 0 6 0,0-1 4 15,0-2-54-15,0 1-32 0,0-1-18 16,0-1-6-16,4 0-4 0,-4-1 0 0,0 0 1 15,0-2-3-15,4 0 5 0,-4 0-3 16,0 0 2-16,0 0 1 0,0 0 11 16,0 0 37-16,0-1 15 0,0 0 10 0,0 1 4 15,0-2-11-15,0 1-34 0,0 1-22 16,0 0-15-16,0 0-7 0,0 3-12 0,0-1-80 16,-4 3-141-16,0-2-234 0,2 2-298 15,-4 0-288-15,2 2-51 0,-3 2 84 16,-1-1 209-16,6 1 293 0</inkml:trace>
  <inkml:trace contextRef="#ctx0" brushRef="#br0" timeOffset="55564.2193">14010 10512 45 0,'0'-2'343'0,"-3"-3"56"0,3 5 45 15,0-2-76-15,-4-1 171 0,0 1-301 16,4 2-11-16,0-1-31 0,-2 1-48 16,2 1-44-16,0-1-45 0,-4 2-27 0,4 1 22 15,0-1 43-15,-2 3 42 0,2 0 31 16,-4-1 13-16,0 1-35 0,2-1-43 15,-3-1-43-15,3 3-34 0,-6-1-12 0,2-1-9 16,4 1-3-16,-6 0-1 0,5 2-2 16,-5 0-1-16,2 1-4 0,0-1-17 0,0 2-98 15,-1-2-142-15,-1 1-181 0,-2-3-234 16,4-2-99-16,-5 1 39 16,5-1 116-16,-4-1 175 0</inkml:trace>
  <inkml:trace contextRef="#ctx0" brushRef="#br0" timeOffset="55773.0881">13681 10741 290 0,'0'3'513'16,"-9"-4"68"-16,7-1 53 0,-2 2-161 16,2-1-113-16,-6-1-83 0,2 1-53 15,4-1-48-15,-3 2-63 0,-1 0-57 0,2-3-32 16,0 6-14-16,-2-3-8 0,4 3-3 15,-2 2-17-15,-3-1-76 0,1 1-113 16,-2-1-150-16,2-2-155 0,4-1-149 0,-9-1 0 16,3-3 83-16,0 3 133 0</inkml:trace>
  <inkml:trace contextRef="#ctx0" brushRef="#br0" timeOffset="55937.9935">13362 10796 98 0,'-16'6'344'0,"-1"-3"43"16,1-3 28-16,-1 0-134 0,5 0-89 15,-3 0-66-15,3 0-38 0,-3 0-28 16,-1 0-30-16,3 0-16 0,-1 2-14 0,-3 1-46 16,1-1-61-16,-1 1-74 0,1 0-96 15,-1-2-104-15,5 1-7 0,-13-2 39 16,6 0 61-16</inkml:trace>
  <inkml:trace contextRef="#ctx0" brushRef="#br0" timeOffset="56108.8834">12500 10780 114 0,'-27'1'239'0,"4"3"13"15,-4-3-73-15,2 1-84 0,3-2-46 0,-1 1-23 16,0 0-13-16,-2-1-7 0,7 3-2 16,1-3-2-16,-3 3-2 0,-1-2 0 0,4 2 0 15,1 0-2-15,-1-1-6 0,1 3-33 0,3-2-100 16,-5-1-65-16,1-1-32 0,1 1-5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5F6F2-D104-4F7A-B362-FBD3E2AC3C7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CB9B-98EA-4E0A-9F27-F7B9604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D1599-78A7-490F-BD42-BD0A4412BC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4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7255D-BCBF-482B-8C5D-5B6704235100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1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8A5EE-6A25-4935-A167-938A03A9458F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17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7C30C-A979-460E-866C-A56456527C19}" type="slidenum">
              <a:rPr lang="en-US" altLang="en-US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0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EE83A-7A67-4E7A-B1EB-56A6CAF69FB5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15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75A4-2EC3-47DF-8C5B-CAF18E585D84}" type="slidenum">
              <a:rPr lang="en-US" altLang="en-US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48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82F82-BE49-4D3D-A8DB-D4428B15E5E0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93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676400"/>
            <a:ext cx="103632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 altLang="en-US">
                <a:solidFill>
                  <a:srgbClr val="1C1C1C"/>
                </a:solidFill>
              </a:rPr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47ACF6-6972-4022-A480-09E4B96E82EE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6096000" y="655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4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459714-3542-4F3D-BFFE-7D72C0044FC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012E4-07A6-4A14-885B-953466F46DC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9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3A354B-DFEB-45A2-9548-97381DD63E4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7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BDAD0F-D6E2-4E68-98DE-247FCC8F25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0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D9B26-9F3A-46D7-AB16-AA522633493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9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5FE093-D6B0-489B-BB89-201EC1E149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47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6C2D42-371E-40DA-AC37-BB475E9C15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AF3E90-A871-4F99-B1C0-A80C84D330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44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41881-C9E4-4F69-95DC-E825A21CF6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6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0704C4-B367-47D2-ADFC-763757A5928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7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1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D37D48-05BE-44AA-81C7-DF07D5018A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1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1C5F62D-8934-4A4E-AE6D-4FCA0B8B30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8D2E-DFAF-4B6B-9504-9E4D2375726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D388-219B-48C1-8397-E4C7DF1B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B7B4DA-509E-4487-AF3A-BE425B712725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864EE-5B01-4A22-A712-3F798748395A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3238501" y="6604001"/>
            <a:ext cx="5656263" cy="25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Copyright 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pic>
        <p:nvPicPr>
          <p:cNvPr id="532483" name="Picture 3" descr="branding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1711326" y="914401"/>
            <a:ext cx="4156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>
                <a:solidFill>
                  <a:srgbClr val="000000"/>
                </a:solidFill>
                <a:latin typeface="Times" panose="02020603050405020304" pitchFamily="18" charset="0"/>
              </a:rPr>
              <a:t>Chapter 18</a:t>
            </a:r>
          </a:p>
        </p:txBody>
      </p:sp>
      <p:pic>
        <p:nvPicPr>
          <p:cNvPr id="532485" name="Picture 5" descr="Forouzan4e10lbj_nm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066800"/>
            <a:ext cx="40767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1787526" y="2209800"/>
            <a:ext cx="41560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>
                <a:solidFill>
                  <a:srgbClr val="3333CC"/>
                </a:solidFill>
                <a:latin typeface="Times" panose="02020603050405020304" pitchFamily="18" charset="0"/>
              </a:rPr>
              <a:t>Host Configuration:</a:t>
            </a:r>
            <a:br>
              <a:rPr lang="en-US" altLang="en-US" sz="4800">
                <a:solidFill>
                  <a:srgbClr val="3333CC"/>
                </a:solidFill>
                <a:latin typeface="Times" panose="02020603050405020304" pitchFamily="18" charset="0"/>
              </a:rPr>
            </a:br>
            <a:r>
              <a:rPr lang="en-US" altLang="en-US" sz="4800">
                <a:solidFill>
                  <a:srgbClr val="3333CC"/>
                </a:solidFill>
                <a:latin typeface="Times" panose="02020603050405020304" pitchFamily="18" charset="0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32387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EB8C5-A4E4-4DE1-AAFB-5B6C38C45B37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61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609850"/>
            <a:ext cx="8520113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18.2</a:t>
            </a:r>
            <a:r>
              <a:rPr lang="en-US" altLang="en-US">
                <a:solidFill>
                  <a:srgbClr val="FFCF0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Client and server on two different networks</a:t>
            </a:r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4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516105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pic>
        <p:nvPicPr>
          <p:cNvPr id="516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230564"/>
            <a:ext cx="19558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11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733801"/>
            <a:ext cx="140811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114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4" y="4071938"/>
            <a:ext cx="24590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456280" y="3182400"/>
              <a:ext cx="9379800" cy="2364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9800" y="3169440"/>
                <a:ext cx="9402840" cy="23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0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1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D9648-0A50-4A5E-A1D9-8B3C8A271E5D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OBJECTIVES: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524000" y="8382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give the reasons why we need host configuration.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give a historical background of two protocols used for host configuration in the past.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define DHCP as the current Dynamic Host Configuration Protocol.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discuss DHCP operation when the client and server are on the same network or on different networks.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show how DHCP uses two well-known ports of UDP to achieve configuration.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To discuss the states the clients go through to lease an IP address from a DHCP server.</a:t>
            </a:r>
          </a:p>
        </p:txBody>
      </p:sp>
    </p:spTree>
    <p:extLst>
      <p:ext uri="{BB962C8B-B14F-4D97-AF65-F5344CB8AC3E}">
        <p14:creationId xmlns:p14="http://schemas.microsoft.com/office/powerpoint/2010/main" val="30502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978DC-19B1-4565-9AAC-055CC6AF78D7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2346325" y="33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676400" y="119064"/>
            <a:ext cx="21531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  <a:t>Chapter </a:t>
            </a:r>
            <a:br>
              <a:rPr lang="en-US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</a:br>
            <a:r>
              <a:rPr lang="en-US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</a:rPr>
              <a:t>Outline</a:t>
            </a:r>
          </a:p>
        </p:txBody>
      </p:sp>
      <p:sp>
        <p:nvSpPr>
          <p:cNvPr id="536580" name="Line 4"/>
          <p:cNvSpPr>
            <a:spLocks noChangeShapeType="1"/>
          </p:cNvSpPr>
          <p:nvPr/>
        </p:nvSpPr>
        <p:spPr bwMode="auto">
          <a:xfrm>
            <a:off x="41148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4191000" y="312739"/>
            <a:ext cx="3568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18.1     Introduction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4191001" y="1031876"/>
            <a:ext cx="4370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Heiti Std R" pitchFamily="34" charset="-128"/>
              </a:rPr>
              <a:t>18.2     DHCP Operation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4343400" y="3352800"/>
            <a:ext cx="184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200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Heiti Std R" pitchFamily="34" charset="-128"/>
            </a:endParaRPr>
          </a:p>
          <a:p>
            <a:endParaRPr lang="en-US" altLang="en-US" sz="3200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8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75934-A720-46BA-A5C0-7E72808C211E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752601" y="355601"/>
            <a:ext cx="49180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FFFF"/>
                </a:solidFill>
                <a:latin typeface="Times" panose="02020603050405020304" pitchFamily="18" charset="0"/>
              </a:rPr>
              <a:t>18-1  INTRODUCTION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1905000" y="1524000"/>
            <a:ext cx="85344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>
                <a:solidFill>
                  <a:srgbClr val="000000"/>
                </a:solidFill>
                <a:latin typeface="Arial Unicode MS" panose="020B0604020202020204" pitchFamily="34" charset="-128"/>
              </a:rPr>
              <a:t>Each computer that uses the TCP/IP protocol suite needs to know its IP address. If the computer uses classless addressing or is a member of a subnet, it also needs to know its subnet mask. Most computers today need two other pieces of information: the address of a default router to be able to communicate with other networks and the address of a name server to be able to use names instead of addresses as we will see in the next chapter. In other words, four pieces of information are normally needed.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2040" y="2342520"/>
              <a:ext cx="9790200" cy="383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2330640"/>
                <a:ext cx="9816840" cy="38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TCP/IP Protocol Suite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FE093-D6B0-489B-BB89-201EC1E149B9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735955"/>
            <a:ext cx="10680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libri" panose="020F0502020204030204" pitchFamily="34" charset="0"/>
              </a:rPr>
              <a:t>Three Methods of Allocating IP Addresses </a:t>
            </a:r>
          </a:p>
          <a:p>
            <a:endParaRPr lang="en-GB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1.Dynamic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allocation—IP address is assigned to a client for a limited period of time (or until the client explicitly relinquishes the address). </a:t>
            </a:r>
          </a:p>
          <a:p>
            <a:endParaRPr lang="en-GB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2.Automatic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allocation—A permanent IP address is assigned to a client. </a:t>
            </a:r>
          </a:p>
          <a:p>
            <a:endParaRPr lang="en-GB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3.Static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allocation—IP address is assigned based on a preconfigured mapping to each client's MAC address.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74080" y="1602000"/>
              <a:ext cx="9768600" cy="3625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1585440"/>
                <a:ext cx="9791280" cy="36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6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A9CF8-CBE3-4FA7-892B-CAC3FA7364C8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1752600" y="355601"/>
            <a:ext cx="5156220" cy="64633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FFFF"/>
                </a:solidFill>
                <a:latin typeface="Times" panose="02020603050405020304" pitchFamily="18" charset="0"/>
              </a:rPr>
              <a:t>18-2  DHCP OPERATION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1905000" y="15240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>
                <a:solidFill>
                  <a:srgbClr val="000000"/>
                </a:solidFill>
                <a:latin typeface="Arial Unicode MS" panose="020B0604020202020204" pitchFamily="34" charset="-128"/>
              </a:rPr>
              <a:t>The DHCP client and server can either be on the same network or on different networks. Let us discuss each situation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24150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TCP/IP Protocol Suite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D37D48-05BE-44AA-81C7-DF07D5018A8A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046" y="187518"/>
            <a:ext cx="102358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4400" dirty="0">
                <a:solidFill>
                  <a:srgbClr val="000000"/>
                </a:solidFill>
                <a:latin typeface="Calibri" panose="020F0502020204030204" pitchFamily="34" charset="0"/>
              </a:rPr>
              <a:t>Steps for Getting an IP Address </a:t>
            </a:r>
          </a:p>
          <a:p>
            <a:r>
              <a:rPr lang="en-GB" sz="2600" dirty="0">
                <a:solidFill>
                  <a:srgbClr val="000000"/>
                </a:solidFill>
                <a:latin typeface="Calibri" panose="020F0502020204030204" pitchFamily="34" charset="0"/>
              </a:rPr>
              <a:t>When a machine connected in the network is turned on with a DHCP client: </a:t>
            </a: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1.The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client sends a broadcast request 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(called a DISCOVER or DHCPDISCOVER), looking for a DHCP server to answer. </a:t>
            </a: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2.The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DHCP server 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temporarily reserves an IP address for the client and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sends back to the client an OFFER (or DHCPOFFER) packet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, with that address information. </a:t>
            </a: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3.The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client sends a REQUEST (or DHCPREQUEST) packet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, letting the server know that it intends to use the address. </a:t>
            </a:r>
          </a:p>
          <a:p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4.The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server sends an ACK (or DHCPACK) packet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, confirming that the client has a been given a lease on the address for a server-specified period of time.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9320" y="249480"/>
              <a:ext cx="9680040" cy="6103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320" y="237240"/>
                <a:ext cx="9703440" cy="61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D37D48-05BE-44AA-81C7-DF07D5018A8A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61" y="385898"/>
            <a:ext cx="8029501" cy="60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TCP/IP Protocol Suite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DEE878-7B40-4E98-B977-29EA4887620D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18.1</a:t>
            </a:r>
            <a:r>
              <a:rPr lang="en-US" altLang="en-US">
                <a:solidFill>
                  <a:srgbClr val="FFCF0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Client and server on the same network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srgbClr val="000000"/>
              </a:solidFill>
            </a:endParaRPr>
          </a:p>
        </p:txBody>
      </p:sp>
      <p:pic>
        <p:nvPicPr>
          <p:cNvPr id="4751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13593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4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733801"/>
            <a:ext cx="276066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4570414"/>
            <a:ext cx="2741612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914840" y="1873440"/>
              <a:ext cx="8953200" cy="421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2240" y="1859760"/>
                <a:ext cx="8979840" cy="42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57414 0.0006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0.00023 L -0.6166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489</Words>
  <Application>Microsoft Office PowerPoint</Application>
  <PresentationFormat>Widescreen</PresentationFormat>
  <Paragraphs>63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 Unicode MS</vt:lpstr>
      <vt:lpstr>Adobe Heiti Std R</vt:lpstr>
      <vt:lpstr>Arial</vt:lpstr>
      <vt:lpstr>Calibri</vt:lpstr>
      <vt:lpstr>Calibri Light</vt:lpstr>
      <vt:lpstr>McGrawHill-Italic</vt:lpstr>
      <vt:lpstr>Symbol</vt:lpstr>
      <vt:lpstr>Tahoma</vt:lpstr>
      <vt:lpstr>Times</vt:lpstr>
      <vt:lpstr>Times New Roman</vt:lpstr>
      <vt:lpstr>Wingdings</vt:lpstr>
      <vt:lpstr>Zurich Ex BT</vt:lpstr>
      <vt:lpstr>Office Theme</vt:lpstr>
      <vt:lpstr>Blends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munna</cp:lastModifiedBy>
  <cp:revision>3</cp:revision>
  <dcterms:created xsi:type="dcterms:W3CDTF">2018-03-11T16:47:12Z</dcterms:created>
  <dcterms:modified xsi:type="dcterms:W3CDTF">2020-12-09T05:55:44Z</dcterms:modified>
</cp:coreProperties>
</file>