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70" r:id="rId8"/>
    <p:sldId id="271" r:id="rId9"/>
    <p:sldId id="272" r:id="rId10"/>
    <p:sldId id="273" r:id="rId11"/>
    <p:sldId id="274" r:id="rId12"/>
    <p:sldId id="263" r:id="rId13"/>
    <p:sldId id="268" r:id="rId14"/>
    <p:sldId id="269" r:id="rId15"/>
    <p:sldId id="262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ghs.gov.bd/index.php/bd/" TargetMode="External"/><Relationship Id="rId3" Type="http://schemas.openxmlformats.org/officeDocument/2006/relationships/hyperlink" Target="https://www.who.int/southeastasia" TargetMode="External"/><Relationship Id="rId7" Type="http://schemas.openxmlformats.org/officeDocument/2006/relationships/hyperlink" Target="https://www.who.int/maternal_child_adolescent/documents/levels_trends_child_mortality_2019/en/" TargetMode="External"/><Relationship Id="rId2" Type="http://schemas.openxmlformats.org/officeDocument/2006/relationships/hyperlink" Target="https://www.vaccines.gov/getting/for_parents/five_reas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eforum.org/agenda/2019/04/vaccines-work-vaccinations-healthcare-medicine-world-immunization-week-health-organization/" TargetMode="External"/><Relationship Id="rId5" Type="http://schemas.openxmlformats.org/officeDocument/2006/relationships/hyperlink" Target="https://www.who.int/data/gho/data/countries/country-details/GHO/bangladesh?countryProfileId=f4f4d019-157e-4c15-b9f0-8f67f79a44fc" TargetMode="External"/><Relationship Id="rId4" Type="http://schemas.openxmlformats.org/officeDocument/2006/relationships/hyperlink" Target="https://www.who.int/data/gho" TargetMode="External"/><Relationship Id="rId9" Type="http://schemas.openxmlformats.org/officeDocument/2006/relationships/hyperlink" Target="https://www.cdc.gov/features/infantimmunization/index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272145"/>
            <a:ext cx="4775075" cy="227214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Children vaccination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INFORMATION system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E90F-6CC7-4313-8654-8C38798E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Update Information 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99E4A-2042-407C-9D53-B04E39B9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search information through their ID then we can update their age &amp; vaccine number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0F978-DBE2-4A96-A660-4C068BD7E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20" y="2582599"/>
            <a:ext cx="6458851" cy="36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5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BB55-C768-43FA-96FF-71A88339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Delete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3CB5E-9776-4B69-98CF-793B0825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delete a tuple information through a child’s ID.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D76C0-B459-4F1C-B3D5-D229A29BD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98" y="2574086"/>
            <a:ext cx="9154803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3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95B5-D26C-4FD7-8B38-1C838D98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Limitation: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C9D9B-53E4-4C0D-A4E1-0B4A16927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dirty="0"/>
              <a:t>Our system do not include date.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We cannot store previous vaccine data .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This can done only a health worker’s work.</a:t>
            </a:r>
          </a:p>
        </p:txBody>
      </p:sp>
    </p:spTree>
    <p:extLst>
      <p:ext uri="{BB962C8B-B14F-4D97-AF65-F5344CB8AC3E}">
        <p14:creationId xmlns:p14="http://schemas.microsoft.com/office/powerpoint/2010/main" val="105799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BD42-54BF-44DA-8B83-1A5525D7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works  </a:t>
            </a:r>
            <a:br>
              <a:rPr lang="en-US" b="1" u="sng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73C45-9068-4C8A-9659-28ABA69CD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said in the previous slide that we cannot store previous data or find out which date of  vaccine is being injected . But we hope in future time we will be solve this problem and make this children vaccination System more efficient and useful.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64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CFE6-FF9E-4630-B323-6906BCA8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134D5-B213-4FF1-8BA4-B2BD5462F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/>
              <a:t>Our contributions are on-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Provide digital platform for vaccination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Data error reduced.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More efficient.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A8703-FC8D-4050-8955-F792A005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9709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References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DC10-75FF-4745-BC1E-F7C559630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39686"/>
            <a:ext cx="10058400" cy="507571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latin typeface="+mj-lt"/>
              </a:rPr>
              <a:t>Five Important Reasons to Vaccinate Your Child ,</a:t>
            </a:r>
            <a:r>
              <a:rPr lang="en-US" sz="1400" dirty="0"/>
              <a:t> ( U.S. Department of Health &amp; Human Services </a:t>
            </a:r>
            <a:r>
              <a:rPr lang="en-US" sz="1400" b="1" dirty="0">
                <a:latin typeface="+mj-lt"/>
              </a:rPr>
              <a:t>)</a:t>
            </a:r>
            <a:r>
              <a:rPr lang="en-US" sz="1400" u="sng" dirty="0">
                <a:latin typeface="+mj-lt"/>
                <a:hlinkClick r:id="rId2"/>
              </a:rPr>
              <a:t> </a:t>
            </a:r>
            <a:r>
              <a:rPr lang="en-US" sz="1400" u="sng" dirty="0">
                <a:hlinkClick r:id="rId2"/>
              </a:rPr>
              <a:t>https://www.vaccines.gov/getting/for_parents/five_reasons</a:t>
            </a:r>
            <a:r>
              <a:rPr lang="en-US" sz="1400" u="sng" dirty="0"/>
              <a:t> 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Health topics vaccines</a:t>
            </a:r>
            <a:r>
              <a:rPr lang="en-US" sz="1400" dirty="0"/>
              <a:t>, </a:t>
            </a:r>
            <a:r>
              <a:rPr lang="en-US" sz="1400" u="sng" dirty="0">
                <a:hlinkClick r:id="rId3"/>
              </a:rPr>
              <a:t>https://www.who.int/southeastasia</a:t>
            </a:r>
            <a:r>
              <a:rPr lang="en-US" sz="1400" u="sng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hlinkClick r:id="rId4"/>
              </a:rPr>
              <a:t>  https://www.who.int/data/gho</a:t>
            </a:r>
            <a:r>
              <a:rPr lang="en-US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Global Health Observatory data , Explore a world of health data, Bangladesh </a:t>
            </a:r>
            <a:r>
              <a:rPr lang="en-US" sz="1400" dirty="0">
                <a:hlinkClick r:id="rId5"/>
              </a:rPr>
              <a:t>https://www.who.int/data/gho/data/countries/country-details/GHO/bangladesh?countryProfileId=f4f4d019-157e-4c15-b9f0-8f67f79a44fc</a:t>
            </a:r>
            <a:r>
              <a:rPr lang="en-US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Challenging our perspectives on vaccination, </a:t>
            </a:r>
            <a:r>
              <a:rPr lang="en-US" sz="1400" dirty="0">
                <a:hlinkClick r:id="rId6"/>
              </a:rPr>
              <a:t>https://www.weforum.org/agenda/2019/04/vaccines-work-vaccinations-healthcare-medicine-world-immunization-week-health-organization/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Levels and trends in child mortality report 2019(Authors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/>
              <a:t>UNICEF, WHO, World Bank, UN-DESA Population Division</a:t>
            </a:r>
            <a:r>
              <a:rPr lang="en-US" sz="1400" b="1" dirty="0"/>
              <a:t>)</a:t>
            </a:r>
            <a:r>
              <a:rPr lang="en-US" sz="1400" dirty="0">
                <a:hlinkClick r:id="rId7"/>
              </a:rPr>
              <a:t>,https://www.who.int/maternal_child_adolescent/documents/levels_trends_child_mortality_2019/en/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hlinkClick r:id="rId8"/>
              </a:rPr>
              <a:t>Health Bulletin, 2018 ,https://dghs.gov.bd/</a:t>
            </a:r>
            <a:r>
              <a:rPr lang="en-US" sz="1400" dirty="0" err="1">
                <a:hlinkClick r:id="rId8"/>
              </a:rPr>
              <a:t>index.php</a:t>
            </a:r>
            <a:r>
              <a:rPr lang="en-US" sz="1400" dirty="0">
                <a:hlinkClick r:id="rId8"/>
              </a:rPr>
              <a:t>/bd/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Vaccinate Your Baby for Best Protection </a:t>
            </a:r>
            <a:r>
              <a:rPr lang="en-US" sz="1400" dirty="0">
                <a:hlinkClick r:id="rId9"/>
              </a:rPr>
              <a:t>https://www.cdc.gov/features/infantimmunization/index.html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600" u="sng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75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5C49-91E7-4C7A-B0E0-BAF3EB1D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FCF16-CAE6-49E5-977C-97EFBAE0D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n-US" sz="1600" dirty="0"/>
              <a:t>We are grateful to :</a:t>
            </a:r>
          </a:p>
          <a:p>
            <a:pPr>
              <a:lnSpc>
                <a:spcPct val="15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sz="1600" dirty="0"/>
              <a:t> Prof. Dr. A H M Kamal, Supervisor of this project</a:t>
            </a:r>
          </a:p>
          <a:p>
            <a:pPr>
              <a:lnSpc>
                <a:spcPct val="15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sz="1600" dirty="0"/>
              <a:t> Our parents</a:t>
            </a:r>
          </a:p>
          <a:p>
            <a:pPr>
              <a:lnSpc>
                <a:spcPct val="15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sz="1600" dirty="0"/>
              <a:t>Our teachers of CSE, JKKNIU and </a:t>
            </a:r>
          </a:p>
          <a:p>
            <a:pPr>
              <a:lnSpc>
                <a:spcPct val="15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sz="1600" dirty="0"/>
              <a:t> Department of CSE, JKKNIU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7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95D8-1A4A-4735-B9D7-2B9971F5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Acknowledgements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ECF49-59E0-4325-A35F-EE64C8FFA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based on WHO </a:t>
            </a:r>
            <a:r>
              <a:rPr lang="en-US" dirty="0" err="1"/>
              <a:t>informations</a:t>
            </a:r>
            <a:r>
              <a:rPr lang="en-US" dirty="0"/>
              <a:t> &amp;  health data.</a:t>
            </a:r>
          </a:p>
          <a:p>
            <a:r>
              <a:rPr lang="en-US" dirty="0"/>
              <a:t>Thanks </a:t>
            </a:r>
            <a:r>
              <a:rPr lang="en-US" b="1" dirty="0"/>
              <a:t>Ministry of Health and Family Welfare, Government of the People's Republic of Bangladesh </a:t>
            </a:r>
            <a:r>
              <a:rPr lang="en-US" dirty="0"/>
              <a:t>for giving public access data .</a:t>
            </a:r>
          </a:p>
          <a:p>
            <a:r>
              <a:rPr lang="en-US" dirty="0"/>
              <a:t>Thanks </a:t>
            </a:r>
            <a:r>
              <a:rPr lang="en-US" sz="1600" b="1" dirty="0"/>
              <a:t>U.S. Department of Health &amp; Human Services  </a:t>
            </a:r>
            <a:r>
              <a:rPr lang="en-US" sz="1600" dirty="0"/>
              <a:t>for </a:t>
            </a:r>
            <a:r>
              <a:rPr lang="en-US" sz="1600" b="1" dirty="0"/>
              <a:t>five</a:t>
            </a:r>
            <a:r>
              <a:rPr lang="en-US" sz="1600" dirty="0"/>
              <a:t> </a:t>
            </a:r>
            <a:r>
              <a:rPr lang="en-US" sz="1600" b="1" dirty="0"/>
              <a:t>Important Reasons to Vaccinate Your Child</a:t>
            </a:r>
            <a:r>
              <a:rPr lang="en-US" sz="1600" dirty="0"/>
              <a:t> information.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04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BD7AA-7C5D-4D62-95CC-88A67908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 END</a:t>
            </a:r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BC40FFF9-2950-4704-A1B2-9A54BDBD0028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1066800" y="2103438"/>
            <a:ext cx="10058400" cy="99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sz="2400" b="1" dirty="0"/>
              <a:t>Thanks.</a:t>
            </a:r>
          </a:p>
          <a:p>
            <a:pPr marL="0" indent="0" algn="ctr">
              <a:buNone/>
            </a:pPr>
            <a:r>
              <a:rPr lang="en-US" sz="2400" b="1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29722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, table, red, covered&#10;&#10;Description automatically generated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751" y="642593"/>
            <a:ext cx="6718433" cy="574495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Submitted by :</a:t>
            </a:r>
            <a:b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Md.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Atahar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Ishrak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Md.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Zawharul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Islam</a:t>
            </a:r>
            <a:b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18102020                                                                   17102014</a:t>
            </a:r>
            <a:b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3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dirty="0"/>
              <a:t>Supervisor 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Dr. A H M Kamal</a:t>
            </a:r>
            <a:br>
              <a:rPr lang="en-US" sz="1800" dirty="0"/>
            </a:br>
            <a:r>
              <a:rPr lang="en-US" sz="1800" dirty="0"/>
              <a:t>Professor of CSE Department</a:t>
            </a:r>
            <a:br>
              <a:rPr lang="en-US" sz="1800" dirty="0"/>
            </a:br>
            <a:r>
              <a:rPr lang="en-US" sz="1800" dirty="0" err="1"/>
              <a:t>Jatiya</a:t>
            </a:r>
            <a:r>
              <a:rPr lang="en-US" sz="1800" dirty="0"/>
              <a:t> </a:t>
            </a:r>
            <a:r>
              <a:rPr lang="en-US" sz="1800" dirty="0" err="1"/>
              <a:t>Kabi</a:t>
            </a:r>
            <a:r>
              <a:rPr lang="en-US" sz="1800" dirty="0"/>
              <a:t> </a:t>
            </a:r>
            <a:r>
              <a:rPr lang="en-US" sz="1800" dirty="0" err="1"/>
              <a:t>Kazi</a:t>
            </a:r>
            <a:r>
              <a:rPr lang="en-US" sz="1800" dirty="0"/>
              <a:t> Nazrul Islam University,</a:t>
            </a:r>
            <a:br>
              <a:rPr lang="en-US" sz="1800" dirty="0"/>
            </a:br>
            <a:r>
              <a:rPr lang="en-US" sz="1800" dirty="0" err="1"/>
              <a:t>Trishal</a:t>
            </a:r>
            <a:r>
              <a:rPr lang="en-US" sz="1800" dirty="0"/>
              <a:t>, Mymensingh, Bangladesh.</a:t>
            </a:r>
            <a:b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C10F-97B7-47A4-A408-CE73CA4E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Vaccination is one of the most effective ways to prevent diseases</a:t>
            </a:r>
            <a:r>
              <a:rPr lang="en-US" b="1" dirty="0"/>
              <a:t>.</a:t>
            </a:r>
            <a:r>
              <a:rPr lang="en-US" dirty="0"/>
              <a:t> A vaccine helps the body’s immune system to recognize and fight pathogens like viruses or bacteria, which then keeps us safe from the diseases they cause.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BD722-C8D1-45FD-A9C6-DB8D9172A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073" y="3117273"/>
            <a:ext cx="4530435" cy="283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8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5878-666F-4658-B4AA-B03A5114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Five Important Reasons to Vaccinate Your Child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A2AE9-4E87-476C-82C2-47136D64F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UcPeriod"/>
            </a:pPr>
            <a:r>
              <a:rPr lang="en-US" b="1" dirty="0"/>
              <a:t>Immunizations can save your child’s life.</a:t>
            </a:r>
            <a:r>
              <a:rPr lang="en-US" dirty="0"/>
              <a:t> </a:t>
            </a:r>
          </a:p>
          <a:p>
            <a:pPr marL="400050" indent="-400050">
              <a:buFont typeface="+mj-lt"/>
              <a:buAutoNum type="romanUcPeriod"/>
            </a:pPr>
            <a:r>
              <a:rPr lang="en-US" b="1" dirty="0"/>
              <a:t>Vaccination is very safe and effective.</a:t>
            </a:r>
          </a:p>
          <a:p>
            <a:pPr marL="400050" indent="-400050">
              <a:buFont typeface="+mj-lt"/>
              <a:buAutoNum type="romanUcPeriod"/>
            </a:pPr>
            <a:r>
              <a:rPr lang="en-US" b="1" dirty="0"/>
              <a:t>Immunization protects others you care about</a:t>
            </a:r>
            <a:r>
              <a:rPr lang="en-US" dirty="0"/>
              <a:t>. </a:t>
            </a:r>
          </a:p>
          <a:p>
            <a:pPr marL="400050" indent="-400050">
              <a:buFont typeface="+mj-lt"/>
              <a:buAutoNum type="romanUcPeriod"/>
            </a:pPr>
            <a:r>
              <a:rPr lang="en-US" b="1" dirty="0"/>
              <a:t>Immunizations can save your family time and money.</a:t>
            </a:r>
          </a:p>
          <a:p>
            <a:pPr marL="400050" indent="-400050">
              <a:buFont typeface="+mj-lt"/>
              <a:buAutoNum type="romanUcPeriod"/>
            </a:pPr>
            <a:r>
              <a:rPr lang="en-US" b="1" dirty="0"/>
              <a:t>Immunization protects future generations.</a:t>
            </a:r>
            <a:r>
              <a:rPr lang="en-US" dirty="0"/>
              <a:t>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DD387-7E7A-4A24-BDDC-24B686CCF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156" y="1544016"/>
            <a:ext cx="4144617" cy="32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4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519F-3A13-4266-B504-F470BC1C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Objective of this project </a:t>
            </a:r>
            <a:r>
              <a:rPr lang="en-US" dirty="0"/>
              <a:t>: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4E7CE-E0BF-4484-AB87-BEC753EAE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children vaccination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Add children’s information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Search children’s information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Update vaccine number &amp; 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Delete children’s information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To develop a basic software which will help the health worker to ensure the most satisfying service to the children’s parents.</a:t>
            </a:r>
            <a:endParaRPr lang="en-US" sz="1600" b="1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6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A199-0127-4DA1-9D4C-73EFA7EA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Features of the software:</a:t>
            </a:r>
            <a:br>
              <a:rPr lang="en-US" b="1" u="sng" dirty="0">
                <a:solidFill>
                  <a:srgbClr val="FFFF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F03-DF00-4995-B694-723CA408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1. Adding children’s records.</a:t>
            </a:r>
          </a:p>
          <a:p>
            <a:pPr marL="0" indent="0">
              <a:buNone/>
            </a:pPr>
            <a:r>
              <a:rPr lang="en-US" sz="1600" dirty="0"/>
              <a:t>2. Showing Records.</a:t>
            </a:r>
          </a:p>
          <a:p>
            <a:pPr marL="0" indent="0">
              <a:buNone/>
            </a:pPr>
            <a:r>
              <a:rPr lang="en-US" sz="1600" dirty="0"/>
              <a:t>3. Update Information.</a:t>
            </a:r>
          </a:p>
          <a:p>
            <a:pPr marL="0" indent="0">
              <a:buNone/>
            </a:pPr>
            <a:r>
              <a:rPr lang="en-US" sz="1600" dirty="0"/>
              <a:t>4. Deleting children records.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7651-14B3-4FE3-BC15-3FF9B9AB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Add Children: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D0F6-A1C8-4796-B4E6-7E58F876C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section we are storing a new born baby’s information or a child who’s family has changed their previous home  and come to a new home.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83064-AB77-40F2-B0F3-B03B953A9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0" y="3034144"/>
            <a:ext cx="4987637" cy="318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4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01B0-CB26-48D8-AF63-213AEDBD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Searching Children 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294E-E555-40E9-9228-F5BADAAA5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search children through their ID .By using ID we can search a particular child information.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3278A8-37E6-46EB-87FA-EEE93B4FC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16" y="2655793"/>
            <a:ext cx="9154803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3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113E-C952-4C57-BA25-FB5576F5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Advance Search </a:t>
            </a:r>
            <a:r>
              <a:rPr lang="en-US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EEAA-5CAA-4C33-991A-5D6170D6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search particular information </a:t>
            </a:r>
            <a:r>
              <a:rPr lang="en-US"/>
              <a:t>by the </a:t>
            </a:r>
            <a:r>
              <a:rPr lang="en-US" dirty="0"/>
              <a:t>city </a:t>
            </a:r>
            <a:r>
              <a:rPr lang="en-US"/>
              <a:t>&amp;  by </a:t>
            </a:r>
            <a:r>
              <a:rPr lang="en-US" dirty="0"/>
              <a:t>the vaccine number.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46759-3AE1-4AE4-858B-F3456734C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61" y="2604927"/>
            <a:ext cx="6754168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1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NE.pptx" id="{5330A5D3-B581-4B4A-9313-9275B6EF2E52}" vid="{516C64E9-C0AA-46DA-9991-9C0EC881A8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{5B0ACB41-A2FC-48B0-AB3D-27C90A227D69}tf56410444</Template>
  <TotalTime>0</TotalTime>
  <Words>745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Avenir Next LT Pro</vt:lpstr>
      <vt:lpstr>Avenir Next LT Pro Light</vt:lpstr>
      <vt:lpstr>Calibri</vt:lpstr>
      <vt:lpstr>Garamond</vt:lpstr>
      <vt:lpstr>Wingdings</vt:lpstr>
      <vt:lpstr>SavonVTI</vt:lpstr>
      <vt:lpstr>Children vaccination INFORMATION system</vt:lpstr>
      <vt:lpstr>         Submitted by :  Md. Atahar Ishrak                                                Md. Zawharul Islam   18102020                                                                   17102014   Supervisor :  Dr. A H M Kamal Professor of CSE Department Jatiya Kabi Kazi Nazrul Islam University, Trishal, Mymensingh, Bangladesh.        </vt:lpstr>
      <vt:lpstr>PowerPoint Presentation</vt:lpstr>
      <vt:lpstr>Five Important Reasons to Vaccinate Your Child </vt:lpstr>
      <vt:lpstr>Objective of this project :  </vt:lpstr>
      <vt:lpstr>Features of the software: </vt:lpstr>
      <vt:lpstr>Add Children:</vt:lpstr>
      <vt:lpstr>Searching Children :</vt:lpstr>
      <vt:lpstr>Advance Search : </vt:lpstr>
      <vt:lpstr>Update Information :</vt:lpstr>
      <vt:lpstr>Delete :</vt:lpstr>
      <vt:lpstr>Limitation:</vt:lpstr>
      <vt:lpstr>Future works   </vt:lpstr>
      <vt:lpstr>Conclusion </vt:lpstr>
      <vt:lpstr>References : </vt:lpstr>
      <vt:lpstr>Acknowledgements</vt:lpstr>
      <vt:lpstr>Acknowledgements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2020-02-19T12:33:04Z</dcterms:created>
  <dcterms:modified xsi:type="dcterms:W3CDTF">2020-02-23T13:34:27Z</dcterms:modified>
</cp:coreProperties>
</file>