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2A89D-C313-490E-A9AF-B191BC82B5E9}" v="717" dt="2025-05-31T13:55:31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41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اینجا</a:t>
            </a:r>
            <a:r>
              <a:rPr lang="en-US" dirty="0"/>
              <a:t> </a:t>
            </a:r>
            <a:r>
              <a:rPr lang="en-US" dirty="0" err="1"/>
              <a:t>یک</a:t>
            </a:r>
            <a:r>
              <a:rPr lang="en-US" dirty="0"/>
              <a:t> </a:t>
            </a:r>
            <a:r>
              <a:rPr lang="en-US" dirty="0" err="1"/>
              <a:t>کلاس</a:t>
            </a:r>
            <a:r>
              <a:rPr lang="en-US" dirty="0"/>
              <a:t> </a:t>
            </a:r>
            <a:r>
              <a:rPr lang="en-US" dirty="0" err="1"/>
              <a:t>با</a:t>
            </a:r>
            <a:r>
              <a:rPr lang="en-US" dirty="0"/>
              <a:t> </a:t>
            </a:r>
            <a:r>
              <a:rPr lang="en-US" dirty="0" err="1"/>
              <a:t>اسم</a:t>
            </a:r>
            <a:r>
              <a:rPr lang="en-US" dirty="0"/>
              <a:t> </a:t>
            </a:r>
            <a:r>
              <a:rPr lang="en-US" dirty="0" err="1"/>
              <a:t>ستون</a:t>
            </a:r>
            <a:r>
              <a:rPr lang="en-US" dirty="0"/>
              <a:t> </a:t>
            </a:r>
            <a:r>
              <a:rPr lang="en-US" dirty="0" err="1"/>
              <a:t>هایی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سازیم</a:t>
            </a:r>
            <a:r>
              <a:rPr lang="en-US" dirty="0"/>
              <a:t> </a:t>
            </a:r>
            <a:r>
              <a:rPr lang="en-US" dirty="0" err="1"/>
              <a:t>که</a:t>
            </a:r>
            <a:r>
              <a:rPr lang="en-US" dirty="0"/>
              <a:t> </a:t>
            </a:r>
            <a:r>
              <a:rPr lang="en-US" dirty="0" err="1"/>
              <a:t>در</a:t>
            </a:r>
            <a:r>
              <a:rPr lang="en-US" dirty="0"/>
              <a:t> </a:t>
            </a:r>
            <a:r>
              <a:rPr lang="en-US" dirty="0" err="1"/>
              <a:t>دیتا</a:t>
            </a:r>
            <a:r>
              <a:rPr lang="en-US" dirty="0"/>
              <a:t> </a:t>
            </a:r>
            <a:r>
              <a:rPr lang="en-US" dirty="0" err="1"/>
              <a:t>بیس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خواهیم</a:t>
            </a:r>
            <a:endParaRPr lang="en-US" dirty="0"/>
          </a:p>
          <a:p>
            <a:r>
              <a:rPr lang="en-US" dirty="0"/>
              <a:t>@entity </a:t>
            </a:r>
            <a:r>
              <a:rPr lang="en-US" dirty="0" err="1"/>
              <a:t>موجودیت</a:t>
            </a:r>
            <a:r>
              <a:rPr lang="en-US" dirty="0"/>
              <a:t>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نشان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دهد</a:t>
            </a:r>
            <a:r>
              <a:rPr lang="en-US" dirty="0"/>
              <a:t> </a:t>
            </a:r>
          </a:p>
          <a:p>
            <a:r>
              <a:rPr lang="en-US" dirty="0"/>
              <a:t>@id primary key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نشان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دهد</a:t>
            </a:r>
            <a:r>
              <a:rPr lang="en-US" dirty="0"/>
              <a:t> </a:t>
            </a:r>
          </a:p>
          <a:p>
            <a:r>
              <a:rPr lang="en-US" dirty="0"/>
              <a:t>@generatedvalue </a:t>
            </a:r>
            <a:r>
              <a:rPr lang="en-US" dirty="0" err="1"/>
              <a:t>مقدار</a:t>
            </a:r>
            <a:r>
              <a:rPr lang="en-US" dirty="0"/>
              <a:t> </a:t>
            </a:r>
            <a:r>
              <a:rPr lang="en-US" dirty="0" err="1"/>
              <a:t>را</a:t>
            </a:r>
            <a:r>
              <a:rPr lang="en-US" dirty="0"/>
              <a:t> </a:t>
            </a:r>
            <a:r>
              <a:rPr lang="en-US" dirty="0" err="1"/>
              <a:t>خود</a:t>
            </a:r>
            <a:r>
              <a:rPr lang="en-US" dirty="0"/>
              <a:t> </a:t>
            </a:r>
            <a:r>
              <a:rPr lang="en-US" dirty="0" err="1"/>
              <a:t>به</a:t>
            </a:r>
            <a:r>
              <a:rPr lang="en-US" dirty="0"/>
              <a:t> </a:t>
            </a:r>
            <a:r>
              <a:rPr lang="en-US" dirty="0" err="1"/>
              <a:t>خودی</a:t>
            </a:r>
            <a:r>
              <a:rPr lang="en-US" dirty="0"/>
              <a:t> </a:t>
            </a:r>
            <a:r>
              <a:rPr lang="en-US" dirty="0" err="1"/>
              <a:t>با</a:t>
            </a:r>
            <a:r>
              <a:rPr lang="en-US" dirty="0"/>
              <a:t> </a:t>
            </a:r>
            <a:r>
              <a:rPr lang="en-US" dirty="0" err="1"/>
              <a:t>روشی</a:t>
            </a:r>
            <a:r>
              <a:rPr lang="en-US" dirty="0"/>
              <a:t> </a:t>
            </a:r>
            <a:r>
              <a:rPr lang="en-US" dirty="0" err="1"/>
              <a:t>که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گوییم</a:t>
            </a:r>
            <a:r>
              <a:rPr lang="en-US" dirty="0"/>
              <a:t> </a:t>
            </a:r>
            <a:r>
              <a:rPr lang="en-US" dirty="0" err="1"/>
              <a:t>افرایش</a:t>
            </a:r>
            <a:r>
              <a:rPr lang="en-US" dirty="0"/>
              <a:t> </a:t>
            </a:r>
            <a:r>
              <a:rPr lang="en-US" dirty="0" err="1"/>
              <a:t>می</a:t>
            </a:r>
            <a:r>
              <a:rPr lang="en-US" dirty="0"/>
              <a:t> </a:t>
            </a:r>
            <a:r>
              <a:rPr lang="en-US" dirty="0" err="1"/>
              <a:t>دهد</a:t>
            </a:r>
            <a:r>
              <a:rPr lang="en-US" dirty="0"/>
              <a:t>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C276B8-C909-A319-BA58-3171C2483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737" y="119343"/>
            <a:ext cx="7249086" cy="349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A147-537C-33BF-B12D-2D7E95396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با</a:t>
            </a:r>
            <a:r>
              <a:rPr lang="en-US" sz="2000" dirty="0"/>
              <a:t> </a:t>
            </a:r>
            <a:r>
              <a:rPr lang="en-US" sz="2000" dirty="0" err="1"/>
              <a:t>ساخت</a:t>
            </a:r>
            <a:r>
              <a:rPr lang="en-US" sz="2000" dirty="0"/>
              <a:t> </a:t>
            </a:r>
            <a:r>
              <a:rPr lang="en-US" sz="2000" dirty="0" err="1"/>
              <a:t>یک</a:t>
            </a:r>
            <a:r>
              <a:rPr lang="en-US" sz="2000" dirty="0"/>
              <a:t> Interface </a:t>
            </a:r>
            <a:r>
              <a:rPr lang="en-US" sz="2000" dirty="0" err="1"/>
              <a:t>کار</a:t>
            </a:r>
            <a:r>
              <a:rPr lang="en-US" sz="2000" dirty="0"/>
              <a:t> </a:t>
            </a:r>
            <a:r>
              <a:rPr lang="en-US" sz="2000" dirty="0" err="1"/>
              <a:t>با</a:t>
            </a:r>
            <a:r>
              <a:rPr lang="en-US" sz="2000" dirty="0"/>
              <a:t> </a:t>
            </a:r>
            <a:r>
              <a:rPr lang="en-US" sz="2000" dirty="0" err="1"/>
              <a:t>دیتا</a:t>
            </a:r>
            <a:r>
              <a:rPr lang="en-US" sz="2000" dirty="0"/>
              <a:t> </a:t>
            </a:r>
            <a:r>
              <a:rPr lang="en-US" sz="2000" dirty="0" err="1"/>
              <a:t>بیس</a:t>
            </a:r>
            <a:r>
              <a:rPr lang="en-US" sz="2000" dirty="0"/>
              <a:t> </a:t>
            </a:r>
            <a:r>
              <a:rPr lang="en-US" sz="2000" dirty="0" err="1"/>
              <a:t>خیلی</a:t>
            </a:r>
            <a:r>
              <a:rPr lang="en-US" sz="2000" dirty="0"/>
              <a:t> </a:t>
            </a:r>
            <a:r>
              <a:rPr lang="en-US" sz="2000" dirty="0" err="1"/>
              <a:t>راحت</a:t>
            </a:r>
            <a:r>
              <a:rPr lang="en-US" sz="2000" dirty="0"/>
              <a:t> </a:t>
            </a:r>
            <a:r>
              <a:rPr lang="en-US" sz="2000" dirty="0" err="1"/>
              <a:t>تر</a:t>
            </a:r>
            <a:r>
              <a:rPr lang="en-US" sz="2000" dirty="0"/>
              <a:t> </a:t>
            </a:r>
            <a:r>
              <a:rPr lang="en-US" sz="2000" dirty="0" err="1"/>
              <a:t>می</a:t>
            </a:r>
            <a:r>
              <a:rPr lang="en-US" sz="2000" dirty="0"/>
              <a:t> </a:t>
            </a:r>
            <a:r>
              <a:rPr lang="en-US" sz="2000" dirty="0" err="1"/>
              <a:t>شود</a:t>
            </a:r>
            <a:r>
              <a:rPr lang="en-US" sz="2000" dirty="0"/>
              <a:t> و </a:t>
            </a:r>
            <a:r>
              <a:rPr lang="en-US" sz="2000" dirty="0" err="1"/>
              <a:t>دیگر</a:t>
            </a:r>
            <a:r>
              <a:rPr lang="en-US" sz="2000" dirty="0"/>
              <a:t> </a:t>
            </a:r>
            <a:r>
              <a:rPr lang="en-US" sz="2000" dirty="0" err="1"/>
              <a:t>نیازی</a:t>
            </a:r>
            <a:r>
              <a:rPr lang="en-US" sz="2000" dirty="0"/>
              <a:t> </a:t>
            </a:r>
            <a:r>
              <a:rPr lang="en-US" sz="2000" dirty="0" err="1"/>
              <a:t>به</a:t>
            </a:r>
            <a:r>
              <a:rPr lang="en-US" sz="2000" dirty="0"/>
              <a:t> </a:t>
            </a:r>
            <a:r>
              <a:rPr lang="en-US" sz="2000" dirty="0" err="1"/>
              <a:t>کار</a:t>
            </a:r>
            <a:r>
              <a:rPr lang="en-US" sz="2000" dirty="0"/>
              <a:t> </a:t>
            </a:r>
            <a:r>
              <a:rPr lang="en-US" sz="2000" dirty="0" err="1"/>
              <a:t>با</a:t>
            </a:r>
            <a:r>
              <a:rPr lang="en-US" sz="2000" dirty="0"/>
              <a:t> </a:t>
            </a:r>
            <a:r>
              <a:rPr lang="en-US" sz="2000" dirty="0" err="1"/>
              <a:t>کوئری</a:t>
            </a:r>
            <a:r>
              <a:rPr lang="en-US" sz="2000" dirty="0"/>
              <a:t>  </a:t>
            </a:r>
            <a:r>
              <a:rPr lang="en-US" sz="2000" dirty="0" err="1"/>
              <a:t>ها</a:t>
            </a:r>
            <a:r>
              <a:rPr lang="en-US" sz="2000" dirty="0"/>
              <a:t> </a:t>
            </a:r>
            <a:r>
              <a:rPr lang="en-US" sz="2000" dirty="0" err="1"/>
              <a:t>نیست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 err="1"/>
              <a:t>فقط</a:t>
            </a:r>
            <a:r>
              <a:rPr lang="en-US" sz="2000" dirty="0"/>
              <a:t> </a:t>
            </a:r>
            <a:r>
              <a:rPr lang="en-US" sz="2000" dirty="0" err="1"/>
              <a:t>کافی</a:t>
            </a:r>
            <a:r>
              <a:rPr lang="en-US" sz="2000" dirty="0"/>
              <a:t> </a:t>
            </a:r>
            <a:r>
              <a:rPr lang="en-US" sz="2000" dirty="0" err="1"/>
              <a:t>است</a:t>
            </a:r>
            <a:r>
              <a:rPr lang="en-US" sz="2000" dirty="0"/>
              <a:t> </a:t>
            </a:r>
            <a:r>
              <a:rPr lang="en-US" sz="2000" dirty="0" err="1"/>
              <a:t>از</a:t>
            </a:r>
            <a:r>
              <a:rPr lang="en-US" sz="2000" dirty="0"/>
              <a:t> </a:t>
            </a:r>
            <a:r>
              <a:rPr lang="en-US" sz="2000" dirty="0" err="1"/>
              <a:t>کلاس</a:t>
            </a:r>
            <a:r>
              <a:rPr lang="en-US" sz="2000" dirty="0"/>
              <a:t> </a:t>
            </a:r>
            <a:r>
              <a:rPr lang="en-US" sz="2000" dirty="0" err="1"/>
              <a:t>jpaRepository</a:t>
            </a:r>
            <a:r>
              <a:rPr lang="en-US" sz="2000" dirty="0"/>
              <a:t> </a:t>
            </a:r>
            <a:r>
              <a:rPr lang="en-US" sz="2000" dirty="0" err="1"/>
              <a:t>ارث</a:t>
            </a:r>
            <a:r>
              <a:rPr lang="en-US" sz="2000" dirty="0"/>
              <a:t> </a:t>
            </a:r>
            <a:r>
              <a:rPr lang="en-US" sz="2000" dirty="0" err="1"/>
              <a:t>بری</a:t>
            </a:r>
            <a:r>
              <a:rPr lang="en-US" sz="2000" dirty="0"/>
              <a:t> </a:t>
            </a:r>
            <a:r>
              <a:rPr lang="en-US" sz="2000" dirty="0" err="1"/>
              <a:t>کند</a:t>
            </a:r>
            <a:r>
              <a:rPr lang="en-US" sz="2000" dirty="0"/>
              <a:t> 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4157D21-9E23-E763-5AF6-1168BD11C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853" y="2672692"/>
            <a:ext cx="10757646" cy="3396792"/>
          </a:xfrm>
        </p:spPr>
      </p:pic>
    </p:spTree>
    <p:extLst>
      <p:ext uri="{BB962C8B-B14F-4D97-AF65-F5344CB8AC3E}">
        <p14:creationId xmlns:p14="http://schemas.microsoft.com/office/powerpoint/2010/main" val="107894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D8D3-DD42-4470-5866-191CEAB4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برای</a:t>
            </a:r>
            <a:r>
              <a:rPr lang="en-US" sz="2000" dirty="0"/>
              <a:t> </a:t>
            </a:r>
            <a:r>
              <a:rPr lang="en-US" sz="2000" dirty="0" err="1"/>
              <a:t>اعمال</a:t>
            </a:r>
            <a:r>
              <a:rPr lang="en-US" sz="2000" dirty="0"/>
              <a:t> </a:t>
            </a:r>
            <a:r>
              <a:rPr lang="en-US" sz="2000" dirty="0" err="1"/>
              <a:t>کار</a:t>
            </a:r>
            <a:r>
              <a:rPr lang="en-US" sz="2000" dirty="0"/>
              <a:t> </a:t>
            </a:r>
            <a:r>
              <a:rPr lang="en-US" sz="2000" dirty="0" err="1"/>
              <a:t>ها</a:t>
            </a:r>
            <a:r>
              <a:rPr lang="en-US" sz="2000" dirty="0"/>
              <a:t> </a:t>
            </a:r>
            <a:r>
              <a:rPr lang="en-US" sz="2000" dirty="0" err="1"/>
              <a:t>از</a:t>
            </a:r>
            <a:r>
              <a:rPr lang="en-US" sz="2000" dirty="0"/>
              <a:t> </a:t>
            </a:r>
            <a:r>
              <a:rPr lang="en-US" sz="2000" dirty="0" err="1"/>
              <a:t>کلاس</a:t>
            </a:r>
            <a:r>
              <a:rPr lang="en-US" sz="2000" dirty="0"/>
              <a:t> controller </a:t>
            </a:r>
            <a:r>
              <a:rPr lang="en-US" sz="2000" dirty="0" err="1"/>
              <a:t>استفاده</a:t>
            </a:r>
            <a:r>
              <a:rPr lang="en-US" sz="2000" dirty="0"/>
              <a:t> </a:t>
            </a:r>
            <a:r>
              <a:rPr lang="en-US" sz="2000" dirty="0" err="1"/>
              <a:t>می</a:t>
            </a:r>
            <a:r>
              <a:rPr lang="en-US" sz="2000" dirty="0"/>
              <a:t> </a:t>
            </a:r>
            <a:r>
              <a:rPr lang="en-US" sz="2000" dirty="0" err="1"/>
              <a:t>کنیم</a:t>
            </a:r>
          </a:p>
        </p:txBody>
      </p:sp>
      <p:pic>
        <p:nvPicPr>
          <p:cNvPr id="17" name="Content Placeholder 1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1157819-998E-05EB-407C-C3B3E47375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26" y="1852188"/>
            <a:ext cx="8735391" cy="4254036"/>
          </a:xfrm>
        </p:spPr>
      </p:pic>
    </p:spTree>
    <p:extLst>
      <p:ext uri="{BB962C8B-B14F-4D97-AF65-F5344CB8AC3E}">
        <p14:creationId xmlns:p14="http://schemas.microsoft.com/office/powerpoint/2010/main" val="106990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5AF7-0340-334D-5841-0F47079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برای</a:t>
            </a:r>
            <a:r>
              <a:rPr lang="en-US" sz="2000" dirty="0"/>
              <a:t> </a:t>
            </a:r>
            <a:r>
              <a:rPr lang="en-US" sz="2000" dirty="0" err="1"/>
              <a:t>اتصال</a:t>
            </a:r>
            <a:r>
              <a:rPr lang="en-US" sz="2000" dirty="0"/>
              <a:t> </a:t>
            </a:r>
            <a:r>
              <a:rPr lang="en-US" sz="2000" dirty="0" err="1"/>
              <a:t>نهایی</a:t>
            </a:r>
            <a:r>
              <a:rPr lang="en-US" sz="2000" dirty="0"/>
              <a:t> </a:t>
            </a:r>
            <a:r>
              <a:rPr lang="en-US" sz="2000" dirty="0" err="1"/>
              <a:t>در</a:t>
            </a:r>
            <a:r>
              <a:rPr lang="en-US" sz="2000" dirty="0"/>
              <a:t> </a:t>
            </a:r>
            <a:r>
              <a:rPr lang="en-US" sz="2000" dirty="0" err="1"/>
              <a:t>springboot,properties</a:t>
            </a:r>
            <a:r>
              <a:rPr lang="en-US" sz="2000" dirty="0"/>
              <a:t> </a:t>
            </a:r>
            <a:r>
              <a:rPr lang="en-US" sz="2000" dirty="0" err="1"/>
              <a:t>این</a:t>
            </a:r>
            <a:r>
              <a:rPr lang="en-US" sz="2000" dirty="0"/>
              <a:t> </a:t>
            </a:r>
            <a:r>
              <a:rPr lang="en-US" sz="2000" dirty="0" err="1"/>
              <a:t>خط</a:t>
            </a:r>
            <a:r>
              <a:rPr lang="en-US" sz="2000" dirty="0"/>
              <a:t> </a:t>
            </a:r>
            <a:r>
              <a:rPr lang="en-US" sz="2000" dirty="0" err="1"/>
              <a:t>کد</a:t>
            </a:r>
            <a:r>
              <a:rPr lang="en-US" sz="2000" dirty="0"/>
              <a:t> </a:t>
            </a:r>
            <a:r>
              <a:rPr lang="en-US" sz="2000" dirty="0" err="1"/>
              <a:t>ها</a:t>
            </a:r>
            <a:r>
              <a:rPr lang="en-US" sz="2000" dirty="0"/>
              <a:t> </a:t>
            </a:r>
            <a:r>
              <a:rPr lang="en-US" sz="2000" dirty="0" err="1"/>
              <a:t>را</a:t>
            </a:r>
            <a:r>
              <a:rPr lang="en-US" sz="2000" dirty="0"/>
              <a:t> </a:t>
            </a:r>
            <a:r>
              <a:rPr lang="en-US" sz="2000" dirty="0" err="1"/>
              <a:t>اضافه</a:t>
            </a:r>
            <a:r>
              <a:rPr lang="en-US" sz="2000" dirty="0"/>
              <a:t> </a:t>
            </a:r>
            <a:r>
              <a:rPr lang="en-US" sz="2000" dirty="0" err="1"/>
              <a:t>می</a:t>
            </a:r>
            <a:r>
              <a:rPr lang="en-US" sz="2000" dirty="0"/>
              <a:t> </a:t>
            </a:r>
            <a:r>
              <a:rPr lang="en-US" sz="2000" dirty="0" err="1"/>
              <a:t>کنیم</a:t>
            </a:r>
            <a:br>
              <a:rPr lang="en-US" sz="2000" dirty="0"/>
            </a:br>
            <a:endParaRPr lang="en-US" sz="20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3986A0-BB52-171F-AC20-7E5521424E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04" y="1900064"/>
            <a:ext cx="5698435" cy="4412286"/>
          </a:xfrm>
        </p:spPr>
      </p:pic>
      <p:pic>
        <p:nvPicPr>
          <p:cNvPr id="5" name="Picture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82F1A2FD-11D6-3828-5122-56BD169ED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553" y="1903827"/>
            <a:ext cx="4667940" cy="44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63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3439-9A6A-CB48-9676-81801E096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ea typeface="+mj-lt"/>
                <a:cs typeface="+mj-lt"/>
              </a:rPr>
              <a:t>صفحه‌بندی</a:t>
            </a:r>
            <a:r>
              <a:rPr lang="en-US" sz="2000" dirty="0">
                <a:ea typeface="+mj-lt"/>
                <a:cs typeface="+mj-lt"/>
              </a:rPr>
              <a:t> (Pagination) و </a:t>
            </a:r>
            <a:r>
              <a:rPr lang="en-US" sz="2000" dirty="0" err="1">
                <a:ea typeface="+mj-lt"/>
                <a:cs typeface="+mj-lt"/>
              </a:rPr>
              <a:t>مرتب‌سازی</a:t>
            </a:r>
            <a:r>
              <a:rPr lang="en-US" sz="2000" dirty="0">
                <a:ea typeface="+mj-lt"/>
                <a:cs typeface="+mj-lt"/>
              </a:rPr>
              <a:t> (Sorting)</a:t>
            </a:r>
            <a:br>
              <a:rPr lang="en-US" sz="2000" dirty="0">
                <a:ea typeface="+mj-lt"/>
                <a:cs typeface="+mj-lt"/>
              </a:rPr>
            </a:br>
            <a:r>
              <a:rPr lang="en-US" sz="2000" dirty="0" err="1">
                <a:ea typeface="+mj-lt"/>
                <a:cs typeface="+mj-lt"/>
              </a:rPr>
              <a:t>این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ها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امکانات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اضافه</a:t>
            </a:r>
            <a:r>
              <a:rPr lang="en-US" sz="2000" dirty="0">
                <a:ea typeface="+mj-lt"/>
                <a:cs typeface="+mj-lt"/>
              </a:rPr>
              <a:t> ی spring boot </a:t>
            </a:r>
            <a:r>
              <a:rPr lang="en-US" sz="2000" dirty="0" err="1">
                <a:ea typeface="+mj-lt"/>
                <a:cs typeface="+mj-lt"/>
              </a:rPr>
              <a:t>jpa</a:t>
            </a:r>
            <a:r>
              <a:rPr lang="en-US" sz="2000" dirty="0">
                <a:ea typeface="+mj-lt"/>
                <a:cs typeface="+mj-lt"/>
              </a:rPr>
              <a:t> </a:t>
            </a:r>
            <a:r>
              <a:rPr lang="en-US" sz="2000" dirty="0" err="1">
                <a:ea typeface="+mj-lt"/>
                <a:cs typeface="+mj-lt"/>
              </a:rPr>
              <a:t>هستند</a:t>
            </a:r>
            <a:r>
              <a:rPr lang="en-US" sz="2000" dirty="0">
                <a:ea typeface="+mj-lt"/>
                <a:cs typeface="+mj-lt"/>
              </a:rPr>
              <a:t> </a:t>
            </a:r>
            <a:br>
              <a:rPr lang="en-US" sz="2000" dirty="0">
                <a:ea typeface="+mj-lt"/>
                <a:cs typeface="+mj-lt"/>
              </a:rPr>
            </a:br>
            <a:endParaRPr lang="en-US" sz="2000" dirty="0">
              <a:ea typeface="+mj-lt"/>
              <a:cs typeface="+mj-lt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56D078-28A7-E0CF-614F-EDC49DFBD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304" y="1954251"/>
            <a:ext cx="4638261" cy="3972606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21CABE-4836-817C-EC0F-2D322067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71" y="1951451"/>
            <a:ext cx="5874718" cy="398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9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5966-C038-FB43-EED1-A23672501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اگر</a:t>
            </a:r>
            <a:r>
              <a:rPr lang="en-US" sz="2000" dirty="0"/>
              <a:t> </a:t>
            </a:r>
            <a:r>
              <a:rPr lang="en-US" sz="2000" dirty="0" err="1"/>
              <a:t>در</a:t>
            </a:r>
            <a:r>
              <a:rPr lang="en-US" sz="2000" dirty="0"/>
              <a:t> </a:t>
            </a:r>
            <a:r>
              <a:rPr lang="en-US" sz="2000" dirty="0" err="1"/>
              <a:t>نهایت</a:t>
            </a:r>
            <a:r>
              <a:rPr lang="en-US" sz="2000" dirty="0"/>
              <a:t> </a:t>
            </a:r>
            <a:r>
              <a:rPr lang="en-US" sz="2000" dirty="0" err="1"/>
              <a:t>دیدم</a:t>
            </a:r>
            <a:r>
              <a:rPr lang="en-US" sz="2000" dirty="0"/>
              <a:t> </a:t>
            </a:r>
            <a:r>
              <a:rPr lang="en-US" sz="2000" dirty="0" err="1"/>
              <a:t>نمی</a:t>
            </a:r>
            <a:r>
              <a:rPr lang="en-US" sz="2000" dirty="0"/>
              <a:t> </a:t>
            </a:r>
            <a:r>
              <a:rPr lang="en-US" sz="2000" dirty="0" err="1"/>
              <a:t>توانیم</a:t>
            </a:r>
            <a:r>
              <a:rPr lang="en-US" sz="2000" dirty="0"/>
              <a:t> </a:t>
            </a:r>
            <a:r>
              <a:rPr lang="en-US" sz="2000" dirty="0" err="1"/>
              <a:t>از</a:t>
            </a:r>
            <a:r>
              <a:rPr lang="en-US" sz="2000" dirty="0"/>
              <a:t> </a:t>
            </a:r>
            <a:r>
              <a:rPr lang="en-US" sz="2000" dirty="0" err="1"/>
              <a:t>متد</a:t>
            </a:r>
            <a:r>
              <a:rPr lang="en-US" sz="2000" dirty="0"/>
              <a:t> </a:t>
            </a:r>
            <a:r>
              <a:rPr lang="en-US" sz="2000" dirty="0" err="1"/>
              <a:t>ها</a:t>
            </a:r>
            <a:r>
              <a:rPr lang="en-US" sz="2000" dirty="0"/>
              <a:t> </a:t>
            </a:r>
            <a:r>
              <a:rPr lang="en-US" sz="2000" dirty="0" err="1"/>
              <a:t>استفاده</a:t>
            </a:r>
            <a:r>
              <a:rPr lang="en-US" sz="2000" dirty="0"/>
              <a:t> </a:t>
            </a:r>
            <a:r>
              <a:rPr lang="en-US" sz="2000" dirty="0" err="1"/>
              <a:t>کنیم</a:t>
            </a:r>
            <a:r>
              <a:rPr lang="en-US" sz="2000" dirty="0"/>
              <a:t> </a:t>
            </a:r>
            <a:r>
              <a:rPr lang="en-US" sz="2000" dirty="0" err="1"/>
              <a:t>از</a:t>
            </a:r>
            <a:r>
              <a:rPr lang="en-US" sz="2000" dirty="0"/>
              <a:t> </a:t>
            </a:r>
            <a:r>
              <a:rPr lang="en-US" sz="2000" dirty="0" err="1"/>
              <a:t>این</a:t>
            </a:r>
            <a:r>
              <a:rPr lang="en-US" sz="2000" dirty="0"/>
              <a:t> </a:t>
            </a:r>
            <a:r>
              <a:rPr lang="en-US" sz="2000" dirty="0" err="1"/>
              <a:t>روش</a:t>
            </a:r>
            <a:r>
              <a:rPr lang="en-US" sz="2000" dirty="0"/>
              <a:t> </a:t>
            </a:r>
            <a:r>
              <a:rPr lang="en-US" sz="2000" dirty="0" err="1"/>
              <a:t>می</a:t>
            </a:r>
            <a:r>
              <a:rPr lang="en-US" sz="2000" dirty="0"/>
              <a:t> </a:t>
            </a:r>
            <a:r>
              <a:rPr lang="en-US" sz="2000" dirty="0" err="1"/>
              <a:t>توانیم</a:t>
            </a:r>
            <a:r>
              <a:rPr lang="en-US" sz="2000" dirty="0"/>
              <a:t> </a:t>
            </a:r>
            <a:r>
              <a:rPr lang="en-US" sz="2000" dirty="0" err="1"/>
              <a:t>مستقیم</a:t>
            </a:r>
            <a:r>
              <a:rPr lang="en-US" sz="2000" dirty="0"/>
              <a:t> </a:t>
            </a:r>
            <a:r>
              <a:rPr lang="en-US" sz="2000" dirty="0" err="1"/>
              <a:t>با</a:t>
            </a:r>
            <a:r>
              <a:rPr lang="en-US" sz="2000" dirty="0"/>
              <a:t> </a:t>
            </a:r>
            <a:r>
              <a:rPr lang="en-US" sz="2000" dirty="0" err="1"/>
              <a:t>کوئری</a:t>
            </a:r>
            <a:r>
              <a:rPr lang="en-US" sz="2000" dirty="0"/>
              <a:t> </a:t>
            </a:r>
            <a:r>
              <a:rPr lang="en-US" sz="2000" dirty="0" err="1"/>
              <a:t>ها</a:t>
            </a:r>
            <a:r>
              <a:rPr lang="en-US" sz="2000" dirty="0"/>
              <a:t> </a:t>
            </a:r>
            <a:r>
              <a:rPr lang="en-US" sz="2000" dirty="0" err="1"/>
              <a:t>خودمان</a:t>
            </a:r>
            <a:r>
              <a:rPr lang="en-US" sz="2000" dirty="0"/>
              <a:t> </a:t>
            </a:r>
            <a:r>
              <a:rPr lang="en-US" sz="2000" dirty="0" err="1"/>
              <a:t>متد</a:t>
            </a:r>
            <a:r>
              <a:rPr lang="en-US" sz="2000" dirty="0"/>
              <a:t> </a:t>
            </a:r>
            <a:r>
              <a:rPr lang="en-US" sz="2000" dirty="0" err="1"/>
              <a:t>تعریف</a:t>
            </a:r>
            <a:r>
              <a:rPr lang="en-US" sz="2000" dirty="0"/>
              <a:t> </a:t>
            </a:r>
            <a:r>
              <a:rPr lang="en-US" sz="2000" dirty="0" err="1"/>
              <a:t>کنیم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385694-504C-E716-236A-757B9836CC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029" y="2301013"/>
            <a:ext cx="8751794" cy="3916033"/>
          </a:xfrm>
        </p:spPr>
      </p:pic>
    </p:spTree>
    <p:extLst>
      <p:ext uri="{BB962C8B-B14F-4D97-AF65-F5344CB8AC3E}">
        <p14:creationId xmlns:p14="http://schemas.microsoft.com/office/powerpoint/2010/main" val="2344109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8D38C-1C60-0D94-A074-E48324D9D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7BE9-AD82-A120-F374-4B08973B9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7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با ساخت یک Interface کار با دیتا بیس خیلی راحت تر می شود و دیگر نیازی به کار با کوئری  ها نیست  فقط کافی است از کلاس jpaRepository ارث بری کند  </vt:lpstr>
      <vt:lpstr>برای اعمال کار ها از کلاس controller استفاده می کنیم</vt:lpstr>
      <vt:lpstr>برای اتصال نهایی در springboot,properties این خط کد ها را اضافه می کنیم </vt:lpstr>
      <vt:lpstr>صفحه‌بندی (Pagination) و مرتب‌سازی (Sorting) این ها امکانات اضافه ی spring boot jpa هستند  </vt:lpstr>
      <vt:lpstr>اگر در نهایت دیدم نمی توانیم از متد ها استفاده کنیم از این روش می توانیم مستقیم با کوئری ها خودمان متد تعریف کنیم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89</cp:revision>
  <dcterms:created xsi:type="dcterms:W3CDTF">2025-05-31T13:38:28Z</dcterms:created>
  <dcterms:modified xsi:type="dcterms:W3CDTF">2025-05-31T13:59:46Z</dcterms:modified>
</cp:coreProperties>
</file>