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na K" userId="969915ce04d955e7" providerId="LiveId" clId="{051DB749-0842-47C7-986A-F09BADBCD909}"/>
    <pc:docChg chg="undo custSel addSld modSld">
      <pc:chgData name="Joshna K" userId="969915ce04d955e7" providerId="LiveId" clId="{051DB749-0842-47C7-986A-F09BADBCD909}" dt="2024-04-07T15:28:11.831" v="235" actId="478"/>
      <pc:docMkLst>
        <pc:docMk/>
      </pc:docMkLst>
      <pc:sldChg chg="addSp modSp mod">
        <pc:chgData name="Joshna K" userId="969915ce04d955e7" providerId="LiveId" clId="{051DB749-0842-47C7-986A-F09BADBCD909}" dt="2024-04-07T14:55:21.930" v="5" actId="14100"/>
        <pc:sldMkLst>
          <pc:docMk/>
          <pc:sldMk cId="3227905993" sldId="259"/>
        </pc:sldMkLst>
        <pc:picChg chg="add mod">
          <ac:chgData name="Joshna K" userId="969915ce04d955e7" providerId="LiveId" clId="{051DB749-0842-47C7-986A-F09BADBCD909}" dt="2024-04-07T14:55:21.930" v="5" actId="14100"/>
          <ac:picMkLst>
            <pc:docMk/>
            <pc:sldMk cId="3227905993" sldId="259"/>
            <ac:picMk id="5" creationId="{F2B58339-07DE-1230-A310-E87AE302FD0A}"/>
          </ac:picMkLst>
        </pc:picChg>
      </pc:sldChg>
      <pc:sldChg chg="addSp delSp modSp new mod">
        <pc:chgData name="Joshna K" userId="969915ce04d955e7" providerId="LiveId" clId="{051DB749-0842-47C7-986A-F09BADBCD909}" dt="2024-04-07T14:55:56.412" v="12" actId="20577"/>
        <pc:sldMkLst>
          <pc:docMk/>
          <pc:sldMk cId="2293545654" sldId="260"/>
        </pc:sldMkLst>
        <pc:spChg chg="mod">
          <ac:chgData name="Joshna K" userId="969915ce04d955e7" providerId="LiveId" clId="{051DB749-0842-47C7-986A-F09BADBCD909}" dt="2024-04-07T14:55:56.412" v="12" actId="20577"/>
          <ac:spMkLst>
            <pc:docMk/>
            <pc:sldMk cId="2293545654" sldId="260"/>
            <ac:spMk id="2" creationId="{D8BEB4CD-EE52-FF58-B79A-98446D649B7F}"/>
          </ac:spMkLst>
        </pc:spChg>
        <pc:spChg chg="del">
          <ac:chgData name="Joshna K" userId="969915ce04d955e7" providerId="LiveId" clId="{051DB749-0842-47C7-986A-F09BADBCD909}" dt="2024-04-07T14:55:38.565" v="7"/>
          <ac:spMkLst>
            <pc:docMk/>
            <pc:sldMk cId="2293545654" sldId="260"/>
            <ac:spMk id="3" creationId="{68EA0625-5F34-C762-2DE1-522CD88FF28C}"/>
          </ac:spMkLst>
        </pc:spChg>
        <pc:picChg chg="add mod">
          <ac:chgData name="Joshna K" userId="969915ce04d955e7" providerId="LiveId" clId="{051DB749-0842-47C7-986A-F09BADBCD909}" dt="2024-04-07T14:55:52.116" v="11" actId="14100"/>
          <ac:picMkLst>
            <pc:docMk/>
            <pc:sldMk cId="2293545654" sldId="260"/>
            <ac:picMk id="5" creationId="{CF3D7B7A-94E3-B6DE-58A7-A44FF5D01FC2}"/>
          </ac:picMkLst>
        </pc:picChg>
      </pc:sldChg>
      <pc:sldChg chg="addSp modSp new mod">
        <pc:chgData name="Joshna K" userId="969915ce04d955e7" providerId="LiveId" clId="{051DB749-0842-47C7-986A-F09BADBCD909}" dt="2024-04-07T14:59:11.342" v="24" actId="14100"/>
        <pc:sldMkLst>
          <pc:docMk/>
          <pc:sldMk cId="4065855820" sldId="261"/>
        </pc:sldMkLst>
        <pc:spChg chg="mod">
          <ac:chgData name="Joshna K" userId="969915ce04d955e7" providerId="LiveId" clId="{051DB749-0842-47C7-986A-F09BADBCD909}" dt="2024-04-07T14:57:06.992" v="17"/>
          <ac:spMkLst>
            <pc:docMk/>
            <pc:sldMk cId="4065855820" sldId="261"/>
            <ac:spMk id="2" creationId="{FE281FA7-8FF9-8713-EC05-4A92976A65DC}"/>
          </ac:spMkLst>
        </pc:spChg>
        <pc:spChg chg="mod">
          <ac:chgData name="Joshna K" userId="969915ce04d955e7" providerId="LiveId" clId="{051DB749-0842-47C7-986A-F09BADBCD909}" dt="2024-04-07T14:57:21.076" v="19" actId="5793"/>
          <ac:spMkLst>
            <pc:docMk/>
            <pc:sldMk cId="4065855820" sldId="261"/>
            <ac:spMk id="3" creationId="{0059835B-D5E4-0190-B0DE-E5173A19CA8F}"/>
          </ac:spMkLst>
        </pc:spChg>
        <pc:picChg chg="add mod">
          <ac:chgData name="Joshna K" userId="969915ce04d955e7" providerId="LiveId" clId="{051DB749-0842-47C7-986A-F09BADBCD909}" dt="2024-04-07T14:59:11.342" v="24" actId="14100"/>
          <ac:picMkLst>
            <pc:docMk/>
            <pc:sldMk cId="4065855820" sldId="261"/>
            <ac:picMk id="5" creationId="{24CBF790-C916-33DF-FAB8-A1E3A3155B0B}"/>
          </ac:picMkLst>
        </pc:picChg>
      </pc:sldChg>
      <pc:sldChg chg="addSp modSp new mod">
        <pc:chgData name="Joshna K" userId="969915ce04d955e7" providerId="LiveId" clId="{051DB749-0842-47C7-986A-F09BADBCD909}" dt="2024-04-07T15:01:45.087" v="34" actId="14100"/>
        <pc:sldMkLst>
          <pc:docMk/>
          <pc:sldMk cId="3910050599" sldId="262"/>
        </pc:sldMkLst>
        <pc:spChg chg="mod">
          <ac:chgData name="Joshna K" userId="969915ce04d955e7" providerId="LiveId" clId="{051DB749-0842-47C7-986A-F09BADBCD909}" dt="2024-04-07T15:00:34.523" v="28"/>
          <ac:spMkLst>
            <pc:docMk/>
            <pc:sldMk cId="3910050599" sldId="262"/>
            <ac:spMk id="2" creationId="{1C13BCF5-F3D9-0A5B-BD0F-61E52519EDC6}"/>
          </ac:spMkLst>
        </pc:spChg>
        <pc:spChg chg="mod">
          <ac:chgData name="Joshna K" userId="969915ce04d955e7" providerId="LiveId" clId="{051DB749-0842-47C7-986A-F09BADBCD909}" dt="2024-04-07T15:01:00.641" v="30"/>
          <ac:spMkLst>
            <pc:docMk/>
            <pc:sldMk cId="3910050599" sldId="262"/>
            <ac:spMk id="3" creationId="{C75DB9AA-3C48-1974-548C-FE283AFE2F13}"/>
          </ac:spMkLst>
        </pc:spChg>
        <pc:picChg chg="add mod">
          <ac:chgData name="Joshna K" userId="969915ce04d955e7" providerId="LiveId" clId="{051DB749-0842-47C7-986A-F09BADBCD909}" dt="2024-04-07T15:01:45.087" v="34" actId="14100"/>
          <ac:picMkLst>
            <pc:docMk/>
            <pc:sldMk cId="3910050599" sldId="262"/>
            <ac:picMk id="5" creationId="{D591675D-B068-8112-158A-7A988373BD80}"/>
          </ac:picMkLst>
        </pc:picChg>
      </pc:sldChg>
      <pc:sldChg chg="modSp new mod">
        <pc:chgData name="Joshna K" userId="969915ce04d955e7" providerId="LiveId" clId="{051DB749-0842-47C7-986A-F09BADBCD909}" dt="2024-04-07T15:04:09.156" v="40"/>
        <pc:sldMkLst>
          <pc:docMk/>
          <pc:sldMk cId="1867853182" sldId="263"/>
        </pc:sldMkLst>
        <pc:spChg chg="mod">
          <ac:chgData name="Joshna K" userId="969915ce04d955e7" providerId="LiveId" clId="{051DB749-0842-47C7-986A-F09BADBCD909}" dt="2024-04-07T15:02:17.931" v="36"/>
          <ac:spMkLst>
            <pc:docMk/>
            <pc:sldMk cId="1867853182" sldId="263"/>
            <ac:spMk id="2" creationId="{1C8754A1-6A63-0DEC-7D51-45526155AFC1}"/>
          </ac:spMkLst>
        </pc:spChg>
        <pc:spChg chg="mod">
          <ac:chgData name="Joshna K" userId="969915ce04d955e7" providerId="LiveId" clId="{051DB749-0842-47C7-986A-F09BADBCD909}" dt="2024-04-07T15:04:09.156" v="40"/>
          <ac:spMkLst>
            <pc:docMk/>
            <pc:sldMk cId="1867853182" sldId="263"/>
            <ac:spMk id="3" creationId="{2F37E977-CB2B-BD15-CA1B-15541D271FD7}"/>
          </ac:spMkLst>
        </pc:spChg>
      </pc:sldChg>
      <pc:sldChg chg="addSp modSp new mod">
        <pc:chgData name="Joshna K" userId="969915ce04d955e7" providerId="LiveId" clId="{051DB749-0842-47C7-986A-F09BADBCD909}" dt="2024-04-07T15:07:13.327" v="55" actId="14100"/>
        <pc:sldMkLst>
          <pc:docMk/>
          <pc:sldMk cId="1068076240" sldId="264"/>
        </pc:sldMkLst>
        <pc:spChg chg="mod">
          <ac:chgData name="Joshna K" userId="969915ce04d955e7" providerId="LiveId" clId="{051DB749-0842-47C7-986A-F09BADBCD909}" dt="2024-04-07T15:04:53.043" v="48" actId="14100"/>
          <ac:spMkLst>
            <pc:docMk/>
            <pc:sldMk cId="1068076240" sldId="264"/>
            <ac:spMk id="2" creationId="{B520DADC-C4A7-4E21-DB64-130834EF51BC}"/>
          </ac:spMkLst>
        </pc:spChg>
        <pc:spChg chg="mod">
          <ac:chgData name="Joshna K" userId="969915ce04d955e7" providerId="LiveId" clId="{051DB749-0842-47C7-986A-F09BADBCD909}" dt="2024-04-07T15:06:36.016" v="51"/>
          <ac:spMkLst>
            <pc:docMk/>
            <pc:sldMk cId="1068076240" sldId="264"/>
            <ac:spMk id="3" creationId="{BFA89E31-43B0-9865-F2F2-2DF8F83EA94F}"/>
          </ac:spMkLst>
        </pc:spChg>
        <pc:picChg chg="add mod">
          <ac:chgData name="Joshna K" userId="969915ce04d955e7" providerId="LiveId" clId="{051DB749-0842-47C7-986A-F09BADBCD909}" dt="2024-04-07T15:07:13.327" v="55" actId="14100"/>
          <ac:picMkLst>
            <pc:docMk/>
            <pc:sldMk cId="1068076240" sldId="264"/>
            <ac:picMk id="5" creationId="{54076B34-3DCB-BCD3-99AB-A9B6D44F1717}"/>
          </ac:picMkLst>
        </pc:picChg>
      </pc:sldChg>
      <pc:sldChg chg="addSp modSp new mod">
        <pc:chgData name="Joshna K" userId="969915ce04d955e7" providerId="LiveId" clId="{051DB749-0842-47C7-986A-F09BADBCD909}" dt="2024-04-07T15:08:58.990" v="63" actId="14100"/>
        <pc:sldMkLst>
          <pc:docMk/>
          <pc:sldMk cId="1957941106" sldId="265"/>
        </pc:sldMkLst>
        <pc:spChg chg="mod">
          <ac:chgData name="Joshna K" userId="969915ce04d955e7" providerId="LiveId" clId="{051DB749-0842-47C7-986A-F09BADBCD909}" dt="2024-04-07T15:08:06.938" v="57"/>
          <ac:spMkLst>
            <pc:docMk/>
            <pc:sldMk cId="1957941106" sldId="265"/>
            <ac:spMk id="2" creationId="{55F70DD6-5CFA-2735-E544-BCAB7FA95A58}"/>
          </ac:spMkLst>
        </pc:spChg>
        <pc:spChg chg="mod">
          <ac:chgData name="Joshna K" userId="969915ce04d955e7" providerId="LiveId" clId="{051DB749-0842-47C7-986A-F09BADBCD909}" dt="2024-04-07T15:08:14.867" v="58"/>
          <ac:spMkLst>
            <pc:docMk/>
            <pc:sldMk cId="1957941106" sldId="265"/>
            <ac:spMk id="3" creationId="{9D4D51FD-8B9A-2D04-A8BC-949D87277EC1}"/>
          </ac:spMkLst>
        </pc:spChg>
        <pc:picChg chg="add mod">
          <ac:chgData name="Joshna K" userId="969915ce04d955e7" providerId="LiveId" clId="{051DB749-0842-47C7-986A-F09BADBCD909}" dt="2024-04-07T15:08:58.990" v="63" actId="14100"/>
          <ac:picMkLst>
            <pc:docMk/>
            <pc:sldMk cId="1957941106" sldId="265"/>
            <ac:picMk id="5" creationId="{8CD2303E-7D0B-8DA1-217A-6B6C2FFA190A}"/>
          </ac:picMkLst>
        </pc:picChg>
      </pc:sldChg>
      <pc:sldChg chg="addSp modSp new mod">
        <pc:chgData name="Joshna K" userId="969915ce04d955e7" providerId="LiveId" clId="{051DB749-0842-47C7-986A-F09BADBCD909}" dt="2024-04-07T15:10:52.995" v="70" actId="14100"/>
        <pc:sldMkLst>
          <pc:docMk/>
          <pc:sldMk cId="3914964491" sldId="266"/>
        </pc:sldMkLst>
        <pc:spChg chg="mod">
          <ac:chgData name="Joshna K" userId="969915ce04d955e7" providerId="LiveId" clId="{051DB749-0842-47C7-986A-F09BADBCD909}" dt="2024-04-07T15:10:28.302" v="65"/>
          <ac:spMkLst>
            <pc:docMk/>
            <pc:sldMk cId="3914964491" sldId="266"/>
            <ac:spMk id="2" creationId="{7AA7FD65-2FA0-57D0-309A-05A52A30D858}"/>
          </ac:spMkLst>
        </pc:spChg>
        <pc:spChg chg="mod">
          <ac:chgData name="Joshna K" userId="969915ce04d955e7" providerId="LiveId" clId="{051DB749-0842-47C7-986A-F09BADBCD909}" dt="2024-04-07T15:10:36.328" v="66"/>
          <ac:spMkLst>
            <pc:docMk/>
            <pc:sldMk cId="3914964491" sldId="266"/>
            <ac:spMk id="3" creationId="{23A167CC-B79C-3D3E-C073-23E369658613}"/>
          </ac:spMkLst>
        </pc:spChg>
        <pc:picChg chg="add mod">
          <ac:chgData name="Joshna K" userId="969915ce04d955e7" providerId="LiveId" clId="{051DB749-0842-47C7-986A-F09BADBCD909}" dt="2024-04-07T15:10:52.995" v="70" actId="14100"/>
          <ac:picMkLst>
            <pc:docMk/>
            <pc:sldMk cId="3914964491" sldId="266"/>
            <ac:picMk id="5" creationId="{7E733CD0-56FB-BC5D-F462-88EA45FB9756}"/>
          </ac:picMkLst>
        </pc:picChg>
      </pc:sldChg>
      <pc:sldChg chg="addSp modSp new mod">
        <pc:chgData name="Joshna K" userId="969915ce04d955e7" providerId="LiveId" clId="{051DB749-0842-47C7-986A-F09BADBCD909}" dt="2024-04-07T15:13:31.433" v="77" actId="14100"/>
        <pc:sldMkLst>
          <pc:docMk/>
          <pc:sldMk cId="2591916657" sldId="267"/>
        </pc:sldMkLst>
        <pc:spChg chg="mod">
          <ac:chgData name="Joshna K" userId="969915ce04d955e7" providerId="LiveId" clId="{051DB749-0842-47C7-986A-F09BADBCD909}" dt="2024-04-07T15:12:35.951" v="72"/>
          <ac:spMkLst>
            <pc:docMk/>
            <pc:sldMk cId="2591916657" sldId="267"/>
            <ac:spMk id="2" creationId="{208D07B5-6E0F-9B4C-1523-B492029C7868}"/>
          </ac:spMkLst>
        </pc:spChg>
        <pc:spChg chg="mod">
          <ac:chgData name="Joshna K" userId="969915ce04d955e7" providerId="LiveId" clId="{051DB749-0842-47C7-986A-F09BADBCD909}" dt="2024-04-07T15:12:45.690" v="73"/>
          <ac:spMkLst>
            <pc:docMk/>
            <pc:sldMk cId="2591916657" sldId="267"/>
            <ac:spMk id="3" creationId="{6D4B495F-7E9C-66B4-6FBA-01CA39FB5F0D}"/>
          </ac:spMkLst>
        </pc:spChg>
        <pc:picChg chg="add mod">
          <ac:chgData name="Joshna K" userId="969915ce04d955e7" providerId="LiveId" clId="{051DB749-0842-47C7-986A-F09BADBCD909}" dt="2024-04-07T15:13:31.433" v="77" actId="14100"/>
          <ac:picMkLst>
            <pc:docMk/>
            <pc:sldMk cId="2591916657" sldId="267"/>
            <ac:picMk id="5" creationId="{B03D9FFF-2F07-AAB2-A94C-7D02CDDE2AA0}"/>
          </ac:picMkLst>
        </pc:picChg>
      </pc:sldChg>
      <pc:sldChg chg="addSp delSp modSp new mod modClrScheme chgLayout">
        <pc:chgData name="Joshna K" userId="969915ce04d955e7" providerId="LiveId" clId="{051DB749-0842-47C7-986A-F09BADBCD909}" dt="2024-04-07T15:18:13.729" v="100" actId="14100"/>
        <pc:sldMkLst>
          <pc:docMk/>
          <pc:sldMk cId="2077819153" sldId="268"/>
        </pc:sldMkLst>
        <pc:spChg chg="del">
          <ac:chgData name="Joshna K" userId="969915ce04d955e7" providerId="LiveId" clId="{051DB749-0842-47C7-986A-F09BADBCD909}" dt="2024-04-07T15:15:06.867" v="79" actId="478"/>
          <ac:spMkLst>
            <pc:docMk/>
            <pc:sldMk cId="2077819153" sldId="268"/>
            <ac:spMk id="2" creationId="{D73286EB-1D71-DE28-1171-4A2CC2508961}"/>
          </ac:spMkLst>
        </pc:spChg>
        <pc:spChg chg="del mod">
          <ac:chgData name="Joshna K" userId="969915ce04d955e7" providerId="LiveId" clId="{051DB749-0842-47C7-986A-F09BADBCD909}" dt="2024-04-07T15:15:15.215" v="81"/>
          <ac:spMkLst>
            <pc:docMk/>
            <pc:sldMk cId="2077819153" sldId="268"/>
            <ac:spMk id="3" creationId="{347AB261-AC4B-FE3D-EB03-D678563F367C}"/>
          </ac:spMkLst>
        </pc:spChg>
        <pc:spChg chg="add del mod ord">
          <ac:chgData name="Joshna K" userId="969915ce04d955e7" providerId="LiveId" clId="{051DB749-0842-47C7-986A-F09BADBCD909}" dt="2024-04-07T15:15:55.634" v="86" actId="700"/>
          <ac:spMkLst>
            <pc:docMk/>
            <pc:sldMk cId="2077819153" sldId="268"/>
            <ac:spMk id="6" creationId="{7F82111E-614D-E07A-C4E7-C5260646D02C}"/>
          </ac:spMkLst>
        </pc:spChg>
        <pc:spChg chg="add del mod ord">
          <ac:chgData name="Joshna K" userId="969915ce04d955e7" providerId="LiveId" clId="{051DB749-0842-47C7-986A-F09BADBCD909}" dt="2024-04-07T15:16:09.292" v="88" actId="700"/>
          <ac:spMkLst>
            <pc:docMk/>
            <pc:sldMk cId="2077819153" sldId="268"/>
            <ac:spMk id="7" creationId="{7F4C31C1-B5BC-594D-40D9-0D94D4E8F33C}"/>
          </ac:spMkLst>
        </pc:spChg>
        <pc:spChg chg="add del mod ord">
          <ac:chgData name="Joshna K" userId="969915ce04d955e7" providerId="LiveId" clId="{051DB749-0842-47C7-986A-F09BADBCD909}" dt="2024-04-07T15:16:09.292" v="88" actId="700"/>
          <ac:spMkLst>
            <pc:docMk/>
            <pc:sldMk cId="2077819153" sldId="268"/>
            <ac:spMk id="8" creationId="{1FDD7F9A-2999-3D54-BD6B-F97A5CD984B0}"/>
          </ac:spMkLst>
        </pc:spChg>
        <pc:spChg chg="add mod ord">
          <ac:chgData name="Joshna K" userId="969915ce04d955e7" providerId="LiveId" clId="{051DB749-0842-47C7-986A-F09BADBCD909}" dt="2024-04-07T15:16:09.292" v="88" actId="700"/>
          <ac:spMkLst>
            <pc:docMk/>
            <pc:sldMk cId="2077819153" sldId="268"/>
            <ac:spMk id="9" creationId="{55C6E24C-F7C3-A692-9BB7-341CD7D7EA86}"/>
          </ac:spMkLst>
        </pc:spChg>
        <pc:spChg chg="add mod">
          <ac:chgData name="Joshna K" userId="969915ce04d955e7" providerId="LiveId" clId="{051DB749-0842-47C7-986A-F09BADBCD909}" dt="2024-04-07T15:17:56.034" v="97" actId="14100"/>
          <ac:spMkLst>
            <pc:docMk/>
            <pc:sldMk cId="2077819153" sldId="268"/>
            <ac:spMk id="11" creationId="{9C1F3E88-231E-EDC2-3C4B-5B80DCE88048}"/>
          </ac:spMkLst>
        </pc:spChg>
        <pc:picChg chg="add del mod ord">
          <ac:chgData name="Joshna K" userId="969915ce04d955e7" providerId="LiveId" clId="{051DB749-0842-47C7-986A-F09BADBCD909}" dt="2024-04-07T15:17:15.001" v="92" actId="478"/>
          <ac:picMkLst>
            <pc:docMk/>
            <pc:sldMk cId="2077819153" sldId="268"/>
            <ac:picMk id="5" creationId="{569A47B0-564A-E3EB-22E3-910C5655CAEE}"/>
          </ac:picMkLst>
        </pc:picChg>
        <pc:picChg chg="add mod">
          <ac:chgData name="Joshna K" userId="969915ce04d955e7" providerId="LiveId" clId="{051DB749-0842-47C7-986A-F09BADBCD909}" dt="2024-04-07T15:18:13.729" v="100" actId="14100"/>
          <ac:picMkLst>
            <pc:docMk/>
            <pc:sldMk cId="2077819153" sldId="268"/>
            <ac:picMk id="13" creationId="{5EB25F77-2B11-C4B9-CF52-8A0D57B56390}"/>
          </ac:picMkLst>
        </pc:picChg>
      </pc:sldChg>
      <pc:sldChg chg="addSp modSp new mod">
        <pc:chgData name="Joshna K" userId="969915ce04d955e7" providerId="LiveId" clId="{051DB749-0842-47C7-986A-F09BADBCD909}" dt="2024-04-07T15:20:16.463" v="107" actId="14100"/>
        <pc:sldMkLst>
          <pc:docMk/>
          <pc:sldMk cId="3741083903" sldId="269"/>
        </pc:sldMkLst>
        <pc:spChg chg="mod">
          <ac:chgData name="Joshna K" userId="969915ce04d955e7" providerId="LiveId" clId="{051DB749-0842-47C7-986A-F09BADBCD909}" dt="2024-04-07T15:18:30.440" v="102"/>
          <ac:spMkLst>
            <pc:docMk/>
            <pc:sldMk cId="3741083903" sldId="269"/>
            <ac:spMk id="2" creationId="{29E1A222-6423-2A01-1D9F-B305686F9250}"/>
          </ac:spMkLst>
        </pc:spChg>
        <pc:spChg chg="mod">
          <ac:chgData name="Joshna K" userId="969915ce04d955e7" providerId="LiveId" clId="{051DB749-0842-47C7-986A-F09BADBCD909}" dt="2024-04-07T15:18:38.565" v="103"/>
          <ac:spMkLst>
            <pc:docMk/>
            <pc:sldMk cId="3741083903" sldId="269"/>
            <ac:spMk id="3" creationId="{22F79CB5-112B-8A59-4079-BC4AC18C1343}"/>
          </ac:spMkLst>
        </pc:spChg>
        <pc:picChg chg="add mod">
          <ac:chgData name="Joshna K" userId="969915ce04d955e7" providerId="LiveId" clId="{051DB749-0842-47C7-986A-F09BADBCD909}" dt="2024-04-07T15:20:16.463" v="107" actId="14100"/>
          <ac:picMkLst>
            <pc:docMk/>
            <pc:sldMk cId="3741083903" sldId="269"/>
            <ac:picMk id="5" creationId="{00DFCA59-527A-DB2E-333C-7DEA3036398E}"/>
          </ac:picMkLst>
        </pc:picChg>
      </pc:sldChg>
      <pc:sldChg chg="modSp new mod">
        <pc:chgData name="Joshna K" userId="969915ce04d955e7" providerId="LiveId" clId="{051DB749-0842-47C7-986A-F09BADBCD909}" dt="2024-04-07T15:22:12.562" v="181" actId="20577"/>
        <pc:sldMkLst>
          <pc:docMk/>
          <pc:sldMk cId="246547997" sldId="270"/>
        </pc:sldMkLst>
        <pc:spChg chg="mod">
          <ac:chgData name="Joshna K" userId="969915ce04d955e7" providerId="LiveId" clId="{051DB749-0842-47C7-986A-F09BADBCD909}" dt="2024-04-07T15:21:26.247" v="139" actId="20577"/>
          <ac:spMkLst>
            <pc:docMk/>
            <pc:sldMk cId="246547997" sldId="270"/>
            <ac:spMk id="2" creationId="{44AB1998-B331-8141-C468-F7AA38F5FF5D}"/>
          </ac:spMkLst>
        </pc:spChg>
        <pc:spChg chg="mod">
          <ac:chgData name="Joshna K" userId="969915ce04d955e7" providerId="LiveId" clId="{051DB749-0842-47C7-986A-F09BADBCD909}" dt="2024-04-07T15:22:12.562" v="181" actId="20577"/>
          <ac:spMkLst>
            <pc:docMk/>
            <pc:sldMk cId="246547997" sldId="270"/>
            <ac:spMk id="3" creationId="{5D96E84F-B606-39E6-9937-4F3785170354}"/>
          </ac:spMkLst>
        </pc:spChg>
      </pc:sldChg>
      <pc:sldChg chg="modSp new mod">
        <pc:chgData name="Joshna K" userId="969915ce04d955e7" providerId="LiveId" clId="{051DB749-0842-47C7-986A-F09BADBCD909}" dt="2024-04-07T15:24:05.879" v="189" actId="20577"/>
        <pc:sldMkLst>
          <pc:docMk/>
          <pc:sldMk cId="651024130" sldId="271"/>
        </pc:sldMkLst>
        <pc:spChg chg="mod">
          <ac:chgData name="Joshna K" userId="969915ce04d955e7" providerId="LiveId" clId="{051DB749-0842-47C7-986A-F09BADBCD909}" dt="2024-04-07T15:23:52.845" v="185"/>
          <ac:spMkLst>
            <pc:docMk/>
            <pc:sldMk cId="651024130" sldId="271"/>
            <ac:spMk id="2" creationId="{B620C7DF-1A83-970B-5386-D85A62D97645}"/>
          </ac:spMkLst>
        </pc:spChg>
        <pc:spChg chg="mod">
          <ac:chgData name="Joshna K" userId="969915ce04d955e7" providerId="LiveId" clId="{051DB749-0842-47C7-986A-F09BADBCD909}" dt="2024-04-07T15:24:05.879" v="189" actId="20577"/>
          <ac:spMkLst>
            <pc:docMk/>
            <pc:sldMk cId="651024130" sldId="271"/>
            <ac:spMk id="3" creationId="{528F3A29-EF90-A596-2AED-FA3DD2E844D3}"/>
          </ac:spMkLst>
        </pc:spChg>
      </pc:sldChg>
      <pc:sldChg chg="modSp new mod">
        <pc:chgData name="Joshna K" userId="969915ce04d955e7" providerId="LiveId" clId="{051DB749-0842-47C7-986A-F09BADBCD909}" dt="2024-04-07T15:25:06.269" v="201" actId="20577"/>
        <pc:sldMkLst>
          <pc:docMk/>
          <pc:sldMk cId="922034663" sldId="272"/>
        </pc:sldMkLst>
        <pc:spChg chg="mod">
          <ac:chgData name="Joshna K" userId="969915ce04d955e7" providerId="LiveId" clId="{051DB749-0842-47C7-986A-F09BADBCD909}" dt="2024-04-07T15:24:22.392" v="191"/>
          <ac:spMkLst>
            <pc:docMk/>
            <pc:sldMk cId="922034663" sldId="272"/>
            <ac:spMk id="2" creationId="{51924040-477B-5207-2D64-9127C9C7A6E6}"/>
          </ac:spMkLst>
        </pc:spChg>
        <pc:spChg chg="mod">
          <ac:chgData name="Joshna K" userId="969915ce04d955e7" providerId="LiveId" clId="{051DB749-0842-47C7-986A-F09BADBCD909}" dt="2024-04-07T15:25:06.269" v="201" actId="20577"/>
          <ac:spMkLst>
            <pc:docMk/>
            <pc:sldMk cId="922034663" sldId="272"/>
            <ac:spMk id="3" creationId="{0A705CDA-8284-1986-B5CA-D289CB9B5FA4}"/>
          </ac:spMkLst>
        </pc:spChg>
      </pc:sldChg>
      <pc:sldChg chg="modSp new mod">
        <pc:chgData name="Joshna K" userId="969915ce04d955e7" providerId="LiveId" clId="{051DB749-0842-47C7-986A-F09BADBCD909}" dt="2024-04-07T15:26:36.233" v="207"/>
        <pc:sldMkLst>
          <pc:docMk/>
          <pc:sldMk cId="1043613982" sldId="273"/>
        </pc:sldMkLst>
        <pc:spChg chg="mod">
          <ac:chgData name="Joshna K" userId="969915ce04d955e7" providerId="LiveId" clId="{051DB749-0842-47C7-986A-F09BADBCD909}" dt="2024-04-07T15:26:36.233" v="207"/>
          <ac:spMkLst>
            <pc:docMk/>
            <pc:sldMk cId="1043613982" sldId="273"/>
            <ac:spMk id="2" creationId="{EABBF12B-D07F-B501-286E-05E5856D5F4B}"/>
          </ac:spMkLst>
        </pc:spChg>
        <pc:spChg chg="mod">
          <ac:chgData name="Joshna K" userId="969915ce04d955e7" providerId="LiveId" clId="{051DB749-0842-47C7-986A-F09BADBCD909}" dt="2024-04-07T15:26:28.158" v="206"/>
          <ac:spMkLst>
            <pc:docMk/>
            <pc:sldMk cId="1043613982" sldId="273"/>
            <ac:spMk id="3" creationId="{A67DB37C-5D0D-D260-3299-C6C0F57B2DEA}"/>
          </ac:spMkLst>
        </pc:spChg>
      </pc:sldChg>
      <pc:sldChg chg="modSp new mod">
        <pc:chgData name="Joshna K" userId="969915ce04d955e7" providerId="LiveId" clId="{051DB749-0842-47C7-986A-F09BADBCD909}" dt="2024-04-07T15:26:17.172" v="205"/>
        <pc:sldMkLst>
          <pc:docMk/>
          <pc:sldMk cId="1334406784" sldId="274"/>
        </pc:sldMkLst>
        <pc:spChg chg="mod">
          <ac:chgData name="Joshna K" userId="969915ce04d955e7" providerId="LiveId" clId="{051DB749-0842-47C7-986A-F09BADBCD909}" dt="2024-04-07T15:26:17.172" v="205"/>
          <ac:spMkLst>
            <pc:docMk/>
            <pc:sldMk cId="1334406784" sldId="274"/>
            <ac:spMk id="2" creationId="{92623F55-BEEF-6930-7AC6-0B5CEBA372BF}"/>
          </ac:spMkLst>
        </pc:spChg>
        <pc:spChg chg="mod">
          <ac:chgData name="Joshna K" userId="969915ce04d955e7" providerId="LiveId" clId="{051DB749-0842-47C7-986A-F09BADBCD909}" dt="2024-04-07T15:25:56.393" v="204"/>
          <ac:spMkLst>
            <pc:docMk/>
            <pc:sldMk cId="1334406784" sldId="274"/>
            <ac:spMk id="3" creationId="{B58E2461-2D9D-BDD9-5224-22CDAEAA4509}"/>
          </ac:spMkLst>
        </pc:spChg>
      </pc:sldChg>
      <pc:sldChg chg="addSp delSp modSp new mod modClrScheme chgLayout">
        <pc:chgData name="Joshna K" userId="969915ce04d955e7" providerId="LiveId" clId="{051DB749-0842-47C7-986A-F09BADBCD909}" dt="2024-04-07T15:28:11.831" v="235" actId="478"/>
        <pc:sldMkLst>
          <pc:docMk/>
          <pc:sldMk cId="238132293" sldId="275"/>
        </pc:sldMkLst>
        <pc:spChg chg="del mod ord">
          <ac:chgData name="Joshna K" userId="969915ce04d955e7" providerId="LiveId" clId="{051DB749-0842-47C7-986A-F09BADBCD909}" dt="2024-04-07T15:27:27.124" v="209" actId="700"/>
          <ac:spMkLst>
            <pc:docMk/>
            <pc:sldMk cId="238132293" sldId="275"/>
            <ac:spMk id="2" creationId="{33B98E81-C33D-D9ED-452D-23F04B593548}"/>
          </ac:spMkLst>
        </pc:spChg>
        <pc:spChg chg="del mod ord">
          <ac:chgData name="Joshna K" userId="969915ce04d955e7" providerId="LiveId" clId="{051DB749-0842-47C7-986A-F09BADBCD909}" dt="2024-04-07T15:27:27.124" v="209" actId="700"/>
          <ac:spMkLst>
            <pc:docMk/>
            <pc:sldMk cId="238132293" sldId="275"/>
            <ac:spMk id="3" creationId="{5328B234-9A2C-ED7E-52DB-DBCBD39DD265}"/>
          </ac:spMkLst>
        </pc:spChg>
        <pc:spChg chg="add mod ord">
          <ac:chgData name="Joshna K" userId="969915ce04d955e7" providerId="LiveId" clId="{051DB749-0842-47C7-986A-F09BADBCD909}" dt="2024-04-07T15:28:08.013" v="234" actId="122"/>
          <ac:spMkLst>
            <pc:docMk/>
            <pc:sldMk cId="238132293" sldId="275"/>
            <ac:spMk id="4" creationId="{80FE00B7-3E66-7BBA-A0FB-1D9A0DC22406}"/>
          </ac:spMkLst>
        </pc:spChg>
        <pc:spChg chg="add del mod ord">
          <ac:chgData name="Joshna K" userId="969915ce04d955e7" providerId="LiveId" clId="{051DB749-0842-47C7-986A-F09BADBCD909}" dt="2024-04-07T15:28:11.831" v="235" actId="478"/>
          <ac:spMkLst>
            <pc:docMk/>
            <pc:sldMk cId="238132293" sldId="275"/>
            <ac:spMk id="5" creationId="{9D562B8C-7608-B163-CE69-FF854115E19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337068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B3550-3660-499B-9519-511550334F4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7917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3037666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99406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366220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6B3550-3660-499B-9519-511550334F4B}"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138055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6B3550-3660-499B-9519-511550334F4B}" type="datetimeFigureOut">
              <a:rPr lang="en-IN" smtClean="0"/>
              <a:t>23-04-2024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577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912855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8701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105650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B3550-3660-499B-9519-511550334F4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105607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6B3550-3660-499B-9519-511550334F4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41110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6B3550-3660-499B-9519-511550334F4B}"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424872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B3550-3660-499B-9519-511550334F4B}"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4116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B3550-3660-499B-9519-511550334F4B}"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42011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B3550-3660-499B-9519-511550334F4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70006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B3550-3660-499B-9519-511550334F4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32E886-30B1-4F7C-836D-5A420F2481D8}" type="slidenum">
              <a:rPr lang="en-IN" smtClean="0"/>
              <a:t>‹#›</a:t>
            </a:fld>
            <a:endParaRPr lang="en-IN"/>
          </a:p>
        </p:txBody>
      </p:sp>
    </p:spTree>
    <p:extLst>
      <p:ext uri="{BB962C8B-B14F-4D97-AF65-F5344CB8AC3E}">
        <p14:creationId xmlns:p14="http://schemas.microsoft.com/office/powerpoint/2010/main" val="247186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6B3550-3660-499B-9519-511550334F4B}" type="datetimeFigureOut">
              <a:rPr lang="en-IN" smtClean="0"/>
              <a:t>23-04-2024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32E886-30B1-4F7C-836D-5A420F2481D8}" type="slidenum">
              <a:rPr lang="en-IN" smtClean="0"/>
              <a:t>‹#›</a:t>
            </a:fld>
            <a:endParaRPr lang="en-IN"/>
          </a:p>
        </p:txBody>
      </p:sp>
    </p:spTree>
    <p:extLst>
      <p:ext uri="{BB962C8B-B14F-4D97-AF65-F5344CB8AC3E}">
        <p14:creationId xmlns:p14="http://schemas.microsoft.com/office/powerpoint/2010/main" val="15294779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5370-4B39-D52E-50DC-772272D942D4}"/>
              </a:ext>
            </a:extLst>
          </p:cNvPr>
          <p:cNvSpPr>
            <a:spLocks noGrp="1"/>
          </p:cNvSpPr>
          <p:nvPr>
            <p:ph type="ctrTitle"/>
          </p:nvPr>
        </p:nvSpPr>
        <p:spPr>
          <a:xfrm>
            <a:off x="1154955" y="1659118"/>
            <a:ext cx="10128930" cy="1894787"/>
          </a:xfrm>
        </p:spPr>
        <p:txBody>
          <a:bodyPr/>
          <a:lstStyle/>
          <a:p>
            <a:r>
              <a:rPr lang="en-US" dirty="0"/>
              <a:t>CRM APPLICATION THAT HELPS TO BOOK A VISA SLOT</a:t>
            </a:r>
            <a:endParaRPr lang="en-IN" dirty="0"/>
          </a:p>
        </p:txBody>
      </p:sp>
      <p:sp>
        <p:nvSpPr>
          <p:cNvPr id="3" name="Subtitle 2">
            <a:extLst>
              <a:ext uri="{FF2B5EF4-FFF2-40B4-BE49-F238E27FC236}">
                <a16:creationId xmlns:a16="http://schemas.microsoft.com/office/drawing/2014/main" id="{64D5A207-B95C-4B74-4892-B1E04BB8FCE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795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0DD6-5CFA-2735-E544-BCAB7FA95A58}"/>
              </a:ext>
            </a:extLst>
          </p:cNvPr>
          <p:cNvSpPr>
            <a:spLocks noGrp="1"/>
          </p:cNvSpPr>
          <p:nvPr>
            <p:ph type="title"/>
          </p:nvPr>
        </p:nvSpPr>
        <p:spPr/>
        <p:txBody>
          <a:bodyPr/>
          <a:lstStyle/>
          <a:p>
            <a:r>
              <a:rPr lang="en-IN" dirty="0"/>
              <a:t>4. Creation of app:</a:t>
            </a:r>
          </a:p>
        </p:txBody>
      </p:sp>
      <p:sp>
        <p:nvSpPr>
          <p:cNvPr id="3" name="Content Placeholder 2">
            <a:extLst>
              <a:ext uri="{FF2B5EF4-FFF2-40B4-BE49-F238E27FC236}">
                <a16:creationId xmlns:a16="http://schemas.microsoft.com/office/drawing/2014/main" id="{9D4D51FD-8B9A-2D04-A8BC-949D87277EC1}"/>
              </a:ext>
            </a:extLst>
          </p:cNvPr>
          <p:cNvSpPr>
            <a:spLocks noGrp="1"/>
          </p:cNvSpPr>
          <p:nvPr>
            <p:ph idx="1"/>
          </p:nvPr>
        </p:nvSpPr>
        <p:spPr/>
        <p:txBody>
          <a:bodyPr/>
          <a:lstStyle/>
          <a:p>
            <a:r>
              <a:rPr lang="en-US" dirty="0"/>
              <a:t>Navigate to setup and search for app manager. To select the new lighting app option and give the app name has book my visa and upload the picture. Click next. Choose the navigation style click the next page move the objects from available items to selected items. And select the admin profile, save it.</a:t>
            </a:r>
            <a:endParaRPr lang="en-IN" dirty="0"/>
          </a:p>
        </p:txBody>
      </p:sp>
      <p:pic>
        <p:nvPicPr>
          <p:cNvPr id="5" name="Picture 4">
            <a:extLst>
              <a:ext uri="{FF2B5EF4-FFF2-40B4-BE49-F238E27FC236}">
                <a16:creationId xmlns:a16="http://schemas.microsoft.com/office/drawing/2014/main" id="{8CD2303E-7D0B-8DA1-217A-6B6C2FFA1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010525"/>
            <a:ext cx="9429750" cy="2847475"/>
          </a:xfrm>
          <a:prstGeom prst="rect">
            <a:avLst/>
          </a:prstGeom>
        </p:spPr>
      </p:pic>
    </p:spTree>
    <p:extLst>
      <p:ext uri="{BB962C8B-B14F-4D97-AF65-F5344CB8AC3E}">
        <p14:creationId xmlns:p14="http://schemas.microsoft.com/office/powerpoint/2010/main" val="195794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FD65-2FA0-57D0-309A-05A52A30D858}"/>
              </a:ext>
            </a:extLst>
          </p:cNvPr>
          <p:cNvSpPr>
            <a:spLocks noGrp="1"/>
          </p:cNvSpPr>
          <p:nvPr>
            <p:ph type="title"/>
          </p:nvPr>
        </p:nvSpPr>
        <p:spPr/>
        <p:txBody>
          <a:bodyPr/>
          <a:lstStyle/>
          <a:p>
            <a:r>
              <a:rPr lang="en-IN" dirty="0"/>
              <a:t>5. Creation of user:</a:t>
            </a:r>
          </a:p>
        </p:txBody>
      </p:sp>
      <p:sp>
        <p:nvSpPr>
          <p:cNvPr id="3" name="Content Placeholder 2">
            <a:extLst>
              <a:ext uri="{FF2B5EF4-FFF2-40B4-BE49-F238E27FC236}">
                <a16:creationId xmlns:a16="http://schemas.microsoft.com/office/drawing/2014/main" id="{23A167CC-B79C-3D3E-C073-23E369658613}"/>
              </a:ext>
            </a:extLst>
          </p:cNvPr>
          <p:cNvSpPr>
            <a:spLocks noGrp="1"/>
          </p:cNvSpPr>
          <p:nvPr>
            <p:ph idx="1"/>
          </p:nvPr>
        </p:nvSpPr>
        <p:spPr/>
        <p:txBody>
          <a:bodyPr/>
          <a:lstStyle/>
          <a:p>
            <a:r>
              <a:rPr lang="en-US" dirty="0"/>
              <a:t>Navigate to set up In quick find search bar, search in user and select it. Give the first name and last name. Enter your email and enter your user name. Select your user license of salesforce. The profile field is standard user. At bottom of the page check the box to generate a new password and save the page.</a:t>
            </a:r>
            <a:endParaRPr lang="en-IN" dirty="0"/>
          </a:p>
        </p:txBody>
      </p:sp>
      <p:pic>
        <p:nvPicPr>
          <p:cNvPr id="5" name="Picture 4">
            <a:extLst>
              <a:ext uri="{FF2B5EF4-FFF2-40B4-BE49-F238E27FC236}">
                <a16:creationId xmlns:a16="http://schemas.microsoft.com/office/drawing/2014/main" id="{7E733CD0-56FB-BC5D-F462-88EA45FB9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4090737"/>
            <a:ext cx="9334500" cy="2767263"/>
          </a:xfrm>
          <a:prstGeom prst="rect">
            <a:avLst/>
          </a:prstGeom>
        </p:spPr>
      </p:pic>
    </p:spTree>
    <p:extLst>
      <p:ext uri="{BB962C8B-B14F-4D97-AF65-F5344CB8AC3E}">
        <p14:creationId xmlns:p14="http://schemas.microsoft.com/office/powerpoint/2010/main" val="391496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07B5-6E0F-9B4C-1523-B492029C7868}"/>
              </a:ext>
            </a:extLst>
          </p:cNvPr>
          <p:cNvSpPr>
            <a:spLocks noGrp="1"/>
          </p:cNvSpPr>
          <p:nvPr>
            <p:ph type="title"/>
          </p:nvPr>
        </p:nvSpPr>
        <p:spPr/>
        <p:txBody>
          <a:bodyPr/>
          <a:lstStyle/>
          <a:p>
            <a:r>
              <a:rPr lang="en-IN" dirty="0"/>
              <a:t>6. Create a Report</a:t>
            </a:r>
          </a:p>
        </p:txBody>
      </p:sp>
      <p:sp>
        <p:nvSpPr>
          <p:cNvPr id="3" name="Content Placeholder 2">
            <a:extLst>
              <a:ext uri="{FF2B5EF4-FFF2-40B4-BE49-F238E27FC236}">
                <a16:creationId xmlns:a16="http://schemas.microsoft.com/office/drawing/2014/main" id="{6D4B495F-7E9C-66B4-6FBA-01CA39FB5F0D}"/>
              </a:ext>
            </a:extLst>
          </p:cNvPr>
          <p:cNvSpPr>
            <a:spLocks noGrp="1"/>
          </p:cNvSpPr>
          <p:nvPr>
            <p:ph idx="1"/>
          </p:nvPr>
        </p:nvSpPr>
        <p:spPr/>
        <p:txBody>
          <a:bodyPr/>
          <a:lstStyle/>
          <a:p>
            <a:r>
              <a:rPr lang="en-US" dirty="0"/>
              <a:t>Click the app launcher and search for Book a visa. Select the report and click new report select the report type ad passport with visa slot with payment and select start report. Left side of the report you can find the outline pane. In the group row location and group column select passport: passport number to display and add the column select has visa slot..</a:t>
            </a:r>
            <a:endParaRPr lang="en-IN" dirty="0"/>
          </a:p>
        </p:txBody>
      </p:sp>
      <p:pic>
        <p:nvPicPr>
          <p:cNvPr id="5" name="Picture 4">
            <a:extLst>
              <a:ext uri="{FF2B5EF4-FFF2-40B4-BE49-F238E27FC236}">
                <a16:creationId xmlns:a16="http://schemas.microsoft.com/office/drawing/2014/main" id="{B03D9FFF-2F07-AAB2-A94C-7D02CDDE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63" y="3994485"/>
            <a:ext cx="8439150" cy="2863516"/>
          </a:xfrm>
          <a:prstGeom prst="rect">
            <a:avLst/>
          </a:prstGeom>
        </p:spPr>
      </p:pic>
    </p:spTree>
    <p:extLst>
      <p:ext uri="{BB962C8B-B14F-4D97-AF65-F5344CB8AC3E}">
        <p14:creationId xmlns:p14="http://schemas.microsoft.com/office/powerpoint/2010/main" val="259191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5C6E24C-F7C3-A692-9BB7-341CD7D7EA86}"/>
              </a:ext>
            </a:extLst>
          </p:cNvPr>
          <p:cNvSpPr>
            <a:spLocks noGrp="1"/>
          </p:cNvSpPr>
          <p:nvPr>
            <p:ph type="title"/>
          </p:nvPr>
        </p:nvSpPr>
        <p:spPr/>
        <p:txBody>
          <a:bodyPr/>
          <a:lstStyle/>
          <a:p>
            <a:endParaRPr lang="en-IN" dirty="0"/>
          </a:p>
        </p:txBody>
      </p:sp>
      <p:sp>
        <p:nvSpPr>
          <p:cNvPr id="11" name="Content Placeholder 10">
            <a:extLst>
              <a:ext uri="{FF2B5EF4-FFF2-40B4-BE49-F238E27FC236}">
                <a16:creationId xmlns:a16="http://schemas.microsoft.com/office/drawing/2014/main" id="{9C1F3E88-231E-EDC2-3C4B-5B80DCE88048}"/>
              </a:ext>
            </a:extLst>
          </p:cNvPr>
          <p:cNvSpPr>
            <a:spLocks noGrp="1"/>
          </p:cNvSpPr>
          <p:nvPr>
            <p:ph idx="1"/>
          </p:nvPr>
        </p:nvSpPr>
        <p:spPr>
          <a:xfrm>
            <a:off x="1154954" y="4154904"/>
            <a:ext cx="8825659" cy="1864895"/>
          </a:xfrm>
        </p:spPr>
        <p:txBody>
          <a:bodyPr/>
          <a:lstStyle/>
          <a:p>
            <a:r>
              <a:rPr lang="en-US" dirty="0"/>
              <a:t>Edit the filters as show me the select all passport and passport created date select all time finally save and run it. Go to the edit option export select excel sheet format and click export. We can see the detail in the excel sheet as shown.</a:t>
            </a:r>
            <a:endParaRPr lang="en-IN" dirty="0"/>
          </a:p>
        </p:txBody>
      </p:sp>
      <p:pic>
        <p:nvPicPr>
          <p:cNvPr id="13" name="Picture 12">
            <a:extLst>
              <a:ext uri="{FF2B5EF4-FFF2-40B4-BE49-F238E27FC236}">
                <a16:creationId xmlns:a16="http://schemas.microsoft.com/office/drawing/2014/main" id="{5EB25F77-2B11-C4B9-CF52-8A0D57B56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973668"/>
            <a:ext cx="8825659" cy="2783305"/>
          </a:xfrm>
          <a:prstGeom prst="rect">
            <a:avLst/>
          </a:prstGeom>
        </p:spPr>
      </p:pic>
    </p:spTree>
    <p:extLst>
      <p:ext uri="{BB962C8B-B14F-4D97-AF65-F5344CB8AC3E}">
        <p14:creationId xmlns:p14="http://schemas.microsoft.com/office/powerpoint/2010/main" val="207781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A222-6423-2A01-1D9F-B305686F9250}"/>
              </a:ext>
            </a:extLst>
          </p:cNvPr>
          <p:cNvSpPr>
            <a:spLocks noGrp="1"/>
          </p:cNvSpPr>
          <p:nvPr>
            <p:ph type="title"/>
          </p:nvPr>
        </p:nvSpPr>
        <p:spPr/>
        <p:txBody>
          <a:bodyPr/>
          <a:lstStyle/>
          <a:p>
            <a:r>
              <a:rPr lang="en-IN" dirty="0"/>
              <a:t>7. Create a Dashboard:</a:t>
            </a:r>
          </a:p>
        </p:txBody>
      </p:sp>
      <p:sp>
        <p:nvSpPr>
          <p:cNvPr id="3" name="Content Placeholder 2">
            <a:extLst>
              <a:ext uri="{FF2B5EF4-FFF2-40B4-BE49-F238E27FC236}">
                <a16:creationId xmlns:a16="http://schemas.microsoft.com/office/drawing/2014/main" id="{22F79CB5-112B-8A59-4079-BC4AC18C1343}"/>
              </a:ext>
            </a:extLst>
          </p:cNvPr>
          <p:cNvSpPr>
            <a:spLocks noGrp="1"/>
          </p:cNvSpPr>
          <p:nvPr>
            <p:ph idx="1"/>
          </p:nvPr>
        </p:nvSpPr>
        <p:spPr/>
        <p:txBody>
          <a:bodyPr/>
          <a:lstStyle/>
          <a:p>
            <a:pPr algn="just"/>
            <a:r>
              <a:rPr lang="en-US" dirty="0"/>
              <a:t>Go to the app launcher and search for book a visa. Select the dashboard and click new dashboard. Click add component and report passport with </a:t>
            </a:r>
            <a:r>
              <a:rPr lang="en-US" dirty="0" err="1"/>
              <a:t>locations.Select</a:t>
            </a:r>
            <a:r>
              <a:rPr lang="en-US" dirty="0"/>
              <a:t> the donut chart as selection. Ensure the value is record donut and sliced by locations. Click add and save the dashboard.</a:t>
            </a:r>
            <a:endParaRPr lang="en-IN" dirty="0"/>
          </a:p>
        </p:txBody>
      </p:sp>
      <p:pic>
        <p:nvPicPr>
          <p:cNvPr id="5" name="Picture 4">
            <a:extLst>
              <a:ext uri="{FF2B5EF4-FFF2-40B4-BE49-F238E27FC236}">
                <a16:creationId xmlns:a16="http://schemas.microsoft.com/office/drawing/2014/main" id="{00DFCA59-527A-DB2E-333C-7DEA30363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263" y="3721768"/>
            <a:ext cx="8134350" cy="3136232"/>
          </a:xfrm>
          <a:prstGeom prst="rect">
            <a:avLst/>
          </a:prstGeom>
        </p:spPr>
      </p:pic>
    </p:spTree>
    <p:extLst>
      <p:ext uri="{BB962C8B-B14F-4D97-AF65-F5344CB8AC3E}">
        <p14:creationId xmlns:p14="http://schemas.microsoft.com/office/powerpoint/2010/main" val="374108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1998-B331-8141-C468-F7AA38F5FF5D}"/>
              </a:ext>
            </a:extLst>
          </p:cNvPr>
          <p:cNvSpPr>
            <a:spLocks noGrp="1"/>
          </p:cNvSpPr>
          <p:nvPr>
            <p:ph type="title"/>
          </p:nvPr>
        </p:nvSpPr>
        <p:spPr/>
        <p:txBody>
          <a:bodyPr/>
          <a:lstStyle/>
          <a:p>
            <a:r>
              <a:rPr lang="en-IN" dirty="0"/>
              <a:t>TRAILHEAD PROFILE PUBLIC URL:</a:t>
            </a:r>
          </a:p>
        </p:txBody>
      </p:sp>
      <p:sp>
        <p:nvSpPr>
          <p:cNvPr id="3" name="Content Placeholder 2">
            <a:extLst>
              <a:ext uri="{FF2B5EF4-FFF2-40B4-BE49-F238E27FC236}">
                <a16:creationId xmlns:a16="http://schemas.microsoft.com/office/drawing/2014/main" id="{5D96E84F-B606-39E6-9937-4F3785170354}"/>
              </a:ext>
            </a:extLst>
          </p:cNvPr>
          <p:cNvSpPr>
            <a:spLocks noGrp="1"/>
          </p:cNvSpPr>
          <p:nvPr>
            <p:ph idx="1"/>
          </p:nvPr>
        </p:nvSpPr>
        <p:spPr/>
        <p:txBody>
          <a:bodyPr/>
          <a:lstStyle/>
          <a:p>
            <a:r>
              <a:rPr lang="en-IN" dirty="0"/>
              <a:t>Team leader: </a:t>
            </a:r>
            <a:r>
              <a:rPr lang="en-IN" dirty="0" smtClean="0"/>
              <a:t>MOHAMMAD PEER MOHIDDIN	</a:t>
            </a:r>
            <a:endParaRPr lang="en-IN" dirty="0"/>
          </a:p>
          <a:p>
            <a:endParaRPr lang="en-IN" dirty="0"/>
          </a:p>
          <a:p>
            <a:r>
              <a:rPr lang="en-IN" dirty="0"/>
              <a:t>Team member: </a:t>
            </a:r>
            <a:r>
              <a:rPr lang="en-IN" dirty="0" smtClean="0"/>
              <a:t>1</a:t>
            </a:r>
            <a:endParaRPr lang="en-IN" dirty="0"/>
          </a:p>
        </p:txBody>
      </p:sp>
    </p:spTree>
    <p:extLst>
      <p:ext uri="{BB962C8B-B14F-4D97-AF65-F5344CB8AC3E}">
        <p14:creationId xmlns:p14="http://schemas.microsoft.com/office/powerpoint/2010/main" val="24654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7DF-1A83-970B-5386-D85A62D97645}"/>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28F3A29-EF90-A596-2AED-FA3DD2E844D3}"/>
              </a:ext>
            </a:extLst>
          </p:cNvPr>
          <p:cNvSpPr>
            <a:spLocks noGrp="1"/>
          </p:cNvSpPr>
          <p:nvPr>
            <p:ph idx="1"/>
          </p:nvPr>
        </p:nvSpPr>
        <p:spPr/>
        <p:txBody>
          <a:bodyPr/>
          <a:lstStyle/>
          <a:p>
            <a:r>
              <a:rPr lang="en-US" dirty="0"/>
              <a:t>1. Processing is fast.</a:t>
            </a:r>
          </a:p>
          <a:p>
            <a:r>
              <a:rPr lang="en-US" dirty="0"/>
              <a:t>2. Saving time.</a:t>
            </a:r>
          </a:p>
          <a:p>
            <a:r>
              <a:rPr lang="en-US" dirty="0"/>
              <a:t>3. No wandering.</a:t>
            </a:r>
          </a:p>
          <a:p>
            <a:r>
              <a:rPr lang="en-US" dirty="0"/>
              <a:t>4. Not much paper work.</a:t>
            </a:r>
          </a:p>
          <a:p>
            <a:r>
              <a:rPr lang="en-US" dirty="0"/>
              <a:t>5. Easiest way</a:t>
            </a:r>
            <a:endParaRPr lang="en-IN" dirty="0"/>
          </a:p>
        </p:txBody>
      </p:sp>
    </p:spTree>
    <p:extLst>
      <p:ext uri="{BB962C8B-B14F-4D97-AF65-F5344CB8AC3E}">
        <p14:creationId xmlns:p14="http://schemas.microsoft.com/office/powerpoint/2010/main" val="65102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4040-477B-5207-2D64-9127C9C7A6E6}"/>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0A705CDA-8284-1986-B5CA-D289CB9B5FA4}"/>
              </a:ext>
            </a:extLst>
          </p:cNvPr>
          <p:cNvSpPr>
            <a:spLocks noGrp="1"/>
          </p:cNvSpPr>
          <p:nvPr>
            <p:ph idx="1"/>
          </p:nvPr>
        </p:nvSpPr>
        <p:spPr/>
        <p:txBody>
          <a:bodyPr/>
          <a:lstStyle/>
          <a:p>
            <a:r>
              <a:rPr lang="en-US" dirty="0"/>
              <a:t>1. Internet connection problem is there.</a:t>
            </a:r>
          </a:p>
          <a:p>
            <a:r>
              <a:rPr lang="en-US" dirty="0"/>
              <a:t>2. Poor connection leads to trouble and anxiety.</a:t>
            </a:r>
          </a:p>
          <a:p>
            <a:r>
              <a:rPr lang="en-US" dirty="0"/>
              <a:t>3. Poor connection.</a:t>
            </a:r>
          </a:p>
          <a:p>
            <a:r>
              <a:rPr lang="en-US" dirty="0"/>
              <a:t>4. Lack of leadership.</a:t>
            </a:r>
          </a:p>
          <a:p>
            <a:r>
              <a:rPr lang="en-US" dirty="0"/>
              <a:t>5. Burdensome data entry.</a:t>
            </a:r>
          </a:p>
          <a:p>
            <a:r>
              <a:rPr lang="en-US" dirty="0"/>
              <a:t>6. Can be costly</a:t>
            </a:r>
            <a:endParaRPr lang="en-IN" dirty="0"/>
          </a:p>
        </p:txBody>
      </p:sp>
    </p:spTree>
    <p:extLst>
      <p:ext uri="{BB962C8B-B14F-4D97-AF65-F5344CB8AC3E}">
        <p14:creationId xmlns:p14="http://schemas.microsoft.com/office/powerpoint/2010/main" val="92203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12B-D07F-B501-286E-05E5856D5F4B}"/>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A67DB37C-5D0D-D260-3299-C6C0F57B2DEA}"/>
              </a:ext>
            </a:extLst>
          </p:cNvPr>
          <p:cNvSpPr>
            <a:spLocks noGrp="1"/>
          </p:cNvSpPr>
          <p:nvPr>
            <p:ph idx="1"/>
          </p:nvPr>
        </p:nvSpPr>
        <p:spPr>
          <a:xfrm>
            <a:off x="745588" y="2603500"/>
            <a:ext cx="10747717" cy="3416300"/>
          </a:xfrm>
        </p:spPr>
        <p:txBody>
          <a:bodyPr/>
          <a:lstStyle/>
          <a:p>
            <a:pPr algn="just"/>
            <a:r>
              <a:rPr lang="en-US" dirty="0"/>
              <a:t>This will help you to track and manage the availability of visa slot, which are appointments that are required for certain visa </a:t>
            </a:r>
            <a:r>
              <a:rPr lang="en-US" dirty="0" err="1"/>
              <a:t>applications.CRM</a:t>
            </a:r>
            <a:r>
              <a:rPr lang="en-US" dirty="0"/>
              <a:t> is a well conceived business strategy with long terms outcomes that maximize profitability, revenue and customer satisfaction by </a:t>
            </a:r>
            <a:r>
              <a:rPr lang="en-US" dirty="0" err="1"/>
              <a:t>organising</a:t>
            </a:r>
            <a:r>
              <a:rPr lang="en-US" dirty="0"/>
              <a:t> around customer segment, fostering customer satisfying actions and implementing customer centric </a:t>
            </a:r>
            <a:r>
              <a:rPr lang="en-US" dirty="0" err="1"/>
              <a:t>process.CRM</a:t>
            </a:r>
            <a:r>
              <a:rPr lang="en-US" dirty="0"/>
              <a:t> is a strategy employed to learn and understand customer' need wants ad </a:t>
            </a:r>
            <a:r>
              <a:rPr lang="en-US" dirty="0" err="1"/>
              <a:t>behaviour</a:t>
            </a:r>
            <a:r>
              <a:rPr lang="en-US" dirty="0"/>
              <a:t> in order to develop stronger and sustained relationship with them.</a:t>
            </a:r>
            <a:endParaRPr lang="en-IN" dirty="0"/>
          </a:p>
        </p:txBody>
      </p:sp>
    </p:spTree>
    <p:extLst>
      <p:ext uri="{BB962C8B-B14F-4D97-AF65-F5344CB8AC3E}">
        <p14:creationId xmlns:p14="http://schemas.microsoft.com/office/powerpoint/2010/main" val="104361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3F55-BEEF-6930-7AC6-0B5CEBA372B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58E2461-2D9D-BDD9-5224-22CDAEAA4509}"/>
              </a:ext>
            </a:extLst>
          </p:cNvPr>
          <p:cNvSpPr>
            <a:spLocks noGrp="1"/>
          </p:cNvSpPr>
          <p:nvPr>
            <p:ph idx="1"/>
          </p:nvPr>
        </p:nvSpPr>
        <p:spPr>
          <a:xfrm>
            <a:off x="1154954" y="2603500"/>
            <a:ext cx="10085132" cy="3416300"/>
          </a:xfrm>
        </p:spPr>
        <p:txBody>
          <a:bodyPr>
            <a:normAutofit/>
          </a:bodyPr>
          <a:lstStyle/>
          <a:p>
            <a:pPr algn="just"/>
            <a:r>
              <a:rPr lang="en-US" sz="2000" dirty="0"/>
              <a:t>By using the CRM application, we should track and manage the availability of visa slots easily. Booking of visa slots will be in an easier </a:t>
            </a:r>
            <a:r>
              <a:rPr lang="en-US" sz="2000" dirty="0" err="1"/>
              <a:t>way.It</a:t>
            </a:r>
            <a:r>
              <a:rPr lang="en-US" sz="2000" dirty="0"/>
              <a:t> is a </a:t>
            </a:r>
            <a:r>
              <a:rPr lang="en-US" sz="2000" dirty="0" err="1"/>
              <a:t>benefical</a:t>
            </a:r>
            <a:r>
              <a:rPr lang="en-US" sz="2000" dirty="0"/>
              <a:t> and useful one for the customers. Save the time and often visiting trouble is not there.</a:t>
            </a:r>
            <a:endParaRPr lang="en-IN" sz="2000" dirty="0"/>
          </a:p>
        </p:txBody>
      </p:sp>
    </p:spTree>
    <p:extLst>
      <p:ext uri="{BB962C8B-B14F-4D97-AF65-F5344CB8AC3E}">
        <p14:creationId xmlns:p14="http://schemas.microsoft.com/office/powerpoint/2010/main" val="133440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D9D5-17DB-A808-ED8D-4C7DFFB2A79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B9CE7F4-54D1-BE8E-127F-2E7D0629651B}"/>
              </a:ext>
            </a:extLst>
          </p:cNvPr>
          <p:cNvSpPr>
            <a:spLocks noGrp="1"/>
          </p:cNvSpPr>
          <p:nvPr>
            <p:ph idx="1"/>
          </p:nvPr>
        </p:nvSpPr>
        <p:spPr/>
        <p:txBody>
          <a:bodyPr/>
          <a:lstStyle/>
          <a:p>
            <a:r>
              <a:rPr lang="en-US" dirty="0"/>
              <a:t>Overview</a:t>
            </a:r>
          </a:p>
          <a:p>
            <a:r>
              <a:rPr lang="en-US" dirty="0"/>
              <a:t>A Visa slot management project is a system that used to track and manage the availability of visa slot, which are appoints that are required for certain visa applications. It might be used by a government agency or a visa processing </a:t>
            </a:r>
            <a:r>
              <a:rPr lang="en-US" dirty="0" err="1"/>
              <a:t>centre</a:t>
            </a:r>
            <a:r>
              <a:rPr lang="en-US" dirty="0"/>
              <a:t> to schedule and manage appointment with applications.</a:t>
            </a:r>
            <a:endParaRPr lang="en-IN" dirty="0"/>
          </a:p>
        </p:txBody>
      </p:sp>
    </p:spTree>
    <p:extLst>
      <p:ext uri="{BB962C8B-B14F-4D97-AF65-F5344CB8AC3E}">
        <p14:creationId xmlns:p14="http://schemas.microsoft.com/office/powerpoint/2010/main" val="1303463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E00B7-3E66-7BBA-A0FB-1D9A0DC22406}"/>
              </a:ext>
            </a:extLst>
          </p:cNvPr>
          <p:cNvSpPr>
            <a:spLocks noGrp="1"/>
          </p:cNvSpPr>
          <p:nvPr>
            <p:ph type="ctrTitle"/>
          </p:nvPr>
        </p:nvSpPr>
        <p:spPr>
          <a:xfrm>
            <a:off x="1154955" y="2099733"/>
            <a:ext cx="8825658" cy="1493699"/>
          </a:xfrm>
        </p:spPr>
        <p:txBody>
          <a:bodyPr/>
          <a:lstStyle/>
          <a:p>
            <a:pPr algn="ctr"/>
            <a:r>
              <a:rPr lang="en-IN" dirty="0">
                <a:latin typeface="Algerian" panose="04020705040A02060702" pitchFamily="82" charset="0"/>
              </a:rPr>
              <a:t>THANK YOU</a:t>
            </a:r>
          </a:p>
        </p:txBody>
      </p:sp>
    </p:spTree>
    <p:extLst>
      <p:ext uri="{BB962C8B-B14F-4D97-AF65-F5344CB8AC3E}">
        <p14:creationId xmlns:p14="http://schemas.microsoft.com/office/powerpoint/2010/main" val="23813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ACC-E8DA-0F39-F8B7-39C5A84F54A2}"/>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67421560-6009-E0B4-2D41-EFED9C38001E}"/>
              </a:ext>
            </a:extLst>
          </p:cNvPr>
          <p:cNvSpPr>
            <a:spLocks noGrp="1"/>
          </p:cNvSpPr>
          <p:nvPr>
            <p:ph idx="1"/>
          </p:nvPr>
        </p:nvSpPr>
        <p:spPr/>
        <p:txBody>
          <a:bodyPr/>
          <a:lstStyle/>
          <a:p>
            <a:r>
              <a:rPr lang="en-US" dirty="0"/>
              <a:t>Saving the time of the customers who want to book if by using CRM application of booking a visa slot. Wandering for booking the visa slot and tracking can be reduce here. Reduce the paper filling as much the customers expecting. Ensuring the safety of the customer and parts of many verification.</a:t>
            </a:r>
            <a:endParaRPr lang="en-IN" dirty="0"/>
          </a:p>
        </p:txBody>
      </p:sp>
    </p:spTree>
    <p:extLst>
      <p:ext uri="{BB962C8B-B14F-4D97-AF65-F5344CB8AC3E}">
        <p14:creationId xmlns:p14="http://schemas.microsoft.com/office/powerpoint/2010/main" val="54155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9D11-72F4-7047-746B-25FE87AFEA44}"/>
              </a:ext>
            </a:extLst>
          </p:cNvPr>
          <p:cNvSpPr>
            <a:spLocks noGrp="1"/>
          </p:cNvSpPr>
          <p:nvPr>
            <p:ph type="title"/>
          </p:nvPr>
        </p:nvSpPr>
        <p:spPr>
          <a:xfrm>
            <a:off x="1154954" y="973668"/>
            <a:ext cx="9272414" cy="706964"/>
          </a:xfrm>
        </p:spPr>
        <p:txBody>
          <a:bodyPr/>
          <a:lstStyle/>
          <a:p>
            <a:r>
              <a:rPr lang="en-US" dirty="0"/>
              <a:t>Problem definition and design thinking:</a:t>
            </a:r>
            <a:endParaRPr lang="en-IN" dirty="0"/>
          </a:p>
        </p:txBody>
      </p:sp>
      <p:sp>
        <p:nvSpPr>
          <p:cNvPr id="3" name="Content Placeholder 2">
            <a:extLst>
              <a:ext uri="{FF2B5EF4-FFF2-40B4-BE49-F238E27FC236}">
                <a16:creationId xmlns:a16="http://schemas.microsoft.com/office/drawing/2014/main" id="{4B6367E5-E123-A6C1-6F2C-ACA442E45BFD}"/>
              </a:ext>
            </a:extLst>
          </p:cNvPr>
          <p:cNvSpPr>
            <a:spLocks noGrp="1"/>
          </p:cNvSpPr>
          <p:nvPr>
            <p:ph idx="1"/>
          </p:nvPr>
        </p:nvSpPr>
        <p:spPr/>
        <p:txBody>
          <a:bodyPr/>
          <a:lstStyle/>
          <a:p>
            <a:r>
              <a:rPr lang="en-US" dirty="0"/>
              <a:t>Reduce the paper costing and fulfil the customer expectation. Ensuring the safety of the customers and parties of many verification.</a:t>
            </a:r>
            <a:endParaRPr lang="en-IN" dirty="0"/>
          </a:p>
        </p:txBody>
      </p:sp>
      <p:pic>
        <p:nvPicPr>
          <p:cNvPr id="5" name="Picture 4">
            <a:extLst>
              <a:ext uri="{FF2B5EF4-FFF2-40B4-BE49-F238E27FC236}">
                <a16:creationId xmlns:a16="http://schemas.microsoft.com/office/drawing/2014/main" id="{F2B58339-07DE-1230-A310-E87AE302F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5" y="3232180"/>
            <a:ext cx="10764252" cy="3625820"/>
          </a:xfrm>
          <a:prstGeom prst="rect">
            <a:avLst/>
          </a:prstGeom>
        </p:spPr>
      </p:pic>
    </p:spTree>
    <p:extLst>
      <p:ext uri="{BB962C8B-B14F-4D97-AF65-F5344CB8AC3E}">
        <p14:creationId xmlns:p14="http://schemas.microsoft.com/office/powerpoint/2010/main" val="322790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B4CD-EE52-FF58-B79A-98446D649B7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F3D7B7A-94E3-B6DE-58A7-A44FF5D01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7" y="973667"/>
            <a:ext cx="7510050" cy="5571511"/>
          </a:xfrm>
        </p:spPr>
      </p:pic>
    </p:spTree>
    <p:extLst>
      <p:ext uri="{BB962C8B-B14F-4D97-AF65-F5344CB8AC3E}">
        <p14:creationId xmlns:p14="http://schemas.microsoft.com/office/powerpoint/2010/main" val="229354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1FA7-8FF9-8713-EC05-4A92976A65DC}"/>
              </a:ext>
            </a:extLst>
          </p:cNvPr>
          <p:cNvSpPr>
            <a:spLocks noGrp="1"/>
          </p:cNvSpPr>
          <p:nvPr>
            <p:ph type="title"/>
          </p:nvPr>
        </p:nvSpPr>
        <p:spPr/>
        <p:txBody>
          <a:bodyPr/>
          <a:lstStyle/>
          <a:p>
            <a:r>
              <a:rPr lang="en-US" dirty="0"/>
              <a:t>VISA SLOTACTIVITY AND SCREENSHOTS:</a:t>
            </a:r>
            <a:br>
              <a:rPr lang="en-US" dirty="0"/>
            </a:br>
            <a:endParaRPr lang="en-IN" dirty="0"/>
          </a:p>
        </p:txBody>
      </p:sp>
      <p:sp>
        <p:nvSpPr>
          <p:cNvPr id="3" name="Content Placeholder 2">
            <a:extLst>
              <a:ext uri="{FF2B5EF4-FFF2-40B4-BE49-F238E27FC236}">
                <a16:creationId xmlns:a16="http://schemas.microsoft.com/office/drawing/2014/main" id="{0059835B-D5E4-0190-B0DE-E5173A19CA8F}"/>
              </a:ext>
            </a:extLst>
          </p:cNvPr>
          <p:cNvSpPr>
            <a:spLocks noGrp="1"/>
          </p:cNvSpPr>
          <p:nvPr>
            <p:ph idx="1"/>
          </p:nvPr>
        </p:nvSpPr>
        <p:spPr/>
        <p:txBody>
          <a:bodyPr/>
          <a:lstStyle/>
          <a:p>
            <a:pPr marL="0" indent="0">
              <a:buNone/>
            </a:pPr>
            <a:r>
              <a:rPr lang="en-US" dirty="0"/>
              <a:t>1.Creation of salesforce platform:</a:t>
            </a:r>
          </a:p>
          <a:p>
            <a:r>
              <a:rPr lang="en-US" dirty="0"/>
              <a:t>Go to Developer, salesfprce.com and click on sign up. Enter our details as Name, Email, Role, Company etc. emails is send your mail </a:t>
            </a:r>
            <a:r>
              <a:rPr lang="en-US" dirty="0" err="1"/>
              <a:t>id.Go</a:t>
            </a:r>
            <a:r>
              <a:rPr lang="en-US" dirty="0"/>
              <a:t> to the inbox of the email that you used while signing up. Click on the verify account to activate your account.</a:t>
            </a:r>
            <a:endParaRPr lang="en-IN" dirty="0"/>
          </a:p>
        </p:txBody>
      </p:sp>
      <p:pic>
        <p:nvPicPr>
          <p:cNvPr id="5" name="Picture 4">
            <a:extLst>
              <a:ext uri="{FF2B5EF4-FFF2-40B4-BE49-F238E27FC236}">
                <a16:creationId xmlns:a16="http://schemas.microsoft.com/office/drawing/2014/main" id="{24CBF790-C916-33DF-FAB8-A1E3A315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58" y="4235116"/>
            <a:ext cx="5927558" cy="2622884"/>
          </a:xfrm>
          <a:prstGeom prst="rect">
            <a:avLst/>
          </a:prstGeom>
        </p:spPr>
      </p:pic>
    </p:spTree>
    <p:extLst>
      <p:ext uri="{BB962C8B-B14F-4D97-AF65-F5344CB8AC3E}">
        <p14:creationId xmlns:p14="http://schemas.microsoft.com/office/powerpoint/2010/main" val="406585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BCF5-F3D9-0A5B-BD0F-61E52519EDC6}"/>
              </a:ext>
            </a:extLst>
          </p:cNvPr>
          <p:cNvSpPr>
            <a:spLocks noGrp="1"/>
          </p:cNvSpPr>
          <p:nvPr>
            <p:ph type="title"/>
          </p:nvPr>
        </p:nvSpPr>
        <p:spPr/>
        <p:txBody>
          <a:bodyPr/>
          <a:lstStyle/>
          <a:p>
            <a:r>
              <a:rPr lang="en-US" dirty="0"/>
              <a:t>2. Creation of custom object:</a:t>
            </a:r>
            <a:endParaRPr lang="en-IN" dirty="0"/>
          </a:p>
        </p:txBody>
      </p:sp>
      <p:sp>
        <p:nvSpPr>
          <p:cNvPr id="3" name="Content Placeholder 2">
            <a:extLst>
              <a:ext uri="{FF2B5EF4-FFF2-40B4-BE49-F238E27FC236}">
                <a16:creationId xmlns:a16="http://schemas.microsoft.com/office/drawing/2014/main" id="{C75DB9AA-3C48-1974-548C-FE283AFE2F13}"/>
              </a:ext>
            </a:extLst>
          </p:cNvPr>
          <p:cNvSpPr>
            <a:spLocks noGrp="1"/>
          </p:cNvSpPr>
          <p:nvPr>
            <p:ph idx="1"/>
          </p:nvPr>
        </p:nvSpPr>
        <p:spPr/>
        <p:txBody>
          <a:bodyPr/>
          <a:lstStyle/>
          <a:p>
            <a:r>
              <a:rPr lang="en-US" dirty="0" smtClean="0"/>
              <a:t>Passport Navigate </a:t>
            </a:r>
            <a:r>
              <a:rPr lang="en-US" dirty="0"/>
              <a:t>to setup to select the object manager and create the object gives the detail like Label name has Passport and enter the plural name, record name data type etc., and save it.</a:t>
            </a:r>
            <a:endParaRPr lang="en-IN" dirty="0"/>
          </a:p>
        </p:txBody>
      </p:sp>
      <p:pic>
        <p:nvPicPr>
          <p:cNvPr id="5" name="Picture 4">
            <a:extLst>
              <a:ext uri="{FF2B5EF4-FFF2-40B4-BE49-F238E27FC236}">
                <a16:creationId xmlns:a16="http://schemas.microsoft.com/office/drawing/2014/main" id="{D591675D-B068-8112-158A-7A988373B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609975"/>
            <a:ext cx="9972675" cy="3079583"/>
          </a:xfrm>
          <a:prstGeom prst="rect">
            <a:avLst/>
          </a:prstGeom>
        </p:spPr>
      </p:pic>
    </p:spTree>
    <p:extLst>
      <p:ext uri="{BB962C8B-B14F-4D97-AF65-F5344CB8AC3E}">
        <p14:creationId xmlns:p14="http://schemas.microsoft.com/office/powerpoint/2010/main" val="391005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54A1-6A63-0DEC-7D51-45526155AFC1}"/>
              </a:ext>
            </a:extLst>
          </p:cNvPr>
          <p:cNvSpPr>
            <a:spLocks noGrp="1"/>
          </p:cNvSpPr>
          <p:nvPr>
            <p:ph type="title"/>
          </p:nvPr>
        </p:nvSpPr>
        <p:spPr/>
        <p:txBody>
          <a:bodyPr/>
          <a:lstStyle/>
          <a:p>
            <a:r>
              <a:rPr lang="en-US" dirty="0"/>
              <a:t>Create of field on custom object:</a:t>
            </a:r>
            <a:endParaRPr lang="en-IN" dirty="0"/>
          </a:p>
        </p:txBody>
      </p:sp>
      <p:sp>
        <p:nvSpPr>
          <p:cNvPr id="3" name="Content Placeholder 2">
            <a:extLst>
              <a:ext uri="{FF2B5EF4-FFF2-40B4-BE49-F238E27FC236}">
                <a16:creationId xmlns:a16="http://schemas.microsoft.com/office/drawing/2014/main" id="{2F37E977-CB2B-BD15-CA1B-15541D271FD7}"/>
              </a:ext>
            </a:extLst>
          </p:cNvPr>
          <p:cNvSpPr>
            <a:spLocks noGrp="1"/>
          </p:cNvSpPr>
          <p:nvPr>
            <p:ph idx="1"/>
          </p:nvPr>
        </p:nvSpPr>
        <p:spPr/>
        <p:txBody>
          <a:bodyPr/>
          <a:lstStyle/>
          <a:p>
            <a:r>
              <a:rPr lang="en-US" dirty="0" err="1"/>
              <a:t>Passport:Select</a:t>
            </a:r>
            <a:r>
              <a:rPr lang="en-US" dirty="0"/>
              <a:t> our object from the selection has passport and select option field and Relationship. Select our data </a:t>
            </a:r>
            <a:r>
              <a:rPr lang="en-US" dirty="0" err="1"/>
              <a:t>ype</a:t>
            </a:r>
            <a:r>
              <a:rPr lang="en-US" dirty="0"/>
              <a:t> as number go to the next page enter the field label has contact number and length should be 10 and you can find options like required, unique, external id select required option so that always require a value in this field in order to save. Go to next page on visible checkbox so that it as visible to all profile and select option and save it. The passport field are create like this type.</a:t>
            </a:r>
            <a:endParaRPr lang="en-IN" dirty="0"/>
          </a:p>
        </p:txBody>
      </p:sp>
    </p:spTree>
    <p:extLst>
      <p:ext uri="{BB962C8B-B14F-4D97-AF65-F5344CB8AC3E}">
        <p14:creationId xmlns:p14="http://schemas.microsoft.com/office/powerpoint/2010/main" val="186785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DADC-C4A7-4E21-DB64-130834EF51BC}"/>
              </a:ext>
            </a:extLst>
          </p:cNvPr>
          <p:cNvSpPr>
            <a:spLocks noGrp="1"/>
          </p:cNvSpPr>
          <p:nvPr>
            <p:ph type="title"/>
          </p:nvPr>
        </p:nvSpPr>
        <p:spPr>
          <a:xfrm>
            <a:off x="449180" y="721895"/>
            <a:ext cx="11181346" cy="1187115"/>
          </a:xfrm>
        </p:spPr>
        <p:txBody>
          <a:bodyPr/>
          <a:lstStyle/>
          <a:p>
            <a:r>
              <a:rPr lang="en-US" dirty="0"/>
              <a:t>3. Creation of Relationship: Relation between the objects</a:t>
            </a:r>
            <a:endParaRPr lang="en-IN" dirty="0"/>
          </a:p>
        </p:txBody>
      </p:sp>
      <p:sp>
        <p:nvSpPr>
          <p:cNvPr id="3" name="Content Placeholder 2">
            <a:extLst>
              <a:ext uri="{FF2B5EF4-FFF2-40B4-BE49-F238E27FC236}">
                <a16:creationId xmlns:a16="http://schemas.microsoft.com/office/drawing/2014/main" id="{BFA89E31-43B0-9865-F2F2-2DF8F83EA94F}"/>
              </a:ext>
            </a:extLst>
          </p:cNvPr>
          <p:cNvSpPr>
            <a:spLocks noGrp="1"/>
          </p:cNvSpPr>
          <p:nvPr>
            <p:ph idx="1"/>
          </p:nvPr>
        </p:nvSpPr>
        <p:spPr/>
        <p:txBody>
          <a:bodyPr/>
          <a:lstStyle/>
          <a:p>
            <a:r>
              <a:rPr lang="en-US" dirty="0"/>
              <a:t>To create a Mater Detail relationship between passport and visa. Select the object manager visa slot object form the list and select the field and relationship and click now. The data type has Mater detail relationship and go to the next page and save it. To create the relation ship between the between payment and visa slot in this type</a:t>
            </a:r>
            <a:endParaRPr lang="en-IN" dirty="0"/>
          </a:p>
        </p:txBody>
      </p:sp>
      <p:pic>
        <p:nvPicPr>
          <p:cNvPr id="5" name="Picture 4">
            <a:extLst>
              <a:ext uri="{FF2B5EF4-FFF2-40B4-BE49-F238E27FC236}">
                <a16:creationId xmlns:a16="http://schemas.microsoft.com/office/drawing/2014/main" id="{54076B34-3DCB-BCD3-99AB-A9B6D44F1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4010526"/>
            <a:ext cx="9429750" cy="2847474"/>
          </a:xfrm>
          <a:prstGeom prst="rect">
            <a:avLst/>
          </a:prstGeom>
        </p:spPr>
      </p:pic>
    </p:spTree>
    <p:extLst>
      <p:ext uri="{BB962C8B-B14F-4D97-AF65-F5344CB8AC3E}">
        <p14:creationId xmlns:p14="http://schemas.microsoft.com/office/powerpoint/2010/main" val="1068076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828</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Century Gothic</vt:lpstr>
      <vt:lpstr>Wingdings 3</vt:lpstr>
      <vt:lpstr>Ion Boardroom</vt:lpstr>
      <vt:lpstr>CRM APPLICATION THAT HELPS TO BOOK A VISA SLOT</vt:lpstr>
      <vt:lpstr>INTRODUCTION</vt:lpstr>
      <vt:lpstr>Purpose:</vt:lpstr>
      <vt:lpstr>Problem definition and design thinking:</vt:lpstr>
      <vt:lpstr>.</vt:lpstr>
      <vt:lpstr>VISA SLOTACTIVITY AND SCREENSHOTS: </vt:lpstr>
      <vt:lpstr>2. Creation of custom object:</vt:lpstr>
      <vt:lpstr>Create of field on custom object:</vt:lpstr>
      <vt:lpstr>3. Creation of Relationship: Relation between the objects</vt:lpstr>
      <vt:lpstr>4. Creation of app:</vt:lpstr>
      <vt:lpstr>5. Creation of user:</vt:lpstr>
      <vt:lpstr>6. Create a Report</vt:lpstr>
      <vt:lpstr>PowerPoint Presentation</vt:lpstr>
      <vt:lpstr>7. Create a Dashboard:</vt:lpstr>
      <vt:lpstr>TRAILHEAD PROFILE PUBLIC URL:</vt:lpstr>
      <vt:lpstr>Advantages:</vt:lpstr>
      <vt:lpstr>Disadvantages: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APPLICATION THAT HELPS TO BOOK A VISA SLOT</dc:title>
  <dc:creator>Joshna K</dc:creator>
  <cp:lastModifiedBy>DELL</cp:lastModifiedBy>
  <cp:revision>5</cp:revision>
  <dcterms:created xsi:type="dcterms:W3CDTF">2024-04-07T14:30:05Z</dcterms:created>
  <dcterms:modified xsi:type="dcterms:W3CDTF">2024-04-23T06:46:50Z</dcterms:modified>
</cp:coreProperties>
</file>