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947" y="1422397"/>
            <a:ext cx="2746372" cy="2127247"/>
            <a:chOff x="0" y="0"/>
            <a:chExt cx="2746375" cy="2127250"/>
          </a:xfrm>
        </p:grpSpPr>
        <p:sp>
          <p:nvSpPr>
            <p:cNvPr name="Freeform 5" id="5"/>
            <p:cNvSpPr/>
            <p:nvPr/>
          </p:nvSpPr>
          <p:spPr>
            <a:xfrm flipH="false" flipV="false" rot="0">
              <a:off x="63500" y="477774"/>
              <a:ext cx="1846453" cy="1585976"/>
            </a:xfrm>
            <a:custGeom>
              <a:avLst/>
              <a:gdLst/>
              <a:ahLst/>
              <a:cxnLst/>
              <a:rect r="r" b="b" t="t" l="l"/>
              <a:pathLst>
                <a:path h="1585976" w="1846453">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09547" y="63500"/>
              <a:ext cx="973328" cy="843026"/>
            </a:xfrm>
            <a:custGeom>
              <a:avLst/>
              <a:gdLst/>
              <a:ahLst/>
              <a:cxnLst/>
              <a:rect r="r" b="b" t="t" l="l"/>
              <a:pathLst>
                <a:path h="843026" w="973328">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name="Freeform 11" id="11"/>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13" id="13"/>
          <p:cNvGrpSpPr>
            <a:grpSpLocks noChangeAspect="true"/>
          </p:cNvGrpSpPr>
          <p:nvPr/>
        </p:nvGrpSpPr>
        <p:grpSpPr>
          <a:xfrm rot="0">
            <a:off x="1314450" y="1485900"/>
            <a:ext cx="2614612" cy="2000250"/>
            <a:chOff x="0" y="0"/>
            <a:chExt cx="2614612" cy="2000250"/>
          </a:xfrm>
        </p:grpSpPr>
        <p:sp>
          <p:nvSpPr>
            <p:cNvPr name="Freeform 14" id="14"/>
            <p:cNvSpPr/>
            <p:nvPr/>
          </p:nvSpPr>
          <p:spPr>
            <a:xfrm flipH="false" flipV="false" rot="0">
              <a:off x="0" y="0"/>
              <a:ext cx="2614549" cy="2000250"/>
            </a:xfrm>
            <a:custGeom>
              <a:avLst/>
              <a:gdLst/>
              <a:ahLst/>
              <a:cxnLst/>
              <a:rect r="r" b="b" t="t" l="l"/>
              <a:pathLst>
                <a:path h="2000250" w="2614549">
                  <a:moveTo>
                    <a:pt x="0" y="2000250"/>
                  </a:moveTo>
                  <a:lnTo>
                    <a:pt x="2614549" y="2000250"/>
                  </a:lnTo>
                  <a:lnTo>
                    <a:pt x="2614549" y="0"/>
                  </a:lnTo>
                  <a:lnTo>
                    <a:pt x="0" y="0"/>
                  </a:lnTo>
                  <a:close/>
                </a:path>
              </a:pathLst>
            </a:custGeom>
            <a:solidFill>
              <a:srgbClr val="000000">
                <a:alpha val="0"/>
              </a:srgbClr>
            </a:solidFill>
          </p:spPr>
        </p:sp>
      </p:grpSp>
      <p:sp>
        <p:nvSpPr>
          <p:cNvPr name="TextBox 15" id="15"/>
          <p:cNvSpPr txBox="true"/>
          <p:nvPr/>
        </p:nvSpPr>
        <p:spPr>
          <a:xfrm rot="0">
            <a:off x="521494" y="102108"/>
            <a:ext cx="5837749" cy="1006107"/>
          </a:xfrm>
          <a:prstGeom prst="rect">
            <a:avLst/>
          </a:prstGeom>
        </p:spPr>
        <p:txBody>
          <a:bodyPr anchor="t" rtlCol="false" tIns="0" lIns="0" bIns="0" rIns="0">
            <a:spAutoFit/>
          </a:bodyPr>
          <a:lstStyle/>
          <a:p>
            <a:pPr algn="l">
              <a:lnSpc>
                <a:spcPts val="8259"/>
              </a:lnSpc>
            </a:pPr>
            <a:r>
              <a:rPr lang="en-US" b="true" sz="5899">
                <a:solidFill>
                  <a:srgbClr val="0F0F0F"/>
                </a:solidFill>
                <a:latin typeface="Trebuchet MS Bold"/>
                <a:ea typeface="Trebuchet MS Bold"/>
                <a:cs typeface="Trebuchet MS Bold"/>
                <a:sym typeface="Trebuchet MS Bold"/>
              </a:rPr>
              <a:t>Digital Portfolio </a:t>
            </a:r>
          </a:p>
        </p:txBody>
      </p:sp>
      <p:sp>
        <p:nvSpPr>
          <p:cNvPr name="TextBox 16" id="16"/>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7" id="17"/>
          <p:cNvSpPr txBox="true"/>
          <p:nvPr/>
        </p:nvSpPr>
        <p:spPr>
          <a:xfrm rot="0">
            <a:off x="857250" y="2800083"/>
            <a:ext cx="4045229" cy="1026338"/>
          </a:xfrm>
          <a:prstGeom prst="rect">
            <a:avLst/>
          </a:prstGeom>
        </p:spPr>
        <p:txBody>
          <a:bodyPr anchor="t" rtlCol="false" tIns="0" lIns="0" bIns="0" rIns="0">
            <a:spAutoFit/>
          </a:bodyPr>
          <a:lstStyle/>
          <a:p>
            <a:pPr algn="l">
              <a:lnSpc>
                <a:spcPts val="9148"/>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8" id="18"/>
          <p:cNvSpPr txBox="true"/>
          <p:nvPr/>
        </p:nvSpPr>
        <p:spPr>
          <a:xfrm rot="0">
            <a:off x="857250" y="3962133"/>
            <a:ext cx="12668593" cy="5396172"/>
          </a:xfrm>
          <a:prstGeom prst="rect">
            <a:avLst/>
          </a:prstGeom>
        </p:spPr>
        <p:txBody>
          <a:bodyPr anchor="t" rtlCol="false" tIns="0" lIns="0" bIns="0" rIns="0">
            <a:spAutoFit/>
          </a:bodyPr>
          <a:lstStyle/>
          <a:p>
            <a:pPr algn="l">
              <a:lnSpc>
                <a:spcPts val="9148"/>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40C60F28A2F04C19EEA4BA1509423C6C</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9" id="19"/>
          <p:cNvSpPr txBox="true"/>
          <p:nvPr/>
        </p:nvSpPr>
        <p:spPr>
          <a:xfrm rot="0">
            <a:off x="4726851" y="3174397"/>
            <a:ext cx="6058053" cy="664769"/>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MOHAMMEDD MUZZAMIL 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0012" y="5072062"/>
            <a:ext cx="3700462" cy="5127374"/>
          </a:xfrm>
          <a:custGeom>
            <a:avLst/>
            <a:gdLst/>
            <a:ahLst/>
            <a:cxnLst/>
            <a:rect r="r" b="b" t="t" l="l"/>
            <a:pathLst>
              <a:path h="5127374" w="3700462">
                <a:moveTo>
                  <a:pt x="0" y="0"/>
                </a:moveTo>
                <a:lnTo>
                  <a:pt x="3700463" y="0"/>
                </a:lnTo>
                <a:lnTo>
                  <a:pt x="3700463" y="5127375"/>
                </a:lnTo>
                <a:lnTo>
                  <a:pt x="0" y="5127375"/>
                </a:lnTo>
                <a:lnTo>
                  <a:pt x="0" y="0"/>
                </a:lnTo>
                <a:close/>
              </a:path>
            </a:pathLst>
          </a:custGeom>
          <a:blipFill>
            <a:blip r:embed="rId4"/>
            <a:stretch>
              <a:fillRect l="0" t="-1429" r="0" b="-1539"/>
            </a:stretch>
          </a:blipFill>
        </p:spPr>
      </p:sp>
      <p:sp>
        <p:nvSpPr>
          <p:cNvPr name="TextBox 6" id="6"/>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7" id="7"/>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8" id="8"/>
          <p:cNvSpPr txBox="true"/>
          <p:nvPr/>
        </p:nvSpPr>
        <p:spPr>
          <a:xfrm rot="0">
            <a:off x="1109662" y="903427"/>
            <a:ext cx="10923946" cy="10970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
        <p:nvSpPr>
          <p:cNvPr name="TextBox 9" id="9"/>
          <p:cNvSpPr txBox="true"/>
          <p:nvPr/>
        </p:nvSpPr>
        <p:spPr>
          <a:xfrm rot="0">
            <a:off x="4546473" y="2577017"/>
            <a:ext cx="6185764" cy="6798735"/>
          </a:xfrm>
          <a:prstGeom prst="rect">
            <a:avLst/>
          </a:prstGeom>
        </p:spPr>
        <p:txBody>
          <a:bodyPr anchor="t" rtlCol="false" tIns="0" lIns="0" bIns="0" rIns="0">
            <a:spAutoFit/>
          </a:bodyPr>
          <a:lstStyle/>
          <a:p>
            <a:pPr algn="ctr">
              <a:lnSpc>
                <a:spcPts val="3823"/>
              </a:lnSpc>
            </a:pPr>
            <a:r>
              <a:rPr lang="en-US" sz="3199" spc="28">
                <a:solidFill>
                  <a:srgbClr val="000000"/>
                </a:solidFill>
                <a:latin typeface="Trebuchet MS"/>
                <a:ea typeface="Trebuchet MS"/>
                <a:cs typeface="Trebuchet MS"/>
                <a:sym typeface="Trebuchet MS"/>
              </a:rPr>
              <a:t>!-High User Engagement — Surveys show 85% learners felt more motivated !-Better Outcomes — Increased skill mastery in shorter time !-Positive Feedback — Test users praised the simple UI and useful features !-Screenshots showcase clean dashboards, intuitive quizzes, and engaging visuals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sp>
        <p:nvSpPr>
          <p:cNvPr name="TextBox 6" id="6"/>
          <p:cNvSpPr txBox="true"/>
          <p:nvPr/>
        </p:nvSpPr>
        <p:spPr>
          <a:xfrm rot="0">
            <a:off x="1132999" y="334394"/>
            <a:ext cx="5582012" cy="1383668"/>
          </a:xfrm>
          <a:prstGeom prst="rect">
            <a:avLst/>
          </a:prstGeom>
        </p:spPr>
        <p:txBody>
          <a:bodyPr anchor="t" rtlCol="false" tIns="0" lIns="0" bIns="0" rIns="0">
            <a:spAutoFit/>
          </a:bodyPr>
          <a:lstStyle/>
          <a:p>
            <a:pPr algn="l">
              <a:lnSpc>
                <a:spcPts val="11570"/>
              </a:lnSpc>
            </a:pPr>
            <a:r>
              <a:rPr lang="en-US" b="true" sz="7200">
                <a:solidFill>
                  <a:srgbClr val="000000"/>
                </a:solidFill>
                <a:latin typeface="Trebuchet MS Bold"/>
                <a:ea typeface="Trebuchet MS Bold"/>
                <a:cs typeface="Trebuchet MS Bold"/>
                <a:sym typeface="Trebuchet MS Bold"/>
              </a:rPr>
              <a:t>CONCLUSION</a:t>
            </a:r>
          </a:p>
        </p:txBody>
      </p:sp>
      <p:sp>
        <p:nvSpPr>
          <p:cNvPr name="TextBox 7" id="7"/>
          <p:cNvSpPr txBox="true"/>
          <p:nvPr/>
        </p:nvSpPr>
        <p:spPr>
          <a:xfrm rot="0">
            <a:off x="1759639" y="1752362"/>
            <a:ext cx="179508" cy="1266825"/>
          </a:xfrm>
          <a:prstGeom prst="rect">
            <a:avLst/>
          </a:prstGeom>
        </p:spPr>
        <p:txBody>
          <a:bodyPr anchor="t" rtlCol="false" tIns="0" lIns="0" bIns="0" rIns="0">
            <a:spAutoFit/>
          </a:bodyPr>
          <a:lstStyle/>
          <a:p>
            <a:pPr algn="l">
              <a:lnSpc>
                <a:spcPts val="11499"/>
              </a:lnSpc>
            </a:pPr>
            <a:r>
              <a:rPr lang="en-US" sz="4599">
                <a:solidFill>
                  <a:srgbClr val="000000"/>
                </a:solidFill>
                <a:latin typeface="Trebuchet MS"/>
                <a:ea typeface="Trebuchet MS"/>
                <a:cs typeface="Trebuchet MS"/>
                <a:sym typeface="Trebuchet MS"/>
              </a:rPr>
              <a:t> </a:t>
            </a:r>
          </a:p>
        </p:txBody>
      </p:sp>
      <p:sp>
        <p:nvSpPr>
          <p:cNvPr name="TextBox 8" id="8"/>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5748762" cy="3434842"/>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a:t>
            </a:r>
          </a:p>
          <a:p>
            <a:pPr algn="ctr">
              <a:lnSpc>
                <a:spcPts val="5473"/>
              </a:lnSpc>
            </a:pPr>
            <a:r>
              <a:rPr lang="en-US" sz="4599">
                <a:solidFill>
                  <a:srgbClr val="000000"/>
                </a:solidFill>
                <a:latin typeface="Trebuchet MS"/>
                <a:ea typeface="Trebuchet MS"/>
                <a:cs typeface="Trebuchet MS"/>
                <a:sym typeface="Trebuchet MS"/>
              </a:rPr>
              <a:t>→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8" id="8"/>
          <p:cNvGrpSpPr>
            <a:grpSpLocks noChangeAspect="true"/>
          </p:cNvGrpSpPr>
          <p:nvPr/>
        </p:nvGrpSpPr>
        <p:grpSpPr>
          <a:xfrm rot="0">
            <a:off x="700088" y="9614935"/>
            <a:ext cx="5557171" cy="444646"/>
            <a:chOff x="0" y="0"/>
            <a:chExt cx="5557164" cy="444640"/>
          </a:xfrm>
        </p:grpSpPr>
        <p:sp>
          <p:nvSpPr>
            <p:cNvPr name="Freeform 9" id="9"/>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alpha val="43529"/>
              </a:srgbClr>
            </a:solidFill>
          </p:spPr>
        </p:sp>
      </p:grpSp>
      <p:grpSp>
        <p:nvGrpSpPr>
          <p:cNvPr name="Group 10" id="10"/>
          <p:cNvGrpSpPr>
            <a:grpSpLocks noChangeAspect="true"/>
          </p:cNvGrpSpPr>
          <p:nvPr/>
        </p:nvGrpSpPr>
        <p:grpSpPr>
          <a:xfrm rot="0">
            <a:off x="11165776" y="0"/>
            <a:ext cx="7122224" cy="10287000"/>
            <a:chOff x="0" y="0"/>
            <a:chExt cx="7122223" cy="10287000"/>
          </a:xfrm>
        </p:grpSpPr>
        <p:sp>
          <p:nvSpPr>
            <p:cNvPr name="Freeform 11" id="11"/>
            <p:cNvSpPr/>
            <p:nvPr/>
          </p:nvSpPr>
          <p:spPr>
            <a:xfrm flipH="false" flipV="false" rot="0">
              <a:off x="0" y="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grpSp>
      <p:sp>
        <p:nvSpPr>
          <p:cNvPr name="TextBox 12" id="12"/>
          <p:cNvSpPr txBox="true"/>
          <p:nvPr/>
        </p:nvSpPr>
        <p:spPr>
          <a:xfrm rot="0">
            <a:off x="671512" y="344605"/>
            <a:ext cx="9281189" cy="1711643"/>
          </a:xfrm>
          <a:prstGeom prst="rect">
            <a:avLst/>
          </a:prstGeom>
        </p:spPr>
        <p:txBody>
          <a:bodyPr anchor="t" rtlCol="false" tIns="0" lIns="0" bIns="0" rIns="0">
            <a:spAutoFit/>
          </a:bodyPr>
          <a:lstStyle/>
          <a:p>
            <a:pPr algn="l">
              <a:lnSpc>
                <a:spcPts val="13999"/>
              </a:lnSpc>
            </a:pPr>
            <a:r>
              <a:rPr lang="en-US" b="true" sz="9999" spc="9">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4" id="14"/>
          <p:cNvSpPr txBox="true"/>
          <p:nvPr/>
        </p:nvSpPr>
        <p:spPr>
          <a:xfrm rot="0">
            <a:off x="1420555" y="3707973"/>
            <a:ext cx="13926053" cy="4245712"/>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MOHAMMED MUZZAMIL 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700088" y="9614935"/>
            <a:ext cx="5557171" cy="444646"/>
            <a:chOff x="0" y="0"/>
            <a:chExt cx="5557164" cy="444640"/>
          </a:xfrm>
        </p:grpSpPr>
        <p:sp>
          <p:nvSpPr>
            <p:cNvPr name="Freeform 5" id="5"/>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solidFill>
          </p:spPr>
        </p:sp>
      </p:grpSp>
      <p:sp>
        <p:nvSpPr>
          <p:cNvPr name="Freeform 6" id="6"/>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5"/>
            <a:stretch>
              <a:fillRect l="-3" t="0" r="0" b="0"/>
            </a:stretch>
          </a:blipFill>
        </p:spPr>
      </p:sp>
      <p:grpSp>
        <p:nvGrpSpPr>
          <p:cNvPr name="Group 7" id="7"/>
          <p:cNvGrpSpPr>
            <a:grpSpLocks noChangeAspect="true"/>
          </p:cNvGrpSpPr>
          <p:nvPr/>
        </p:nvGrpSpPr>
        <p:grpSpPr>
          <a:xfrm rot="0">
            <a:off x="11102273" y="-63503"/>
            <a:ext cx="7249230" cy="10413997"/>
            <a:chOff x="0" y="0"/>
            <a:chExt cx="7249223" cy="10414000"/>
          </a:xfrm>
        </p:grpSpPr>
        <p:sp>
          <p:nvSpPr>
            <p:cNvPr name="Freeform 8" id="8"/>
            <p:cNvSpPr/>
            <p:nvPr/>
          </p:nvSpPr>
          <p:spPr>
            <a:xfrm flipH="false" flipV="false" rot="0">
              <a:off x="63500" y="6350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sp>
          <p:nvSpPr>
            <p:cNvPr name="Freeform 9" id="9"/>
            <p:cNvSpPr/>
            <p:nvPr/>
          </p:nvSpPr>
          <p:spPr>
            <a:xfrm flipH="false" flipV="false" rot="0">
              <a:off x="5414137" y="8478774"/>
              <a:ext cx="971550" cy="971550"/>
            </a:xfrm>
            <a:custGeom>
              <a:avLst/>
              <a:gdLst/>
              <a:ahLst/>
              <a:cxnLst/>
              <a:rect r="r" b="b" t="t" l="l"/>
              <a:pathLst>
                <a:path h="971550" w="971550">
                  <a:moveTo>
                    <a:pt x="0" y="971550"/>
                  </a:moveTo>
                  <a:lnTo>
                    <a:pt x="971550" y="971550"/>
                  </a:lnTo>
                  <a:lnTo>
                    <a:pt x="971550" y="0"/>
                  </a:lnTo>
                  <a:lnTo>
                    <a:pt x="0" y="0"/>
                  </a:lnTo>
                  <a:close/>
                </a:path>
              </a:pathLst>
            </a:custGeom>
            <a:solidFill>
              <a:srgbClr val="000000">
                <a:alpha val="0"/>
              </a:srgbClr>
            </a:solidFill>
          </p:spPr>
        </p:sp>
      </p:grpSp>
      <p:sp>
        <p:nvSpPr>
          <p:cNvPr name="TextBox 10" id="10"/>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271539"/>
            <a:ext cx="4153300" cy="1441247"/>
          </a:xfrm>
          <a:prstGeom prst="rect">
            <a:avLst/>
          </a:prstGeom>
        </p:spPr>
        <p:txBody>
          <a:bodyPr anchor="t" rtlCol="false" tIns="0" lIns="0" bIns="0" rIns="0">
            <a:spAutoFit/>
          </a:bodyPr>
          <a:lstStyle/>
          <a:p>
            <a:pPr algn="l">
              <a:lnSpc>
                <a:spcPts val="11760"/>
              </a:lnSpc>
            </a:pPr>
            <a:r>
              <a:rPr lang="en-US" b="true" sz="84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311918"/>
            <a:ext cx="8057540" cy="6670862"/>
          </a:xfrm>
          <a:prstGeom prst="rect">
            <a:avLst/>
          </a:prstGeom>
        </p:spPr>
        <p:txBody>
          <a:bodyPr anchor="t" rtlCol="false" tIns="0" lIns="0" bIns="0" rIns="0">
            <a:spAutoFit/>
          </a:bodyPr>
          <a:lstStyle/>
          <a:p>
            <a:pPr algn="l">
              <a:lnSpc>
                <a:spcPts val="5775"/>
              </a:lnSpc>
            </a:pPr>
            <a:r>
              <a:rPr lang="en-US" sz="4829" spc="28">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9" spc="28">
                <a:solidFill>
                  <a:srgbClr val="000000"/>
                </a:solidFill>
                <a:latin typeface="Times New Roman"/>
                <a:ea typeface="Times New Roman"/>
                <a:cs typeface="Times New Roman"/>
                <a:sym typeface="Times New Roman"/>
              </a:rPr>
              <a:t> </a:t>
            </a:r>
            <a:r>
              <a:rPr lang="en-US" sz="4829" spc="28">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4"/>
            <a:stretch>
              <a:fillRect l="-21"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251109" y="850278"/>
            <a:ext cx="8571090" cy="1030357"/>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a:t>
            </a:r>
            <a:r>
              <a:rPr lang="en-US" b="true" sz="6375" spc="25">
                <a:solidFill>
                  <a:srgbClr val="000000"/>
                </a:solidFill>
                <a:latin typeface="Trebuchet MS Bold"/>
                <a:ea typeface="Trebuchet MS Bold"/>
                <a:cs typeface="Trebuchet MS Bold"/>
                <a:sym typeface="Trebuchet MS Bold"/>
              </a:rPr>
              <a:t> </a:t>
            </a:r>
            <a:r>
              <a:rPr lang="en-US" b="true" sz="6375" spc="25">
                <a:solidFill>
                  <a:srgbClr val="000000"/>
                </a:solidFill>
                <a:latin typeface="Trebuchet MS Bold"/>
                <a:ea typeface="Trebuchet MS Bold"/>
                <a:cs typeface="Trebuchet MS Bold"/>
                <a:sym typeface="Trebuchet MS Bold"/>
              </a:rPr>
              <a:t>STATEMENT</a:t>
            </a:r>
          </a:p>
        </p:txBody>
      </p:sp>
      <p:sp>
        <p:nvSpPr>
          <p:cNvPr name="TextBox 8" id="8"/>
          <p:cNvSpPr txBox="true"/>
          <p:nvPr/>
        </p:nvSpPr>
        <p:spPr>
          <a:xfrm rot="0">
            <a:off x="2451945" y="1818713"/>
            <a:ext cx="140494" cy="1010926"/>
          </a:xfrm>
          <a:prstGeom prst="rect">
            <a:avLst/>
          </a:prstGeom>
        </p:spPr>
        <p:txBody>
          <a:bodyPr anchor="t" rtlCol="false" tIns="0" lIns="0" bIns="0" rIns="0">
            <a:spAutoFit/>
          </a:bodyPr>
          <a:lstStyle/>
          <a:p>
            <a:pPr algn="l">
              <a:lnSpc>
                <a:spcPts val="9000"/>
              </a:lnSpc>
            </a:pPr>
            <a:r>
              <a:rPr lang="en-US" sz="3600" i="true">
                <a:solidFill>
                  <a:srgbClr val="000000"/>
                </a:solidFill>
                <a:latin typeface="Trebuchet MS Italics"/>
                <a:ea typeface="Trebuchet MS Italics"/>
                <a:cs typeface="Trebuchet MS Italics"/>
                <a:sym typeface="Trebuchet MS Italics"/>
              </a:rPr>
              <a:t> </a:t>
            </a:r>
          </a:p>
        </p:txBody>
      </p:sp>
      <p:sp>
        <p:nvSpPr>
          <p:cNvPr name="TextBox 9" id="9"/>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0" id="10"/>
          <p:cNvSpPr txBox="true"/>
          <p:nvPr/>
        </p:nvSpPr>
        <p:spPr>
          <a:xfrm rot="0">
            <a:off x="976312" y="2275913"/>
            <a:ext cx="11085462" cy="553726"/>
          </a:xfrm>
          <a:prstGeom prst="rect">
            <a:avLst/>
          </a:prstGeom>
        </p:spPr>
        <p:txBody>
          <a:bodyPr anchor="t" rtlCol="false" tIns="0" lIns="0" bIns="0" rIns="0">
            <a:spAutoFit/>
          </a:bodyPr>
          <a:lstStyle/>
          <a:p>
            <a:pPr algn="l">
              <a:lnSpc>
                <a:spcPts val="4276"/>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1" id="11"/>
          <p:cNvSpPr txBox="true"/>
          <p:nvPr/>
        </p:nvSpPr>
        <p:spPr>
          <a:xfrm rot="0">
            <a:off x="976312" y="2818838"/>
            <a:ext cx="11295212" cy="6525901"/>
          </a:xfrm>
          <a:prstGeom prst="rect">
            <a:avLst/>
          </a:prstGeom>
        </p:spPr>
        <p:txBody>
          <a:bodyPr anchor="t" rtlCol="false" tIns="0" lIns="0" bIns="0" rIns="0">
            <a:spAutoFit/>
          </a:bodyPr>
          <a:lstStyle/>
          <a:p>
            <a:pPr algn="l">
              <a:lnSpc>
                <a:spcPts val="4276"/>
              </a:lnSpc>
            </a:pPr>
            <a:r>
              <a:rPr lang="en-US" sz="3600" i="true" spc="21">
                <a:solidFill>
                  <a:srgbClr val="000000"/>
                </a:solidFill>
                <a:latin typeface="Trebuchet MS Italics"/>
                <a:ea typeface="Trebuchet MS Italics"/>
                <a:cs typeface="Trebuchet MS Italics"/>
                <a:sym typeface="Trebuchet MS Italics"/>
              </a:rPr>
              <a:t>no longer a luxury — it has become a necessity.</a:t>
            </a:r>
          </a:p>
          <a:p>
            <a:pPr algn="l">
              <a:lnSpc>
                <a:spcPts val="4276"/>
              </a:lnSpc>
            </a:pPr>
            <a:r>
              <a:rPr lang="en-US" sz="3600" i="true">
                <a:solidFill>
                  <a:srgbClr val="000000"/>
                </a:solidFill>
                <a:latin typeface="Trebuchet MS Italics"/>
                <a:ea typeface="Trebuchet MS Italics"/>
                <a:cs typeface="Trebuchet MS Italics"/>
                <a:sym typeface="Trebuchet MS Italics"/>
              </a:rPr>
              <a:t> </a:t>
            </a:r>
          </a:p>
          <a:p>
            <a:pPr algn="l">
              <a:lnSpc>
                <a:spcPts val="4276"/>
              </a:lnSpc>
            </a:pPr>
            <a:r>
              <a:rPr lang="en-US" sz="3600" i="true">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76"/>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109662" y="1165460"/>
            <a:ext cx="7998514"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a:t>
            </a:r>
            <a:r>
              <a:rPr lang="en-US" b="true" sz="6375" spc="6">
                <a:solidFill>
                  <a:srgbClr val="000000"/>
                </a:solidFill>
                <a:latin typeface="Trebuchet MS Bold"/>
                <a:ea typeface="Trebuchet MS Bold"/>
                <a:cs typeface="Trebuchet MS Bold"/>
                <a:sym typeface="Trebuchet MS Bold"/>
              </a:rPr>
              <a:t> </a:t>
            </a:r>
            <a:r>
              <a:rPr lang="en-US" b="true" sz="6375" spc="6">
                <a:solidFill>
                  <a:srgbClr val="000000"/>
                </a:solidFill>
                <a:latin typeface="Trebuchet MS Bold"/>
                <a:ea typeface="Trebuchet MS Bold"/>
                <a:cs typeface="Trebuchet MS Bold"/>
                <a:sym typeface="Trebuchet MS Bold"/>
              </a:rPr>
              <a:t>OVERVIEW</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9" id="9"/>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504" cy="728726"/>
            </a:xfrm>
            <a:custGeom>
              <a:avLst/>
              <a:gdLst/>
              <a:ahLst/>
              <a:cxnLst/>
              <a:rect r="r" b="b" t="t" l="l"/>
              <a:pathLst>
                <a:path h="728726" w="3270504">
                  <a:moveTo>
                    <a:pt x="0" y="728726"/>
                  </a:moveTo>
                  <a:lnTo>
                    <a:pt x="3270504" y="728726"/>
                  </a:lnTo>
                  <a:lnTo>
                    <a:pt x="3270504" y="0"/>
                  </a:lnTo>
                  <a:lnTo>
                    <a:pt x="0" y="0"/>
                  </a:lnTo>
                  <a:lnTo>
                    <a:pt x="0" y="728726"/>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49179" y="1268520"/>
            <a:ext cx="10614822" cy="8104861"/>
          </a:xfrm>
          <a:prstGeom prst="rect">
            <a:avLst/>
          </a:prstGeom>
        </p:spPr>
        <p:txBody>
          <a:bodyPr anchor="t" rtlCol="false" tIns="0" lIns="0" bIns="0" rIns="0">
            <a:spAutoFit/>
          </a:bodyPr>
          <a:lstStyle/>
          <a:p>
            <a:pPr algn="l">
              <a:lnSpc>
                <a:spcPts val="6719"/>
              </a:lnSpc>
            </a:pPr>
            <a:r>
              <a:rPr lang="en-US" b="true" sz="4800">
                <a:solidFill>
                  <a:srgbClr val="000000"/>
                </a:solidFill>
                <a:latin typeface="Trebuchet MS Bold"/>
                <a:ea typeface="Trebuchet MS Bold"/>
                <a:cs typeface="Trebuchet MS Bold"/>
                <a:sym typeface="Trebuchet MS Bold"/>
              </a:rPr>
              <a:t>WHO ARE THE END USERS?</a:t>
            </a:r>
          </a:p>
          <a:p>
            <a:pPr algn="l">
              <a:lnSpc>
                <a:spcPts val="4799"/>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854262"/>
            <a:ext cx="4042801" cy="4871056"/>
          </a:xfrm>
          <a:custGeom>
            <a:avLst/>
            <a:gdLst/>
            <a:ahLst/>
            <a:cxnLst/>
            <a:rect r="r" b="b" t="t" l="l"/>
            <a:pathLst>
              <a:path h="4871056" w="4042801">
                <a:moveTo>
                  <a:pt x="0" y="0"/>
                </a:moveTo>
                <a:lnTo>
                  <a:pt x="4042801" y="0"/>
                </a:lnTo>
                <a:lnTo>
                  <a:pt x="4042801" y="4871056"/>
                </a:lnTo>
                <a:lnTo>
                  <a:pt x="0" y="4871056"/>
                </a:lnTo>
                <a:lnTo>
                  <a:pt x="0" y="0"/>
                </a:lnTo>
                <a:close/>
              </a:path>
            </a:pathLst>
          </a:custGeom>
          <a:blipFill>
            <a:blip r:embed="rId4"/>
            <a:stretch>
              <a:fillRect l="-13" t="0" r="0" b="0"/>
            </a:stretch>
          </a:blipFill>
        </p:spPr>
      </p:sp>
      <p:grpSp>
        <p:nvGrpSpPr>
          <p:cNvPr name="Group 6" id="6"/>
          <p:cNvGrpSpPr>
            <a:grpSpLocks noChangeAspect="true"/>
          </p:cNvGrpSpPr>
          <p:nvPr/>
        </p:nvGrpSpPr>
        <p:grpSpPr>
          <a:xfrm rot="0">
            <a:off x="13966822" y="7980359"/>
            <a:ext cx="812797" cy="1198559"/>
            <a:chOff x="0" y="0"/>
            <a:chExt cx="812800" cy="1198562"/>
          </a:xfrm>
        </p:grpSpPr>
        <p:sp>
          <p:nvSpPr>
            <p:cNvPr name="Freeform 7" id="7"/>
            <p:cNvSpPr/>
            <p:nvPr/>
          </p:nvSpPr>
          <p:spPr>
            <a:xfrm flipH="false" flipV="false" rot="0">
              <a:off x="63500" y="6350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sp>
          <p:nvSpPr>
            <p:cNvPr name="Freeform 8" id="8"/>
            <p:cNvSpPr/>
            <p:nvPr/>
          </p:nvSpPr>
          <p:spPr>
            <a:xfrm flipH="false" flipV="false" rot="0">
              <a:off x="63500" y="863600"/>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10" id="10"/>
          <p:cNvSpPr txBox="true"/>
          <p:nvPr/>
        </p:nvSpPr>
        <p:spPr>
          <a:xfrm rot="0">
            <a:off x="837248" y="1221629"/>
            <a:ext cx="8092964" cy="930593"/>
          </a:xfrm>
          <a:prstGeom prst="rect">
            <a:avLst/>
          </a:prstGeom>
        </p:spPr>
        <p:txBody>
          <a:bodyPr anchor="t" rtlCol="false" tIns="0" lIns="0" bIns="0" rIns="0">
            <a:spAutoFit/>
          </a:bodyPr>
          <a:lstStyle/>
          <a:p>
            <a:pPr algn="l">
              <a:lnSpc>
                <a:spcPts val="7559"/>
              </a:lnSpc>
            </a:pPr>
            <a:r>
              <a:rPr lang="en-US" b="true" sz="5400" spc="16">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76461"/>
            <a:ext cx="8386963" cy="6181306"/>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9" id="9"/>
          <p:cNvSpPr txBox="true"/>
          <p:nvPr/>
        </p:nvSpPr>
        <p:spPr>
          <a:xfrm rot="0">
            <a:off x="1109662" y="273901"/>
            <a:ext cx="11499580" cy="111654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0" id="10"/>
          <p:cNvSpPr txBox="true"/>
          <p:nvPr/>
        </p:nvSpPr>
        <p:spPr>
          <a:xfrm rot="0">
            <a:off x="3191018" y="1397841"/>
            <a:ext cx="187328" cy="1011345"/>
          </a:xfrm>
          <a:prstGeom prst="rect">
            <a:avLst/>
          </a:prstGeom>
        </p:spPr>
        <p:txBody>
          <a:bodyPr anchor="t" rtlCol="false" tIns="0" lIns="0" bIns="0" rIns="0">
            <a:spAutoFit/>
          </a:bodyPr>
          <a:lstStyle/>
          <a:p>
            <a:pPr algn="l">
              <a:lnSpc>
                <a:spcPts val="8644"/>
              </a:lnSpc>
            </a:pPr>
            <a:r>
              <a:rPr lang="en-US" sz="4800" i="true">
                <a:solidFill>
                  <a:srgbClr val="000000"/>
                </a:solidFill>
                <a:latin typeface="Trebuchet MS Italics"/>
                <a:ea typeface="Trebuchet MS Italics"/>
                <a:cs typeface="Trebuchet MS Italics"/>
                <a:sym typeface="Trebuchet MS Italics"/>
              </a:rPr>
              <a:t> </a:t>
            </a:r>
          </a:p>
        </p:txBody>
      </p:sp>
      <p:sp>
        <p:nvSpPr>
          <p:cNvPr name="TextBox 11" id="11"/>
          <p:cNvSpPr txBox="true"/>
          <p:nvPr/>
        </p:nvSpPr>
        <p:spPr>
          <a:xfrm rot="0">
            <a:off x="1068429" y="1674066"/>
            <a:ext cx="9664779" cy="73512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21866"/>
            <a:ext cx="11010100" cy="652632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32999" y="406784"/>
            <a:ext cx="13806335" cy="1297943"/>
          </a:xfrm>
          <a:prstGeom prst="rect">
            <a:avLst/>
          </a:prstGeom>
        </p:spPr>
        <p:txBody>
          <a:bodyPr anchor="t" rtlCol="false" tIns="0" lIns="0" bIns="0" rIns="0">
            <a:spAutoFit/>
          </a:bodyPr>
          <a:lstStyle/>
          <a:p>
            <a:pPr algn="l">
              <a:lnSpc>
                <a:spcPts val="10620"/>
              </a:lnSpc>
            </a:pPr>
            <a:r>
              <a:rPr lang="en-US" b="true" sz="7200">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1368181"/>
            <a:ext cx="814711" cy="1334291"/>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67268"/>
            <a:ext cx="12596660" cy="73512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91168"/>
            <a:ext cx="14975710" cy="725022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DAGxtMRt-60</dc:identifier>
  <dcterms:modified xsi:type="dcterms:W3CDTF">2011-08-01T06:04:30Z</dcterms:modified>
  <cp:revision>1</cp:revision>
  <dc:title>Naan Mudhalvan Github.pdf</dc:title>
</cp:coreProperties>
</file>