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64" r:id="rId7"/>
    <p:sldId id="265" r:id="rId8"/>
    <p:sldId id="266" r:id="rId9"/>
    <p:sldId id="268" r:id="rId10"/>
    <p:sldId id="269" r:id="rId11"/>
    <p:sldId id="267" r:id="rId12"/>
    <p:sldId id="270" r:id="rId13"/>
    <p:sldId id="271" r:id="rId1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598849-D2F4-442C-8F8B-4753E5886944}" v="7" dt="2024-03-13T13:50:27.5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p Çoban" userId="885f7f31fad60238" providerId="LiveId" clId="{AA598849-D2F4-442C-8F8B-4753E5886944}"/>
    <pc:docChg chg="undo custSel addSld delSld modSld">
      <pc:chgData name="Sarp Çoban" userId="885f7f31fad60238" providerId="LiveId" clId="{AA598849-D2F4-442C-8F8B-4753E5886944}" dt="2024-03-15T06:58:37.541" v="486" actId="47"/>
      <pc:docMkLst>
        <pc:docMk/>
      </pc:docMkLst>
      <pc:sldChg chg="addSp modSp new mod setBg">
        <pc:chgData name="Sarp Çoban" userId="885f7f31fad60238" providerId="LiveId" clId="{AA598849-D2F4-442C-8F8B-4753E5886944}" dt="2024-03-13T13:30:33.266" v="291" actId="26606"/>
        <pc:sldMkLst>
          <pc:docMk/>
          <pc:sldMk cId="306767276" sldId="256"/>
        </pc:sldMkLst>
        <pc:spChg chg="mod">
          <ac:chgData name="Sarp Çoban" userId="885f7f31fad60238" providerId="LiveId" clId="{AA598849-D2F4-442C-8F8B-4753E5886944}" dt="2024-03-13T13:30:33.266" v="291" actId="26606"/>
          <ac:spMkLst>
            <pc:docMk/>
            <pc:sldMk cId="306767276" sldId="256"/>
            <ac:spMk id="2" creationId="{E9FF3AA4-9FDB-A81E-9BBA-AC9D26DC010F}"/>
          </ac:spMkLst>
        </pc:spChg>
        <pc:spChg chg="mod">
          <ac:chgData name="Sarp Çoban" userId="885f7f31fad60238" providerId="LiveId" clId="{AA598849-D2F4-442C-8F8B-4753E5886944}" dt="2024-03-13T13:30:33.266" v="291" actId="26606"/>
          <ac:spMkLst>
            <pc:docMk/>
            <pc:sldMk cId="306767276" sldId="256"/>
            <ac:spMk id="3" creationId="{F181FBB4-30FD-3D0F-DFCE-62D6356F1FEF}"/>
          </ac:spMkLst>
        </pc:spChg>
        <pc:spChg chg="add">
          <ac:chgData name="Sarp Çoban" userId="885f7f31fad60238" providerId="LiveId" clId="{AA598849-D2F4-442C-8F8B-4753E5886944}" dt="2024-03-13T13:30:33.266" v="291" actId="26606"/>
          <ac:spMkLst>
            <pc:docMk/>
            <pc:sldMk cId="306767276" sldId="256"/>
            <ac:spMk id="8" creationId="{289ED1AA-8684-4D37-B208-8777E1A7780D}"/>
          </ac:spMkLst>
        </pc:spChg>
        <pc:spChg chg="add">
          <ac:chgData name="Sarp Çoban" userId="885f7f31fad60238" providerId="LiveId" clId="{AA598849-D2F4-442C-8F8B-4753E5886944}" dt="2024-03-13T13:30:33.266" v="291" actId="26606"/>
          <ac:spMkLst>
            <pc:docMk/>
            <pc:sldMk cId="306767276" sldId="256"/>
            <ac:spMk id="10" creationId="{4180E01B-B1F4-437C-807D-1C930718EE64}"/>
          </ac:spMkLst>
        </pc:spChg>
        <pc:spChg chg="add">
          <ac:chgData name="Sarp Çoban" userId="885f7f31fad60238" providerId="LiveId" clId="{AA598849-D2F4-442C-8F8B-4753E5886944}" dt="2024-03-13T13:30:33.266" v="291" actId="26606"/>
          <ac:spMkLst>
            <pc:docMk/>
            <pc:sldMk cId="306767276" sldId="256"/>
            <ac:spMk id="12" creationId="{41F77738-2AF0-4750-A0C7-F97C2C17590E}"/>
          </ac:spMkLst>
        </pc:spChg>
      </pc:sldChg>
      <pc:sldChg chg="addSp modSp new mod setBg">
        <pc:chgData name="Sarp Çoban" userId="885f7f31fad60238" providerId="LiveId" clId="{AA598849-D2F4-442C-8F8B-4753E5886944}" dt="2024-03-15T06:48:04.652" v="475" actId="20577"/>
        <pc:sldMkLst>
          <pc:docMk/>
          <pc:sldMk cId="2527560347" sldId="257"/>
        </pc:sldMkLst>
        <pc:spChg chg="mod">
          <ac:chgData name="Sarp Çoban" userId="885f7f31fad60238" providerId="LiveId" clId="{AA598849-D2F4-442C-8F8B-4753E5886944}" dt="2024-03-13T13:30:38.304" v="292" actId="26606"/>
          <ac:spMkLst>
            <pc:docMk/>
            <pc:sldMk cId="2527560347" sldId="257"/>
            <ac:spMk id="2" creationId="{367475E7-C4F5-FF11-11C2-AEB92BAE6342}"/>
          </ac:spMkLst>
        </pc:spChg>
        <pc:spChg chg="mod">
          <ac:chgData name="Sarp Çoban" userId="885f7f31fad60238" providerId="LiveId" clId="{AA598849-D2F4-442C-8F8B-4753E5886944}" dt="2024-03-15T06:48:04.652" v="475" actId="20577"/>
          <ac:spMkLst>
            <pc:docMk/>
            <pc:sldMk cId="2527560347" sldId="257"/>
            <ac:spMk id="3" creationId="{5B43DC73-0890-1B2C-AA16-647274FA78E4}"/>
          </ac:spMkLst>
        </pc:spChg>
        <pc:spChg chg="add">
          <ac:chgData name="Sarp Çoban" userId="885f7f31fad60238" providerId="LiveId" clId="{AA598849-D2F4-442C-8F8B-4753E5886944}" dt="2024-03-13T13:30:38.304" v="292" actId="26606"/>
          <ac:spMkLst>
            <pc:docMk/>
            <pc:sldMk cId="2527560347" sldId="257"/>
            <ac:spMk id="8" creationId="{907EF6B7-1338-4443-8C46-6A318D952DFD}"/>
          </ac:spMkLst>
        </pc:spChg>
        <pc:spChg chg="add">
          <ac:chgData name="Sarp Çoban" userId="885f7f31fad60238" providerId="LiveId" clId="{AA598849-D2F4-442C-8F8B-4753E5886944}" dt="2024-03-13T13:30:38.304" v="292" actId="26606"/>
          <ac:spMkLst>
            <pc:docMk/>
            <pc:sldMk cId="2527560347" sldId="257"/>
            <ac:spMk id="10" creationId="{DAAE4CDD-124C-4DCF-9584-B6033B545DD5}"/>
          </ac:spMkLst>
        </pc:spChg>
        <pc:spChg chg="add">
          <ac:chgData name="Sarp Çoban" userId="885f7f31fad60238" providerId="LiveId" clId="{AA598849-D2F4-442C-8F8B-4753E5886944}" dt="2024-03-13T13:30:38.304" v="292" actId="26606"/>
          <ac:spMkLst>
            <pc:docMk/>
            <pc:sldMk cId="2527560347" sldId="257"/>
            <ac:spMk id="12" creationId="{081E4A58-353D-44AE-B2FC-2A74E2E400F7}"/>
          </ac:spMkLst>
        </pc:spChg>
      </pc:sldChg>
      <pc:sldChg chg="addSp modSp new del mod setBg">
        <pc:chgData name="Sarp Çoban" userId="885f7f31fad60238" providerId="LiveId" clId="{AA598849-D2F4-442C-8F8B-4753E5886944}" dt="2024-03-15T06:58:37.541" v="486" actId="47"/>
        <pc:sldMkLst>
          <pc:docMk/>
          <pc:sldMk cId="1307302801" sldId="258"/>
        </pc:sldMkLst>
        <pc:spChg chg="mod">
          <ac:chgData name="Sarp Çoban" userId="885f7f31fad60238" providerId="LiveId" clId="{AA598849-D2F4-442C-8F8B-4753E5886944}" dt="2024-03-13T13:30:43.199" v="293" actId="26606"/>
          <ac:spMkLst>
            <pc:docMk/>
            <pc:sldMk cId="1307302801" sldId="258"/>
            <ac:spMk id="2" creationId="{A4F80D83-B20C-5036-99DD-209CD1ACC487}"/>
          </ac:spMkLst>
        </pc:spChg>
        <pc:spChg chg="mod">
          <ac:chgData name="Sarp Çoban" userId="885f7f31fad60238" providerId="LiveId" clId="{AA598849-D2F4-442C-8F8B-4753E5886944}" dt="2024-03-15T06:47:17.809" v="465" actId="123"/>
          <ac:spMkLst>
            <pc:docMk/>
            <pc:sldMk cId="1307302801" sldId="258"/>
            <ac:spMk id="3" creationId="{1F3E145A-3A14-D5BF-A004-886C43F28D90}"/>
          </ac:spMkLst>
        </pc:spChg>
        <pc:spChg chg="add">
          <ac:chgData name="Sarp Çoban" userId="885f7f31fad60238" providerId="LiveId" clId="{AA598849-D2F4-442C-8F8B-4753E5886944}" dt="2024-03-13T13:30:43.199" v="293" actId="26606"/>
          <ac:spMkLst>
            <pc:docMk/>
            <pc:sldMk cId="1307302801" sldId="258"/>
            <ac:spMk id="8" creationId="{907EF6B7-1338-4443-8C46-6A318D952DFD}"/>
          </ac:spMkLst>
        </pc:spChg>
        <pc:spChg chg="add">
          <ac:chgData name="Sarp Çoban" userId="885f7f31fad60238" providerId="LiveId" clId="{AA598849-D2F4-442C-8F8B-4753E5886944}" dt="2024-03-13T13:30:43.199" v="293" actId="26606"/>
          <ac:spMkLst>
            <pc:docMk/>
            <pc:sldMk cId="1307302801" sldId="258"/>
            <ac:spMk id="10" creationId="{DAAE4CDD-124C-4DCF-9584-B6033B545DD5}"/>
          </ac:spMkLst>
        </pc:spChg>
        <pc:spChg chg="add">
          <ac:chgData name="Sarp Çoban" userId="885f7f31fad60238" providerId="LiveId" clId="{AA598849-D2F4-442C-8F8B-4753E5886944}" dt="2024-03-13T13:30:43.199" v="293" actId="26606"/>
          <ac:spMkLst>
            <pc:docMk/>
            <pc:sldMk cId="1307302801" sldId="258"/>
            <ac:spMk id="12" creationId="{081E4A58-353D-44AE-B2FC-2A74E2E400F7}"/>
          </ac:spMkLst>
        </pc:spChg>
      </pc:sldChg>
      <pc:sldChg chg="addSp modSp new del mod setBg">
        <pc:chgData name="Sarp Çoban" userId="885f7f31fad60238" providerId="LiveId" clId="{AA598849-D2F4-442C-8F8B-4753E5886944}" dt="2024-03-15T06:58:37.541" v="486" actId="47"/>
        <pc:sldMkLst>
          <pc:docMk/>
          <pc:sldMk cId="2340390435" sldId="259"/>
        </pc:sldMkLst>
        <pc:spChg chg="mod">
          <ac:chgData name="Sarp Çoban" userId="885f7f31fad60238" providerId="LiveId" clId="{AA598849-D2F4-442C-8F8B-4753E5886944}" dt="2024-03-13T13:30:46.486" v="294" actId="26606"/>
          <ac:spMkLst>
            <pc:docMk/>
            <pc:sldMk cId="2340390435" sldId="259"/>
            <ac:spMk id="2" creationId="{29A422E8-01F0-D7E4-E3CD-987B684138C7}"/>
          </ac:spMkLst>
        </pc:spChg>
        <pc:spChg chg="mod">
          <ac:chgData name="Sarp Çoban" userId="885f7f31fad60238" providerId="LiveId" clId="{AA598849-D2F4-442C-8F8B-4753E5886944}" dt="2024-03-15T06:47:23.061" v="466" actId="123"/>
          <ac:spMkLst>
            <pc:docMk/>
            <pc:sldMk cId="2340390435" sldId="259"/>
            <ac:spMk id="3" creationId="{94F75FC8-8C8B-F3D5-3057-39771C10DA7D}"/>
          </ac:spMkLst>
        </pc:spChg>
        <pc:spChg chg="add">
          <ac:chgData name="Sarp Çoban" userId="885f7f31fad60238" providerId="LiveId" clId="{AA598849-D2F4-442C-8F8B-4753E5886944}" dt="2024-03-13T13:30:46.486" v="294" actId="26606"/>
          <ac:spMkLst>
            <pc:docMk/>
            <pc:sldMk cId="2340390435" sldId="259"/>
            <ac:spMk id="8" creationId="{907EF6B7-1338-4443-8C46-6A318D952DFD}"/>
          </ac:spMkLst>
        </pc:spChg>
        <pc:spChg chg="add">
          <ac:chgData name="Sarp Çoban" userId="885f7f31fad60238" providerId="LiveId" clId="{AA598849-D2F4-442C-8F8B-4753E5886944}" dt="2024-03-13T13:30:46.486" v="294" actId="26606"/>
          <ac:spMkLst>
            <pc:docMk/>
            <pc:sldMk cId="2340390435" sldId="259"/>
            <ac:spMk id="10" creationId="{DAAE4CDD-124C-4DCF-9584-B6033B545DD5}"/>
          </ac:spMkLst>
        </pc:spChg>
        <pc:spChg chg="add">
          <ac:chgData name="Sarp Çoban" userId="885f7f31fad60238" providerId="LiveId" clId="{AA598849-D2F4-442C-8F8B-4753E5886944}" dt="2024-03-13T13:30:46.486" v="294" actId="26606"/>
          <ac:spMkLst>
            <pc:docMk/>
            <pc:sldMk cId="2340390435" sldId="259"/>
            <ac:spMk id="12" creationId="{081E4A58-353D-44AE-B2FC-2A74E2E400F7}"/>
          </ac:spMkLst>
        </pc:spChg>
      </pc:sldChg>
      <pc:sldChg chg="addSp modSp new del mod setBg">
        <pc:chgData name="Sarp Çoban" userId="885f7f31fad60238" providerId="LiveId" clId="{AA598849-D2F4-442C-8F8B-4753E5886944}" dt="2024-03-15T06:58:37.541" v="486" actId="47"/>
        <pc:sldMkLst>
          <pc:docMk/>
          <pc:sldMk cId="3595936785" sldId="260"/>
        </pc:sldMkLst>
        <pc:spChg chg="mod">
          <ac:chgData name="Sarp Çoban" userId="885f7f31fad60238" providerId="LiveId" clId="{AA598849-D2F4-442C-8F8B-4753E5886944}" dt="2024-03-13T13:30:50.023" v="295" actId="26606"/>
          <ac:spMkLst>
            <pc:docMk/>
            <pc:sldMk cId="3595936785" sldId="260"/>
            <ac:spMk id="2" creationId="{038FF26C-0680-2A4C-A642-460E7787A60F}"/>
          </ac:spMkLst>
        </pc:spChg>
        <pc:spChg chg="mod">
          <ac:chgData name="Sarp Çoban" userId="885f7f31fad60238" providerId="LiveId" clId="{AA598849-D2F4-442C-8F8B-4753E5886944}" dt="2024-03-15T06:47:28.490" v="467" actId="123"/>
          <ac:spMkLst>
            <pc:docMk/>
            <pc:sldMk cId="3595936785" sldId="260"/>
            <ac:spMk id="3" creationId="{6DC8D246-6C42-591F-F9B9-04B665656CE4}"/>
          </ac:spMkLst>
        </pc:spChg>
        <pc:spChg chg="add">
          <ac:chgData name="Sarp Çoban" userId="885f7f31fad60238" providerId="LiveId" clId="{AA598849-D2F4-442C-8F8B-4753E5886944}" dt="2024-03-13T13:30:50.023" v="295" actId="26606"/>
          <ac:spMkLst>
            <pc:docMk/>
            <pc:sldMk cId="3595936785" sldId="260"/>
            <ac:spMk id="8" creationId="{907EF6B7-1338-4443-8C46-6A318D952DFD}"/>
          </ac:spMkLst>
        </pc:spChg>
        <pc:spChg chg="add">
          <ac:chgData name="Sarp Çoban" userId="885f7f31fad60238" providerId="LiveId" clId="{AA598849-D2F4-442C-8F8B-4753E5886944}" dt="2024-03-13T13:30:50.023" v="295" actId="26606"/>
          <ac:spMkLst>
            <pc:docMk/>
            <pc:sldMk cId="3595936785" sldId="260"/>
            <ac:spMk id="10" creationId="{DAAE4CDD-124C-4DCF-9584-B6033B545DD5}"/>
          </ac:spMkLst>
        </pc:spChg>
        <pc:spChg chg="add">
          <ac:chgData name="Sarp Çoban" userId="885f7f31fad60238" providerId="LiveId" clId="{AA598849-D2F4-442C-8F8B-4753E5886944}" dt="2024-03-13T13:30:50.023" v="295" actId="26606"/>
          <ac:spMkLst>
            <pc:docMk/>
            <pc:sldMk cId="3595936785" sldId="260"/>
            <ac:spMk id="12" creationId="{081E4A58-353D-44AE-B2FC-2A74E2E400F7}"/>
          </ac:spMkLst>
        </pc:spChg>
      </pc:sldChg>
      <pc:sldChg chg="addSp modSp new mod setBg">
        <pc:chgData name="Sarp Çoban" userId="885f7f31fad60238" providerId="LiveId" clId="{AA598849-D2F4-442C-8F8B-4753E5886944}" dt="2024-03-15T06:47:35.772" v="468" actId="123"/>
        <pc:sldMkLst>
          <pc:docMk/>
          <pc:sldMk cId="4060817656" sldId="261"/>
        </pc:sldMkLst>
        <pc:spChg chg="mod">
          <ac:chgData name="Sarp Çoban" userId="885f7f31fad60238" providerId="LiveId" clId="{AA598849-D2F4-442C-8F8B-4753E5886944}" dt="2024-03-13T13:30:53.052" v="296" actId="26606"/>
          <ac:spMkLst>
            <pc:docMk/>
            <pc:sldMk cId="4060817656" sldId="261"/>
            <ac:spMk id="2" creationId="{BAFFFF84-1311-B67F-902D-97D3EADFE4B3}"/>
          </ac:spMkLst>
        </pc:spChg>
        <pc:spChg chg="mod">
          <ac:chgData name="Sarp Çoban" userId="885f7f31fad60238" providerId="LiveId" clId="{AA598849-D2F4-442C-8F8B-4753E5886944}" dt="2024-03-15T06:47:35.772" v="468" actId="123"/>
          <ac:spMkLst>
            <pc:docMk/>
            <pc:sldMk cId="4060817656" sldId="261"/>
            <ac:spMk id="3" creationId="{023B71E2-EB62-FE6E-A5BA-CEAF56C09867}"/>
          </ac:spMkLst>
        </pc:spChg>
        <pc:spChg chg="add">
          <ac:chgData name="Sarp Çoban" userId="885f7f31fad60238" providerId="LiveId" clId="{AA598849-D2F4-442C-8F8B-4753E5886944}" dt="2024-03-13T13:30:53.052" v="296" actId="26606"/>
          <ac:spMkLst>
            <pc:docMk/>
            <pc:sldMk cId="4060817656" sldId="261"/>
            <ac:spMk id="8" creationId="{907EF6B7-1338-4443-8C46-6A318D952DFD}"/>
          </ac:spMkLst>
        </pc:spChg>
        <pc:spChg chg="add">
          <ac:chgData name="Sarp Çoban" userId="885f7f31fad60238" providerId="LiveId" clId="{AA598849-D2F4-442C-8F8B-4753E5886944}" dt="2024-03-13T13:30:53.052" v="296" actId="26606"/>
          <ac:spMkLst>
            <pc:docMk/>
            <pc:sldMk cId="4060817656" sldId="261"/>
            <ac:spMk id="10" creationId="{DAAE4CDD-124C-4DCF-9584-B6033B545DD5}"/>
          </ac:spMkLst>
        </pc:spChg>
        <pc:spChg chg="add">
          <ac:chgData name="Sarp Çoban" userId="885f7f31fad60238" providerId="LiveId" clId="{AA598849-D2F4-442C-8F8B-4753E5886944}" dt="2024-03-13T13:30:53.052" v="296" actId="26606"/>
          <ac:spMkLst>
            <pc:docMk/>
            <pc:sldMk cId="4060817656" sldId="261"/>
            <ac:spMk id="12" creationId="{081E4A58-353D-44AE-B2FC-2A74E2E400F7}"/>
          </ac:spMkLst>
        </pc:spChg>
      </pc:sldChg>
      <pc:sldChg chg="addSp modSp new mod setBg">
        <pc:chgData name="Sarp Çoban" userId="885f7f31fad60238" providerId="LiveId" clId="{AA598849-D2F4-442C-8F8B-4753E5886944}" dt="2024-03-15T06:47:42.385" v="469" actId="123"/>
        <pc:sldMkLst>
          <pc:docMk/>
          <pc:sldMk cId="3434916417" sldId="262"/>
        </pc:sldMkLst>
        <pc:spChg chg="mod">
          <ac:chgData name="Sarp Çoban" userId="885f7f31fad60238" providerId="LiveId" clId="{AA598849-D2F4-442C-8F8B-4753E5886944}" dt="2024-03-13T13:30:57.525" v="297" actId="26606"/>
          <ac:spMkLst>
            <pc:docMk/>
            <pc:sldMk cId="3434916417" sldId="262"/>
            <ac:spMk id="2" creationId="{7D1781EC-9F16-F04F-04C9-1CC617E58808}"/>
          </ac:spMkLst>
        </pc:spChg>
        <pc:spChg chg="mod">
          <ac:chgData name="Sarp Çoban" userId="885f7f31fad60238" providerId="LiveId" clId="{AA598849-D2F4-442C-8F8B-4753E5886944}" dt="2024-03-15T06:47:42.385" v="469" actId="123"/>
          <ac:spMkLst>
            <pc:docMk/>
            <pc:sldMk cId="3434916417" sldId="262"/>
            <ac:spMk id="3" creationId="{A6FD6474-46B1-EDFE-DA42-942D43B546B1}"/>
          </ac:spMkLst>
        </pc:spChg>
        <pc:spChg chg="add">
          <ac:chgData name="Sarp Çoban" userId="885f7f31fad60238" providerId="LiveId" clId="{AA598849-D2F4-442C-8F8B-4753E5886944}" dt="2024-03-13T13:30:57.525" v="297" actId="26606"/>
          <ac:spMkLst>
            <pc:docMk/>
            <pc:sldMk cId="3434916417" sldId="262"/>
            <ac:spMk id="8" creationId="{907EF6B7-1338-4443-8C46-6A318D952DFD}"/>
          </ac:spMkLst>
        </pc:spChg>
        <pc:spChg chg="add">
          <ac:chgData name="Sarp Çoban" userId="885f7f31fad60238" providerId="LiveId" clId="{AA598849-D2F4-442C-8F8B-4753E5886944}" dt="2024-03-13T13:30:57.525" v="297" actId="26606"/>
          <ac:spMkLst>
            <pc:docMk/>
            <pc:sldMk cId="3434916417" sldId="262"/>
            <ac:spMk id="10" creationId="{DAAE4CDD-124C-4DCF-9584-B6033B545DD5}"/>
          </ac:spMkLst>
        </pc:spChg>
        <pc:spChg chg="add">
          <ac:chgData name="Sarp Çoban" userId="885f7f31fad60238" providerId="LiveId" clId="{AA598849-D2F4-442C-8F8B-4753E5886944}" dt="2024-03-13T13:30:57.525" v="297" actId="26606"/>
          <ac:spMkLst>
            <pc:docMk/>
            <pc:sldMk cId="3434916417" sldId="262"/>
            <ac:spMk id="12" creationId="{081E4A58-353D-44AE-B2FC-2A74E2E400F7}"/>
          </ac:spMkLst>
        </pc:spChg>
      </pc:sldChg>
      <pc:sldChg chg="addSp modSp new mod setBg">
        <pc:chgData name="Sarp Çoban" userId="885f7f31fad60238" providerId="LiveId" clId="{AA598849-D2F4-442C-8F8B-4753E5886944}" dt="2024-03-15T06:47:53.405" v="474" actId="20577"/>
        <pc:sldMkLst>
          <pc:docMk/>
          <pc:sldMk cId="1415345497" sldId="263"/>
        </pc:sldMkLst>
        <pc:spChg chg="mod">
          <ac:chgData name="Sarp Çoban" userId="885f7f31fad60238" providerId="LiveId" clId="{AA598849-D2F4-442C-8F8B-4753E5886944}" dt="2024-03-13T13:31:00.801" v="298" actId="26606"/>
          <ac:spMkLst>
            <pc:docMk/>
            <pc:sldMk cId="1415345497" sldId="263"/>
            <ac:spMk id="2" creationId="{DE58C11A-4F52-0C07-4644-9E0B1CC89BD0}"/>
          </ac:spMkLst>
        </pc:spChg>
        <pc:spChg chg="mod">
          <ac:chgData name="Sarp Çoban" userId="885f7f31fad60238" providerId="LiveId" clId="{AA598849-D2F4-442C-8F8B-4753E5886944}" dt="2024-03-15T06:47:53.405" v="474" actId="20577"/>
          <ac:spMkLst>
            <pc:docMk/>
            <pc:sldMk cId="1415345497" sldId="263"/>
            <ac:spMk id="3" creationId="{3C189756-1F08-400A-8C06-EE2EC6B955B8}"/>
          </ac:spMkLst>
        </pc:spChg>
        <pc:spChg chg="add">
          <ac:chgData name="Sarp Çoban" userId="885f7f31fad60238" providerId="LiveId" clId="{AA598849-D2F4-442C-8F8B-4753E5886944}" dt="2024-03-13T13:31:00.801" v="298" actId="26606"/>
          <ac:spMkLst>
            <pc:docMk/>
            <pc:sldMk cId="1415345497" sldId="263"/>
            <ac:spMk id="8" creationId="{907EF6B7-1338-4443-8C46-6A318D952DFD}"/>
          </ac:spMkLst>
        </pc:spChg>
        <pc:spChg chg="add">
          <ac:chgData name="Sarp Çoban" userId="885f7f31fad60238" providerId="LiveId" clId="{AA598849-D2F4-442C-8F8B-4753E5886944}" dt="2024-03-13T13:31:00.801" v="298" actId="26606"/>
          <ac:spMkLst>
            <pc:docMk/>
            <pc:sldMk cId="1415345497" sldId="263"/>
            <ac:spMk id="10" creationId="{DAAE4CDD-124C-4DCF-9584-B6033B545DD5}"/>
          </ac:spMkLst>
        </pc:spChg>
        <pc:spChg chg="add">
          <ac:chgData name="Sarp Çoban" userId="885f7f31fad60238" providerId="LiveId" clId="{AA598849-D2F4-442C-8F8B-4753E5886944}" dt="2024-03-13T13:31:00.801" v="298" actId="26606"/>
          <ac:spMkLst>
            <pc:docMk/>
            <pc:sldMk cId="1415345497" sldId="263"/>
            <ac:spMk id="12" creationId="{081E4A58-353D-44AE-B2FC-2A74E2E400F7}"/>
          </ac:spMkLst>
        </pc:spChg>
      </pc:sldChg>
      <pc:sldChg chg="addSp delSp modSp new mod setBg">
        <pc:chgData name="Sarp Çoban" userId="885f7f31fad60238" providerId="LiveId" clId="{AA598849-D2F4-442C-8F8B-4753E5886944}" dt="2024-03-13T13:31:15.697" v="299" actId="26606"/>
        <pc:sldMkLst>
          <pc:docMk/>
          <pc:sldMk cId="4038227932" sldId="264"/>
        </pc:sldMkLst>
        <pc:spChg chg="mod">
          <ac:chgData name="Sarp Çoban" userId="885f7f31fad60238" providerId="LiveId" clId="{AA598849-D2F4-442C-8F8B-4753E5886944}" dt="2024-03-13T13:31:15.697" v="299" actId="26606"/>
          <ac:spMkLst>
            <pc:docMk/>
            <pc:sldMk cId="4038227932" sldId="264"/>
            <ac:spMk id="2" creationId="{BC80EE75-CE5A-AD75-8709-648E7BD4BCDF}"/>
          </ac:spMkLst>
        </pc:spChg>
        <pc:spChg chg="del mod">
          <ac:chgData name="Sarp Çoban" userId="885f7f31fad60238" providerId="LiveId" clId="{AA598849-D2F4-442C-8F8B-4753E5886944}" dt="2024-03-13T13:29:49.019" v="271"/>
          <ac:spMkLst>
            <pc:docMk/>
            <pc:sldMk cId="4038227932" sldId="264"/>
            <ac:spMk id="3" creationId="{47F25CA3-AB75-C311-5268-D7B2A9D5E2C7}"/>
          </ac:spMkLst>
        </pc:spChg>
        <pc:spChg chg="add del">
          <ac:chgData name="Sarp Çoban" userId="885f7f31fad60238" providerId="LiveId" clId="{AA598849-D2F4-442C-8F8B-4753E5886944}" dt="2024-03-13T13:28:08.341" v="268" actId="478"/>
          <ac:spMkLst>
            <pc:docMk/>
            <pc:sldMk cId="4038227932" sldId="264"/>
            <ac:spMk id="4" creationId="{C9EDC37E-9D78-4E2A-5BA7-F272A97FA774}"/>
          </ac:spMkLst>
        </pc:spChg>
        <pc:spChg chg="add">
          <ac:chgData name="Sarp Çoban" userId="885f7f31fad60238" providerId="LiveId" clId="{AA598849-D2F4-442C-8F8B-4753E5886944}" dt="2024-03-13T13:31:15.697" v="299" actId="26606"/>
          <ac:spMkLst>
            <pc:docMk/>
            <pc:sldMk cId="4038227932" sldId="264"/>
            <ac:spMk id="1033" creationId="{665DBBEF-238B-476B-96AB-8AAC3224ECEA}"/>
          </ac:spMkLst>
        </pc:spChg>
        <pc:spChg chg="add">
          <ac:chgData name="Sarp Çoban" userId="885f7f31fad60238" providerId="LiveId" clId="{AA598849-D2F4-442C-8F8B-4753E5886944}" dt="2024-03-13T13:31:15.697" v="299" actId="26606"/>
          <ac:spMkLst>
            <pc:docMk/>
            <pc:sldMk cId="4038227932" sldId="264"/>
            <ac:spMk id="1035" creationId="{3FCFB1DE-0B7E-48CC-BA90-B2AB0889F9D6}"/>
          </ac:spMkLst>
        </pc:spChg>
        <pc:picChg chg="add mod">
          <ac:chgData name="Sarp Çoban" userId="885f7f31fad60238" providerId="LiveId" clId="{AA598849-D2F4-442C-8F8B-4753E5886944}" dt="2024-03-13T13:31:15.697" v="299" actId="26606"/>
          <ac:picMkLst>
            <pc:docMk/>
            <pc:sldMk cId="4038227932" sldId="264"/>
            <ac:picMk id="1028" creationId="{2CA7BA79-56ED-D333-461B-959A68904B60}"/>
          </ac:picMkLst>
        </pc:picChg>
      </pc:sldChg>
      <pc:sldChg chg="addSp modSp new mod setBg">
        <pc:chgData name="Sarp Çoban" userId="885f7f31fad60238" providerId="LiveId" clId="{AA598849-D2F4-442C-8F8B-4753E5886944}" dt="2024-03-15T06:48:12.423" v="476" actId="123"/>
        <pc:sldMkLst>
          <pc:docMk/>
          <pc:sldMk cId="1530812014" sldId="265"/>
        </pc:sldMkLst>
        <pc:spChg chg="mod">
          <ac:chgData name="Sarp Çoban" userId="885f7f31fad60238" providerId="LiveId" clId="{AA598849-D2F4-442C-8F8B-4753E5886944}" dt="2024-03-13T13:36:30.641" v="316" actId="26606"/>
          <ac:spMkLst>
            <pc:docMk/>
            <pc:sldMk cId="1530812014" sldId="265"/>
            <ac:spMk id="2" creationId="{34FBAEB6-5AFF-18AA-053A-DF38A6B6A66A}"/>
          </ac:spMkLst>
        </pc:spChg>
        <pc:spChg chg="mod">
          <ac:chgData name="Sarp Çoban" userId="885f7f31fad60238" providerId="LiveId" clId="{AA598849-D2F4-442C-8F8B-4753E5886944}" dt="2024-03-15T06:48:12.423" v="476" actId="123"/>
          <ac:spMkLst>
            <pc:docMk/>
            <pc:sldMk cId="1530812014" sldId="265"/>
            <ac:spMk id="3" creationId="{66B073DE-50E0-DF39-F20A-6C3374D08607}"/>
          </ac:spMkLst>
        </pc:spChg>
        <pc:spChg chg="add">
          <ac:chgData name="Sarp Çoban" userId="885f7f31fad60238" providerId="LiveId" clId="{AA598849-D2F4-442C-8F8B-4753E5886944}" dt="2024-03-13T13:36:30.641" v="316" actId="26606"/>
          <ac:spMkLst>
            <pc:docMk/>
            <pc:sldMk cId="1530812014" sldId="265"/>
            <ac:spMk id="8" creationId="{907EF6B7-1338-4443-8C46-6A318D952DFD}"/>
          </ac:spMkLst>
        </pc:spChg>
        <pc:spChg chg="add">
          <ac:chgData name="Sarp Çoban" userId="885f7f31fad60238" providerId="LiveId" clId="{AA598849-D2F4-442C-8F8B-4753E5886944}" dt="2024-03-13T13:36:30.641" v="316" actId="26606"/>
          <ac:spMkLst>
            <pc:docMk/>
            <pc:sldMk cId="1530812014" sldId="265"/>
            <ac:spMk id="10" creationId="{DAAE4CDD-124C-4DCF-9584-B6033B545DD5}"/>
          </ac:spMkLst>
        </pc:spChg>
        <pc:spChg chg="add">
          <ac:chgData name="Sarp Çoban" userId="885f7f31fad60238" providerId="LiveId" clId="{AA598849-D2F4-442C-8F8B-4753E5886944}" dt="2024-03-13T13:36:30.641" v="316" actId="26606"/>
          <ac:spMkLst>
            <pc:docMk/>
            <pc:sldMk cId="1530812014" sldId="265"/>
            <ac:spMk id="12" creationId="{081E4A58-353D-44AE-B2FC-2A74E2E400F7}"/>
          </ac:spMkLst>
        </pc:spChg>
      </pc:sldChg>
      <pc:sldChg chg="addSp modSp new mod setBg">
        <pc:chgData name="Sarp Çoban" userId="885f7f31fad60238" providerId="LiveId" clId="{AA598849-D2F4-442C-8F8B-4753E5886944}" dt="2024-03-15T06:48:18.034" v="477" actId="123"/>
        <pc:sldMkLst>
          <pc:docMk/>
          <pc:sldMk cId="865340207" sldId="266"/>
        </pc:sldMkLst>
        <pc:spChg chg="mod">
          <ac:chgData name="Sarp Çoban" userId="885f7f31fad60238" providerId="LiveId" clId="{AA598849-D2F4-442C-8F8B-4753E5886944}" dt="2024-03-13T13:50:47.090" v="458" actId="26606"/>
          <ac:spMkLst>
            <pc:docMk/>
            <pc:sldMk cId="865340207" sldId="266"/>
            <ac:spMk id="2" creationId="{EC1A1E39-1FA3-1E6C-91CC-275E12B0DAEB}"/>
          </ac:spMkLst>
        </pc:spChg>
        <pc:spChg chg="mod">
          <ac:chgData name="Sarp Çoban" userId="885f7f31fad60238" providerId="LiveId" clId="{AA598849-D2F4-442C-8F8B-4753E5886944}" dt="2024-03-15T06:48:18.034" v="477" actId="123"/>
          <ac:spMkLst>
            <pc:docMk/>
            <pc:sldMk cId="865340207" sldId="266"/>
            <ac:spMk id="3" creationId="{892D522C-8CBC-4A14-D551-6D99C16E55A9}"/>
          </ac:spMkLst>
        </pc:spChg>
        <pc:spChg chg="add">
          <ac:chgData name="Sarp Çoban" userId="885f7f31fad60238" providerId="LiveId" clId="{AA598849-D2F4-442C-8F8B-4753E5886944}" dt="2024-03-13T13:50:47.090" v="458" actId="26606"/>
          <ac:spMkLst>
            <pc:docMk/>
            <pc:sldMk cId="865340207" sldId="266"/>
            <ac:spMk id="8" creationId="{907EF6B7-1338-4443-8C46-6A318D952DFD}"/>
          </ac:spMkLst>
        </pc:spChg>
        <pc:spChg chg="add">
          <ac:chgData name="Sarp Çoban" userId="885f7f31fad60238" providerId="LiveId" clId="{AA598849-D2F4-442C-8F8B-4753E5886944}" dt="2024-03-13T13:50:47.090" v="458" actId="26606"/>
          <ac:spMkLst>
            <pc:docMk/>
            <pc:sldMk cId="865340207" sldId="266"/>
            <ac:spMk id="10" creationId="{DAAE4CDD-124C-4DCF-9584-B6033B545DD5}"/>
          </ac:spMkLst>
        </pc:spChg>
        <pc:spChg chg="add">
          <ac:chgData name="Sarp Çoban" userId="885f7f31fad60238" providerId="LiveId" clId="{AA598849-D2F4-442C-8F8B-4753E5886944}" dt="2024-03-13T13:50:47.090" v="458" actId="26606"/>
          <ac:spMkLst>
            <pc:docMk/>
            <pc:sldMk cId="865340207" sldId="266"/>
            <ac:spMk id="12" creationId="{081E4A58-353D-44AE-B2FC-2A74E2E400F7}"/>
          </ac:spMkLst>
        </pc:spChg>
      </pc:sldChg>
      <pc:sldChg chg="addSp modSp new mod setBg">
        <pc:chgData name="Sarp Çoban" userId="885f7f31fad60238" providerId="LiveId" clId="{AA598849-D2F4-442C-8F8B-4753E5886944}" dt="2024-03-15T06:48:40.802" v="480" actId="20577"/>
        <pc:sldMkLst>
          <pc:docMk/>
          <pc:sldMk cId="265230876" sldId="267"/>
        </pc:sldMkLst>
        <pc:spChg chg="mod">
          <ac:chgData name="Sarp Çoban" userId="885f7f31fad60238" providerId="LiveId" clId="{AA598849-D2F4-442C-8F8B-4753E5886944}" dt="2024-03-13T13:51:30.747" v="461" actId="26606"/>
          <ac:spMkLst>
            <pc:docMk/>
            <pc:sldMk cId="265230876" sldId="267"/>
            <ac:spMk id="2" creationId="{745509BE-F809-CCC3-D806-B51AC8BD5700}"/>
          </ac:spMkLst>
        </pc:spChg>
        <pc:spChg chg="mod">
          <ac:chgData name="Sarp Çoban" userId="885f7f31fad60238" providerId="LiveId" clId="{AA598849-D2F4-442C-8F8B-4753E5886944}" dt="2024-03-15T06:48:40.802" v="480" actId="20577"/>
          <ac:spMkLst>
            <pc:docMk/>
            <pc:sldMk cId="265230876" sldId="267"/>
            <ac:spMk id="3" creationId="{A20B0DB6-9078-E0E6-5FE5-9E9F5DEDA79A}"/>
          </ac:spMkLst>
        </pc:spChg>
        <pc:spChg chg="add">
          <ac:chgData name="Sarp Çoban" userId="885f7f31fad60238" providerId="LiveId" clId="{AA598849-D2F4-442C-8F8B-4753E5886944}" dt="2024-03-13T13:51:30.747" v="461" actId="26606"/>
          <ac:spMkLst>
            <pc:docMk/>
            <pc:sldMk cId="265230876" sldId="267"/>
            <ac:spMk id="8" creationId="{907EF6B7-1338-4443-8C46-6A318D952DFD}"/>
          </ac:spMkLst>
        </pc:spChg>
        <pc:spChg chg="add">
          <ac:chgData name="Sarp Çoban" userId="885f7f31fad60238" providerId="LiveId" clId="{AA598849-D2F4-442C-8F8B-4753E5886944}" dt="2024-03-13T13:51:30.747" v="461" actId="26606"/>
          <ac:spMkLst>
            <pc:docMk/>
            <pc:sldMk cId="265230876" sldId="267"/>
            <ac:spMk id="10" creationId="{DAAE4CDD-124C-4DCF-9584-B6033B545DD5}"/>
          </ac:spMkLst>
        </pc:spChg>
        <pc:spChg chg="add">
          <ac:chgData name="Sarp Çoban" userId="885f7f31fad60238" providerId="LiveId" clId="{AA598849-D2F4-442C-8F8B-4753E5886944}" dt="2024-03-13T13:51:30.747" v="461" actId="26606"/>
          <ac:spMkLst>
            <pc:docMk/>
            <pc:sldMk cId="265230876" sldId="267"/>
            <ac:spMk id="12" creationId="{081E4A58-353D-44AE-B2FC-2A74E2E400F7}"/>
          </ac:spMkLst>
        </pc:spChg>
      </pc:sldChg>
      <pc:sldChg chg="addSp modSp new mod setBg">
        <pc:chgData name="Sarp Çoban" userId="885f7f31fad60238" providerId="LiveId" clId="{AA598849-D2F4-442C-8F8B-4753E5886944}" dt="2024-03-13T13:50:51.298" v="459" actId="26606"/>
        <pc:sldMkLst>
          <pc:docMk/>
          <pc:sldMk cId="3876589619" sldId="268"/>
        </pc:sldMkLst>
        <pc:spChg chg="mod">
          <ac:chgData name="Sarp Çoban" userId="885f7f31fad60238" providerId="LiveId" clId="{AA598849-D2F4-442C-8F8B-4753E5886944}" dt="2024-03-13T13:50:51.298" v="459" actId="26606"/>
          <ac:spMkLst>
            <pc:docMk/>
            <pc:sldMk cId="3876589619" sldId="268"/>
            <ac:spMk id="2" creationId="{F5D82650-6E86-DF0C-DD29-696EEF11962F}"/>
          </ac:spMkLst>
        </pc:spChg>
        <pc:spChg chg="mod">
          <ac:chgData name="Sarp Çoban" userId="885f7f31fad60238" providerId="LiveId" clId="{AA598849-D2F4-442C-8F8B-4753E5886944}" dt="2024-03-13T13:50:51.298" v="459" actId="26606"/>
          <ac:spMkLst>
            <pc:docMk/>
            <pc:sldMk cId="3876589619" sldId="268"/>
            <ac:spMk id="3" creationId="{E55610C8-EC94-6DC7-4740-F43656D7FA67}"/>
          </ac:spMkLst>
        </pc:spChg>
        <pc:spChg chg="add">
          <ac:chgData name="Sarp Çoban" userId="885f7f31fad60238" providerId="LiveId" clId="{AA598849-D2F4-442C-8F8B-4753E5886944}" dt="2024-03-13T13:50:51.298" v="459" actId="26606"/>
          <ac:spMkLst>
            <pc:docMk/>
            <pc:sldMk cId="3876589619" sldId="268"/>
            <ac:spMk id="8" creationId="{907EF6B7-1338-4443-8C46-6A318D952DFD}"/>
          </ac:spMkLst>
        </pc:spChg>
        <pc:spChg chg="add">
          <ac:chgData name="Sarp Çoban" userId="885f7f31fad60238" providerId="LiveId" clId="{AA598849-D2F4-442C-8F8B-4753E5886944}" dt="2024-03-13T13:50:51.298" v="459" actId="26606"/>
          <ac:spMkLst>
            <pc:docMk/>
            <pc:sldMk cId="3876589619" sldId="268"/>
            <ac:spMk id="10" creationId="{DAAE4CDD-124C-4DCF-9584-B6033B545DD5}"/>
          </ac:spMkLst>
        </pc:spChg>
        <pc:spChg chg="add">
          <ac:chgData name="Sarp Çoban" userId="885f7f31fad60238" providerId="LiveId" clId="{AA598849-D2F4-442C-8F8B-4753E5886944}" dt="2024-03-13T13:50:51.298" v="459" actId="26606"/>
          <ac:spMkLst>
            <pc:docMk/>
            <pc:sldMk cId="3876589619" sldId="268"/>
            <ac:spMk id="12" creationId="{081E4A58-353D-44AE-B2FC-2A74E2E400F7}"/>
          </ac:spMkLst>
        </pc:spChg>
      </pc:sldChg>
      <pc:sldChg chg="addSp delSp modSp new mod setBg">
        <pc:chgData name="Sarp Çoban" userId="885f7f31fad60238" providerId="LiveId" clId="{AA598849-D2F4-442C-8F8B-4753E5886944}" dt="2024-03-13T13:51:22.857" v="460" actId="26606"/>
        <pc:sldMkLst>
          <pc:docMk/>
          <pc:sldMk cId="2428063336" sldId="269"/>
        </pc:sldMkLst>
        <pc:spChg chg="mod">
          <ac:chgData name="Sarp Çoban" userId="885f7f31fad60238" providerId="LiveId" clId="{AA598849-D2F4-442C-8F8B-4753E5886944}" dt="2024-03-13T13:51:22.857" v="460" actId="26606"/>
          <ac:spMkLst>
            <pc:docMk/>
            <pc:sldMk cId="2428063336" sldId="269"/>
            <ac:spMk id="2" creationId="{6342BB1F-641D-2CB9-7DD2-ABD7105EE883}"/>
          </ac:spMkLst>
        </pc:spChg>
        <pc:spChg chg="del">
          <ac:chgData name="Sarp Çoban" userId="885f7f31fad60238" providerId="LiveId" clId="{AA598849-D2F4-442C-8F8B-4753E5886944}" dt="2024-03-13T13:47:51.246" v="419"/>
          <ac:spMkLst>
            <pc:docMk/>
            <pc:sldMk cId="2428063336" sldId="269"/>
            <ac:spMk id="3" creationId="{9BB1B210-B51F-CF53-A2EB-3E8F6DFF4182}"/>
          </ac:spMkLst>
        </pc:spChg>
        <pc:spChg chg="add">
          <ac:chgData name="Sarp Çoban" userId="885f7f31fad60238" providerId="LiveId" clId="{AA598849-D2F4-442C-8F8B-4753E5886944}" dt="2024-03-13T13:51:22.857" v="460" actId="26606"/>
          <ac:spMkLst>
            <pc:docMk/>
            <pc:sldMk cId="2428063336" sldId="269"/>
            <ac:spMk id="2054" creationId="{91F5C9AF-E8BE-EFB9-665C-A5149A1D5E1B}"/>
          </ac:spMkLst>
        </pc:spChg>
        <pc:spChg chg="add">
          <ac:chgData name="Sarp Çoban" userId="885f7f31fad60238" providerId="LiveId" clId="{AA598849-D2F4-442C-8F8B-4753E5886944}" dt="2024-03-13T13:51:22.857" v="460" actId="26606"/>
          <ac:spMkLst>
            <pc:docMk/>
            <pc:sldMk cId="2428063336" sldId="269"/>
            <ac:spMk id="2057" creationId="{743AA782-23D1-4521-8CAD-47662984AA08}"/>
          </ac:spMkLst>
        </pc:spChg>
        <pc:spChg chg="add">
          <ac:chgData name="Sarp Çoban" userId="885f7f31fad60238" providerId="LiveId" clId="{AA598849-D2F4-442C-8F8B-4753E5886944}" dt="2024-03-13T13:51:22.857" v="460" actId="26606"/>
          <ac:spMkLst>
            <pc:docMk/>
            <pc:sldMk cId="2428063336" sldId="269"/>
            <ac:spMk id="2059" creationId="{71877DBC-BB60-40F0-AC93-2ACDBAAE60CE}"/>
          </ac:spMkLst>
        </pc:spChg>
        <pc:picChg chg="add mod">
          <ac:chgData name="Sarp Çoban" userId="885f7f31fad60238" providerId="LiveId" clId="{AA598849-D2F4-442C-8F8B-4753E5886944}" dt="2024-03-13T13:51:22.857" v="460" actId="26606"/>
          <ac:picMkLst>
            <pc:docMk/>
            <pc:sldMk cId="2428063336" sldId="269"/>
            <ac:picMk id="2050" creationId="{C6019755-803A-E90E-86CF-9878FD4D73F5}"/>
          </ac:picMkLst>
        </pc:picChg>
      </pc:sldChg>
      <pc:sldChg chg="addSp modSp new mod setBg">
        <pc:chgData name="Sarp Çoban" userId="885f7f31fad60238" providerId="LiveId" clId="{AA598849-D2F4-442C-8F8B-4753E5886944}" dt="2024-03-15T06:49:08.851" v="485" actId="123"/>
        <pc:sldMkLst>
          <pc:docMk/>
          <pc:sldMk cId="3968332021" sldId="270"/>
        </pc:sldMkLst>
        <pc:spChg chg="mod">
          <ac:chgData name="Sarp Çoban" userId="885f7f31fad60238" providerId="LiveId" clId="{AA598849-D2F4-442C-8F8B-4753E5886944}" dt="2024-03-13T13:51:34.297" v="462" actId="26606"/>
          <ac:spMkLst>
            <pc:docMk/>
            <pc:sldMk cId="3968332021" sldId="270"/>
            <ac:spMk id="2" creationId="{42638C99-0C52-E596-C52D-33421FF7128F}"/>
          </ac:spMkLst>
        </pc:spChg>
        <pc:spChg chg="mod">
          <ac:chgData name="Sarp Çoban" userId="885f7f31fad60238" providerId="LiveId" clId="{AA598849-D2F4-442C-8F8B-4753E5886944}" dt="2024-03-15T06:49:08.851" v="485" actId="123"/>
          <ac:spMkLst>
            <pc:docMk/>
            <pc:sldMk cId="3968332021" sldId="270"/>
            <ac:spMk id="3" creationId="{A24E782E-58E0-4B3D-B2BF-E540565E3739}"/>
          </ac:spMkLst>
        </pc:spChg>
        <pc:spChg chg="add">
          <ac:chgData name="Sarp Çoban" userId="885f7f31fad60238" providerId="LiveId" clId="{AA598849-D2F4-442C-8F8B-4753E5886944}" dt="2024-03-13T13:51:34.297" v="462" actId="26606"/>
          <ac:spMkLst>
            <pc:docMk/>
            <pc:sldMk cId="3968332021" sldId="270"/>
            <ac:spMk id="8" creationId="{907EF6B7-1338-4443-8C46-6A318D952DFD}"/>
          </ac:spMkLst>
        </pc:spChg>
        <pc:spChg chg="add">
          <ac:chgData name="Sarp Çoban" userId="885f7f31fad60238" providerId="LiveId" clId="{AA598849-D2F4-442C-8F8B-4753E5886944}" dt="2024-03-13T13:51:34.297" v="462" actId="26606"/>
          <ac:spMkLst>
            <pc:docMk/>
            <pc:sldMk cId="3968332021" sldId="270"/>
            <ac:spMk id="10" creationId="{DAAE4CDD-124C-4DCF-9584-B6033B545DD5}"/>
          </ac:spMkLst>
        </pc:spChg>
        <pc:spChg chg="add">
          <ac:chgData name="Sarp Çoban" userId="885f7f31fad60238" providerId="LiveId" clId="{AA598849-D2F4-442C-8F8B-4753E5886944}" dt="2024-03-13T13:51:34.297" v="462" actId="26606"/>
          <ac:spMkLst>
            <pc:docMk/>
            <pc:sldMk cId="3968332021" sldId="270"/>
            <ac:spMk id="12" creationId="{081E4A58-353D-44AE-B2FC-2A74E2E400F7}"/>
          </ac:spMkLst>
        </pc:spChg>
      </pc:sldChg>
      <pc:sldChg chg="addSp modSp new mod setBg">
        <pc:chgData name="Sarp Çoban" userId="885f7f31fad60238" providerId="LiveId" clId="{AA598849-D2F4-442C-8F8B-4753E5886944}" dt="2024-03-13T13:51:43.150" v="463" actId="26606"/>
        <pc:sldMkLst>
          <pc:docMk/>
          <pc:sldMk cId="605090959" sldId="271"/>
        </pc:sldMkLst>
        <pc:spChg chg="mod">
          <ac:chgData name="Sarp Çoban" userId="885f7f31fad60238" providerId="LiveId" clId="{AA598849-D2F4-442C-8F8B-4753E5886944}" dt="2024-03-13T13:51:43.150" v="463" actId="26606"/>
          <ac:spMkLst>
            <pc:docMk/>
            <pc:sldMk cId="605090959" sldId="271"/>
            <ac:spMk id="2" creationId="{96F07ECA-0DC5-A4ED-8D7A-98DF56A6FF23}"/>
          </ac:spMkLst>
        </pc:spChg>
        <pc:spChg chg="mod">
          <ac:chgData name="Sarp Çoban" userId="885f7f31fad60238" providerId="LiveId" clId="{AA598849-D2F4-442C-8F8B-4753E5886944}" dt="2024-03-13T13:51:43.150" v="463" actId="26606"/>
          <ac:spMkLst>
            <pc:docMk/>
            <pc:sldMk cId="605090959" sldId="271"/>
            <ac:spMk id="3" creationId="{E282D51F-0E23-7587-38BA-EDD9B3650555}"/>
          </ac:spMkLst>
        </pc:spChg>
        <pc:spChg chg="add">
          <ac:chgData name="Sarp Çoban" userId="885f7f31fad60238" providerId="LiveId" clId="{AA598849-D2F4-442C-8F8B-4753E5886944}" dt="2024-03-13T13:51:43.150" v="463" actId="26606"/>
          <ac:spMkLst>
            <pc:docMk/>
            <pc:sldMk cId="605090959" sldId="271"/>
            <ac:spMk id="3079" creationId="{743AA782-23D1-4521-8CAD-47662984AA08}"/>
          </ac:spMkLst>
        </pc:spChg>
        <pc:spChg chg="add">
          <ac:chgData name="Sarp Çoban" userId="885f7f31fad60238" providerId="LiveId" clId="{AA598849-D2F4-442C-8F8B-4753E5886944}" dt="2024-03-13T13:51:43.150" v="463" actId="26606"/>
          <ac:spMkLst>
            <pc:docMk/>
            <pc:sldMk cId="605090959" sldId="271"/>
            <ac:spMk id="3081" creationId="{71877DBC-BB60-40F0-AC93-2ACDBAAE60CE}"/>
          </ac:spMkLst>
        </pc:spChg>
        <pc:picChg chg="add mod">
          <ac:chgData name="Sarp Çoban" userId="885f7f31fad60238" providerId="LiveId" clId="{AA598849-D2F4-442C-8F8B-4753E5886944}" dt="2024-03-13T13:51:43.150" v="463" actId="26606"/>
          <ac:picMkLst>
            <pc:docMk/>
            <pc:sldMk cId="605090959" sldId="271"/>
            <ac:picMk id="3074" creationId="{5DE54874-4FD3-76A7-4EDE-FF02948E8B2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B3242-A282-5943-40B2-E482404A2F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8688AFF7-D0D6-B161-9DD0-AB97F1631C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F0C57D47-96FE-8F28-1F7B-B91617D16780}"/>
              </a:ext>
            </a:extLst>
          </p:cNvPr>
          <p:cNvSpPr>
            <a:spLocks noGrp="1"/>
          </p:cNvSpPr>
          <p:nvPr>
            <p:ph type="dt" sz="half" idx="10"/>
          </p:nvPr>
        </p:nvSpPr>
        <p:spPr/>
        <p:txBody>
          <a:bodyPr/>
          <a:lstStyle/>
          <a:p>
            <a:fld id="{354F2647-0726-441A-AFE6-99F1E53E267D}" type="datetimeFigureOut">
              <a:rPr lang="tr-TR" smtClean="0"/>
              <a:t>15.03.2024</a:t>
            </a:fld>
            <a:endParaRPr lang="tr-TR"/>
          </a:p>
        </p:txBody>
      </p:sp>
      <p:sp>
        <p:nvSpPr>
          <p:cNvPr id="5" name="Footer Placeholder 4">
            <a:extLst>
              <a:ext uri="{FF2B5EF4-FFF2-40B4-BE49-F238E27FC236}">
                <a16:creationId xmlns:a16="http://schemas.microsoft.com/office/drawing/2014/main" id="{17C5FA32-CA83-A485-BA09-39E56D5D8590}"/>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DB630795-64E3-4B14-1807-F22C1C42179B}"/>
              </a:ext>
            </a:extLst>
          </p:cNvPr>
          <p:cNvSpPr>
            <a:spLocks noGrp="1"/>
          </p:cNvSpPr>
          <p:nvPr>
            <p:ph type="sldNum" sz="quarter" idx="12"/>
          </p:nvPr>
        </p:nvSpPr>
        <p:spPr/>
        <p:txBody>
          <a:bodyPr/>
          <a:lstStyle/>
          <a:p>
            <a:fld id="{566E7175-3BB1-4910-81C1-D0EB55F0905C}" type="slidenum">
              <a:rPr lang="tr-TR" smtClean="0"/>
              <a:t>‹#›</a:t>
            </a:fld>
            <a:endParaRPr lang="tr-TR"/>
          </a:p>
        </p:txBody>
      </p:sp>
    </p:spTree>
    <p:extLst>
      <p:ext uri="{BB962C8B-B14F-4D97-AF65-F5344CB8AC3E}">
        <p14:creationId xmlns:p14="http://schemas.microsoft.com/office/powerpoint/2010/main" val="2038189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64AB5-A7EE-B0D2-A679-E4B34A92859F}"/>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2E4A74F4-721A-A98B-B178-D954162A91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E3E8FB76-5BCD-0C69-CA57-B62B129F6E36}"/>
              </a:ext>
            </a:extLst>
          </p:cNvPr>
          <p:cNvSpPr>
            <a:spLocks noGrp="1"/>
          </p:cNvSpPr>
          <p:nvPr>
            <p:ph type="dt" sz="half" idx="10"/>
          </p:nvPr>
        </p:nvSpPr>
        <p:spPr/>
        <p:txBody>
          <a:bodyPr/>
          <a:lstStyle/>
          <a:p>
            <a:fld id="{354F2647-0726-441A-AFE6-99F1E53E267D}" type="datetimeFigureOut">
              <a:rPr lang="tr-TR" smtClean="0"/>
              <a:t>15.03.2024</a:t>
            </a:fld>
            <a:endParaRPr lang="tr-TR"/>
          </a:p>
        </p:txBody>
      </p:sp>
      <p:sp>
        <p:nvSpPr>
          <p:cNvPr id="5" name="Footer Placeholder 4">
            <a:extLst>
              <a:ext uri="{FF2B5EF4-FFF2-40B4-BE49-F238E27FC236}">
                <a16:creationId xmlns:a16="http://schemas.microsoft.com/office/drawing/2014/main" id="{9B438FE3-B590-5A78-F33F-27F337C196BB}"/>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87B83C38-CC99-AA57-1E90-3ADAEB5C1F97}"/>
              </a:ext>
            </a:extLst>
          </p:cNvPr>
          <p:cNvSpPr>
            <a:spLocks noGrp="1"/>
          </p:cNvSpPr>
          <p:nvPr>
            <p:ph type="sldNum" sz="quarter" idx="12"/>
          </p:nvPr>
        </p:nvSpPr>
        <p:spPr/>
        <p:txBody>
          <a:bodyPr/>
          <a:lstStyle/>
          <a:p>
            <a:fld id="{566E7175-3BB1-4910-81C1-D0EB55F0905C}" type="slidenum">
              <a:rPr lang="tr-TR" smtClean="0"/>
              <a:t>‹#›</a:t>
            </a:fld>
            <a:endParaRPr lang="tr-TR"/>
          </a:p>
        </p:txBody>
      </p:sp>
    </p:spTree>
    <p:extLst>
      <p:ext uri="{BB962C8B-B14F-4D97-AF65-F5344CB8AC3E}">
        <p14:creationId xmlns:p14="http://schemas.microsoft.com/office/powerpoint/2010/main" val="1851670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9E6B82-0E09-0F97-9E24-8F2634979F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C1F36464-121B-0985-42A9-0E67A0E4FB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321BBC88-BECA-AB6B-9C93-53BD291314A6}"/>
              </a:ext>
            </a:extLst>
          </p:cNvPr>
          <p:cNvSpPr>
            <a:spLocks noGrp="1"/>
          </p:cNvSpPr>
          <p:nvPr>
            <p:ph type="dt" sz="half" idx="10"/>
          </p:nvPr>
        </p:nvSpPr>
        <p:spPr/>
        <p:txBody>
          <a:bodyPr/>
          <a:lstStyle/>
          <a:p>
            <a:fld id="{354F2647-0726-441A-AFE6-99F1E53E267D}" type="datetimeFigureOut">
              <a:rPr lang="tr-TR" smtClean="0"/>
              <a:t>15.03.2024</a:t>
            </a:fld>
            <a:endParaRPr lang="tr-TR"/>
          </a:p>
        </p:txBody>
      </p:sp>
      <p:sp>
        <p:nvSpPr>
          <p:cNvPr id="5" name="Footer Placeholder 4">
            <a:extLst>
              <a:ext uri="{FF2B5EF4-FFF2-40B4-BE49-F238E27FC236}">
                <a16:creationId xmlns:a16="http://schemas.microsoft.com/office/drawing/2014/main" id="{70BC0D78-6C44-79B8-B826-927EA0CCD7B9}"/>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A3F75644-B3C1-E5F6-B2CC-E33ABE7DB5A9}"/>
              </a:ext>
            </a:extLst>
          </p:cNvPr>
          <p:cNvSpPr>
            <a:spLocks noGrp="1"/>
          </p:cNvSpPr>
          <p:nvPr>
            <p:ph type="sldNum" sz="quarter" idx="12"/>
          </p:nvPr>
        </p:nvSpPr>
        <p:spPr/>
        <p:txBody>
          <a:bodyPr/>
          <a:lstStyle/>
          <a:p>
            <a:fld id="{566E7175-3BB1-4910-81C1-D0EB55F0905C}" type="slidenum">
              <a:rPr lang="tr-TR" smtClean="0"/>
              <a:t>‹#›</a:t>
            </a:fld>
            <a:endParaRPr lang="tr-TR"/>
          </a:p>
        </p:txBody>
      </p:sp>
    </p:spTree>
    <p:extLst>
      <p:ext uri="{BB962C8B-B14F-4D97-AF65-F5344CB8AC3E}">
        <p14:creationId xmlns:p14="http://schemas.microsoft.com/office/powerpoint/2010/main" val="1804886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0F0A1-142F-1EE7-9D6A-4DA18EBB815A}"/>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88CF6720-4F95-91D0-5307-B38FAE5879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6C2803ED-5F0B-4BA8-1726-2F11779388AF}"/>
              </a:ext>
            </a:extLst>
          </p:cNvPr>
          <p:cNvSpPr>
            <a:spLocks noGrp="1"/>
          </p:cNvSpPr>
          <p:nvPr>
            <p:ph type="dt" sz="half" idx="10"/>
          </p:nvPr>
        </p:nvSpPr>
        <p:spPr/>
        <p:txBody>
          <a:bodyPr/>
          <a:lstStyle/>
          <a:p>
            <a:fld id="{354F2647-0726-441A-AFE6-99F1E53E267D}" type="datetimeFigureOut">
              <a:rPr lang="tr-TR" smtClean="0"/>
              <a:t>15.03.2024</a:t>
            </a:fld>
            <a:endParaRPr lang="tr-TR"/>
          </a:p>
        </p:txBody>
      </p:sp>
      <p:sp>
        <p:nvSpPr>
          <p:cNvPr id="5" name="Footer Placeholder 4">
            <a:extLst>
              <a:ext uri="{FF2B5EF4-FFF2-40B4-BE49-F238E27FC236}">
                <a16:creationId xmlns:a16="http://schemas.microsoft.com/office/drawing/2014/main" id="{659ACA0E-91D7-C891-6BD8-CBED3AA2AC89}"/>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A4C1142B-5741-9F6B-1E60-84A2956887E6}"/>
              </a:ext>
            </a:extLst>
          </p:cNvPr>
          <p:cNvSpPr>
            <a:spLocks noGrp="1"/>
          </p:cNvSpPr>
          <p:nvPr>
            <p:ph type="sldNum" sz="quarter" idx="12"/>
          </p:nvPr>
        </p:nvSpPr>
        <p:spPr/>
        <p:txBody>
          <a:bodyPr/>
          <a:lstStyle/>
          <a:p>
            <a:fld id="{566E7175-3BB1-4910-81C1-D0EB55F0905C}" type="slidenum">
              <a:rPr lang="tr-TR" smtClean="0"/>
              <a:t>‹#›</a:t>
            </a:fld>
            <a:endParaRPr lang="tr-TR"/>
          </a:p>
        </p:txBody>
      </p:sp>
    </p:spTree>
    <p:extLst>
      <p:ext uri="{BB962C8B-B14F-4D97-AF65-F5344CB8AC3E}">
        <p14:creationId xmlns:p14="http://schemas.microsoft.com/office/powerpoint/2010/main" val="103348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44C56-1AC3-8A1C-B19A-AEA5B85727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5D8EC75C-CF31-CA0F-3F5C-9C7BB700567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170058-1ED5-6945-151D-1F163FD73998}"/>
              </a:ext>
            </a:extLst>
          </p:cNvPr>
          <p:cNvSpPr>
            <a:spLocks noGrp="1"/>
          </p:cNvSpPr>
          <p:nvPr>
            <p:ph type="dt" sz="half" idx="10"/>
          </p:nvPr>
        </p:nvSpPr>
        <p:spPr/>
        <p:txBody>
          <a:bodyPr/>
          <a:lstStyle/>
          <a:p>
            <a:fld id="{354F2647-0726-441A-AFE6-99F1E53E267D}" type="datetimeFigureOut">
              <a:rPr lang="tr-TR" smtClean="0"/>
              <a:t>15.03.2024</a:t>
            </a:fld>
            <a:endParaRPr lang="tr-TR"/>
          </a:p>
        </p:txBody>
      </p:sp>
      <p:sp>
        <p:nvSpPr>
          <p:cNvPr id="5" name="Footer Placeholder 4">
            <a:extLst>
              <a:ext uri="{FF2B5EF4-FFF2-40B4-BE49-F238E27FC236}">
                <a16:creationId xmlns:a16="http://schemas.microsoft.com/office/drawing/2014/main" id="{EF3F30BC-BA27-E3AC-A4F8-0769CFE4428C}"/>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B8F43C4-A13F-1F47-F0D3-5AAD946E7634}"/>
              </a:ext>
            </a:extLst>
          </p:cNvPr>
          <p:cNvSpPr>
            <a:spLocks noGrp="1"/>
          </p:cNvSpPr>
          <p:nvPr>
            <p:ph type="sldNum" sz="quarter" idx="12"/>
          </p:nvPr>
        </p:nvSpPr>
        <p:spPr/>
        <p:txBody>
          <a:bodyPr/>
          <a:lstStyle/>
          <a:p>
            <a:fld id="{566E7175-3BB1-4910-81C1-D0EB55F0905C}" type="slidenum">
              <a:rPr lang="tr-TR" smtClean="0"/>
              <a:t>‹#›</a:t>
            </a:fld>
            <a:endParaRPr lang="tr-TR"/>
          </a:p>
        </p:txBody>
      </p:sp>
    </p:spTree>
    <p:extLst>
      <p:ext uri="{BB962C8B-B14F-4D97-AF65-F5344CB8AC3E}">
        <p14:creationId xmlns:p14="http://schemas.microsoft.com/office/powerpoint/2010/main" val="1388415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1289-462C-4EFE-EB8F-2573CDAEA084}"/>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50682D2A-2C19-B013-AB95-7D71A3A148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7B02507E-6E11-1677-2483-FA3679D2FD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8B4B753F-29B3-69AF-7EF0-A8FCA1FDAF6D}"/>
              </a:ext>
            </a:extLst>
          </p:cNvPr>
          <p:cNvSpPr>
            <a:spLocks noGrp="1"/>
          </p:cNvSpPr>
          <p:nvPr>
            <p:ph type="dt" sz="half" idx="10"/>
          </p:nvPr>
        </p:nvSpPr>
        <p:spPr/>
        <p:txBody>
          <a:bodyPr/>
          <a:lstStyle/>
          <a:p>
            <a:fld id="{354F2647-0726-441A-AFE6-99F1E53E267D}" type="datetimeFigureOut">
              <a:rPr lang="tr-TR" smtClean="0"/>
              <a:t>15.03.2024</a:t>
            </a:fld>
            <a:endParaRPr lang="tr-TR"/>
          </a:p>
        </p:txBody>
      </p:sp>
      <p:sp>
        <p:nvSpPr>
          <p:cNvPr id="6" name="Footer Placeholder 5">
            <a:extLst>
              <a:ext uri="{FF2B5EF4-FFF2-40B4-BE49-F238E27FC236}">
                <a16:creationId xmlns:a16="http://schemas.microsoft.com/office/drawing/2014/main" id="{3DE7C44D-43DB-DCB3-BC6C-6D3CBC722E70}"/>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70273B45-D007-12A5-81C7-0DBAF53A9751}"/>
              </a:ext>
            </a:extLst>
          </p:cNvPr>
          <p:cNvSpPr>
            <a:spLocks noGrp="1"/>
          </p:cNvSpPr>
          <p:nvPr>
            <p:ph type="sldNum" sz="quarter" idx="12"/>
          </p:nvPr>
        </p:nvSpPr>
        <p:spPr/>
        <p:txBody>
          <a:bodyPr/>
          <a:lstStyle/>
          <a:p>
            <a:fld id="{566E7175-3BB1-4910-81C1-D0EB55F0905C}" type="slidenum">
              <a:rPr lang="tr-TR" smtClean="0"/>
              <a:t>‹#›</a:t>
            </a:fld>
            <a:endParaRPr lang="tr-TR"/>
          </a:p>
        </p:txBody>
      </p:sp>
    </p:spTree>
    <p:extLst>
      <p:ext uri="{BB962C8B-B14F-4D97-AF65-F5344CB8AC3E}">
        <p14:creationId xmlns:p14="http://schemas.microsoft.com/office/powerpoint/2010/main" val="149317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15EBC-DB39-EC91-84FA-D138992CDA91}"/>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1ABB421A-C999-CE6B-108A-BD26B5E6F9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F119A0-DE17-BC3C-5F39-FF82D488E2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51D588F1-D8E4-F3A9-01AA-FCF523B39E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62E4D6-11FD-D09E-8479-31B895BF9C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0B582EB6-6CE4-CC0E-882F-E35AB59CC233}"/>
              </a:ext>
            </a:extLst>
          </p:cNvPr>
          <p:cNvSpPr>
            <a:spLocks noGrp="1"/>
          </p:cNvSpPr>
          <p:nvPr>
            <p:ph type="dt" sz="half" idx="10"/>
          </p:nvPr>
        </p:nvSpPr>
        <p:spPr/>
        <p:txBody>
          <a:bodyPr/>
          <a:lstStyle/>
          <a:p>
            <a:fld id="{354F2647-0726-441A-AFE6-99F1E53E267D}" type="datetimeFigureOut">
              <a:rPr lang="tr-TR" smtClean="0"/>
              <a:t>15.03.2024</a:t>
            </a:fld>
            <a:endParaRPr lang="tr-TR"/>
          </a:p>
        </p:txBody>
      </p:sp>
      <p:sp>
        <p:nvSpPr>
          <p:cNvPr id="8" name="Footer Placeholder 7">
            <a:extLst>
              <a:ext uri="{FF2B5EF4-FFF2-40B4-BE49-F238E27FC236}">
                <a16:creationId xmlns:a16="http://schemas.microsoft.com/office/drawing/2014/main" id="{BC0BB8D8-A5F2-06C3-13D1-F0B58E4CAE5A}"/>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BEB58C50-347E-0619-FB25-7AE5B36520A3}"/>
              </a:ext>
            </a:extLst>
          </p:cNvPr>
          <p:cNvSpPr>
            <a:spLocks noGrp="1"/>
          </p:cNvSpPr>
          <p:nvPr>
            <p:ph type="sldNum" sz="quarter" idx="12"/>
          </p:nvPr>
        </p:nvSpPr>
        <p:spPr/>
        <p:txBody>
          <a:bodyPr/>
          <a:lstStyle/>
          <a:p>
            <a:fld id="{566E7175-3BB1-4910-81C1-D0EB55F0905C}" type="slidenum">
              <a:rPr lang="tr-TR" smtClean="0"/>
              <a:t>‹#›</a:t>
            </a:fld>
            <a:endParaRPr lang="tr-TR"/>
          </a:p>
        </p:txBody>
      </p:sp>
    </p:spTree>
    <p:extLst>
      <p:ext uri="{BB962C8B-B14F-4D97-AF65-F5344CB8AC3E}">
        <p14:creationId xmlns:p14="http://schemas.microsoft.com/office/powerpoint/2010/main" val="182288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9A4A-5340-D5EE-FB40-14A3FDD252AC}"/>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A17CD258-5956-3249-FB0F-AE3C5662943D}"/>
              </a:ext>
            </a:extLst>
          </p:cNvPr>
          <p:cNvSpPr>
            <a:spLocks noGrp="1"/>
          </p:cNvSpPr>
          <p:nvPr>
            <p:ph type="dt" sz="half" idx="10"/>
          </p:nvPr>
        </p:nvSpPr>
        <p:spPr/>
        <p:txBody>
          <a:bodyPr/>
          <a:lstStyle/>
          <a:p>
            <a:fld id="{354F2647-0726-441A-AFE6-99F1E53E267D}" type="datetimeFigureOut">
              <a:rPr lang="tr-TR" smtClean="0"/>
              <a:t>15.03.2024</a:t>
            </a:fld>
            <a:endParaRPr lang="tr-TR"/>
          </a:p>
        </p:txBody>
      </p:sp>
      <p:sp>
        <p:nvSpPr>
          <p:cNvPr id="4" name="Footer Placeholder 3">
            <a:extLst>
              <a:ext uri="{FF2B5EF4-FFF2-40B4-BE49-F238E27FC236}">
                <a16:creationId xmlns:a16="http://schemas.microsoft.com/office/drawing/2014/main" id="{01313D63-FF9E-E1C9-E9A0-3F397218D1D3}"/>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A9A37DA8-2438-A7B4-15D6-8E535F44DF97}"/>
              </a:ext>
            </a:extLst>
          </p:cNvPr>
          <p:cNvSpPr>
            <a:spLocks noGrp="1"/>
          </p:cNvSpPr>
          <p:nvPr>
            <p:ph type="sldNum" sz="quarter" idx="12"/>
          </p:nvPr>
        </p:nvSpPr>
        <p:spPr/>
        <p:txBody>
          <a:bodyPr/>
          <a:lstStyle/>
          <a:p>
            <a:fld id="{566E7175-3BB1-4910-81C1-D0EB55F0905C}" type="slidenum">
              <a:rPr lang="tr-TR" smtClean="0"/>
              <a:t>‹#›</a:t>
            </a:fld>
            <a:endParaRPr lang="tr-TR"/>
          </a:p>
        </p:txBody>
      </p:sp>
    </p:spTree>
    <p:extLst>
      <p:ext uri="{BB962C8B-B14F-4D97-AF65-F5344CB8AC3E}">
        <p14:creationId xmlns:p14="http://schemas.microsoft.com/office/powerpoint/2010/main" val="1010303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DB81D3-C31A-8648-4063-E2D1FE35003B}"/>
              </a:ext>
            </a:extLst>
          </p:cNvPr>
          <p:cNvSpPr>
            <a:spLocks noGrp="1"/>
          </p:cNvSpPr>
          <p:nvPr>
            <p:ph type="dt" sz="half" idx="10"/>
          </p:nvPr>
        </p:nvSpPr>
        <p:spPr/>
        <p:txBody>
          <a:bodyPr/>
          <a:lstStyle/>
          <a:p>
            <a:fld id="{354F2647-0726-441A-AFE6-99F1E53E267D}" type="datetimeFigureOut">
              <a:rPr lang="tr-TR" smtClean="0"/>
              <a:t>15.03.2024</a:t>
            </a:fld>
            <a:endParaRPr lang="tr-TR"/>
          </a:p>
        </p:txBody>
      </p:sp>
      <p:sp>
        <p:nvSpPr>
          <p:cNvPr id="3" name="Footer Placeholder 2">
            <a:extLst>
              <a:ext uri="{FF2B5EF4-FFF2-40B4-BE49-F238E27FC236}">
                <a16:creationId xmlns:a16="http://schemas.microsoft.com/office/drawing/2014/main" id="{7C567ADD-E271-12C8-8DE9-6FE365345BE1}"/>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E64D861A-8FBE-3133-45E9-CE4DCFEDA02E}"/>
              </a:ext>
            </a:extLst>
          </p:cNvPr>
          <p:cNvSpPr>
            <a:spLocks noGrp="1"/>
          </p:cNvSpPr>
          <p:nvPr>
            <p:ph type="sldNum" sz="quarter" idx="12"/>
          </p:nvPr>
        </p:nvSpPr>
        <p:spPr/>
        <p:txBody>
          <a:bodyPr/>
          <a:lstStyle/>
          <a:p>
            <a:fld id="{566E7175-3BB1-4910-81C1-D0EB55F0905C}" type="slidenum">
              <a:rPr lang="tr-TR" smtClean="0"/>
              <a:t>‹#›</a:t>
            </a:fld>
            <a:endParaRPr lang="tr-TR"/>
          </a:p>
        </p:txBody>
      </p:sp>
    </p:spTree>
    <p:extLst>
      <p:ext uri="{BB962C8B-B14F-4D97-AF65-F5344CB8AC3E}">
        <p14:creationId xmlns:p14="http://schemas.microsoft.com/office/powerpoint/2010/main" val="221035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331F-4F6A-E73D-72DA-9A43783AE4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15278D2E-F46F-B538-C255-9B1801EBB7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692362E6-C804-DB70-7EE6-E476A53314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072F26-A44F-BDC4-3B16-3834785A7C93}"/>
              </a:ext>
            </a:extLst>
          </p:cNvPr>
          <p:cNvSpPr>
            <a:spLocks noGrp="1"/>
          </p:cNvSpPr>
          <p:nvPr>
            <p:ph type="dt" sz="half" idx="10"/>
          </p:nvPr>
        </p:nvSpPr>
        <p:spPr/>
        <p:txBody>
          <a:bodyPr/>
          <a:lstStyle/>
          <a:p>
            <a:fld id="{354F2647-0726-441A-AFE6-99F1E53E267D}" type="datetimeFigureOut">
              <a:rPr lang="tr-TR" smtClean="0"/>
              <a:t>15.03.2024</a:t>
            </a:fld>
            <a:endParaRPr lang="tr-TR"/>
          </a:p>
        </p:txBody>
      </p:sp>
      <p:sp>
        <p:nvSpPr>
          <p:cNvPr id="6" name="Footer Placeholder 5">
            <a:extLst>
              <a:ext uri="{FF2B5EF4-FFF2-40B4-BE49-F238E27FC236}">
                <a16:creationId xmlns:a16="http://schemas.microsoft.com/office/drawing/2014/main" id="{AF52CD73-606D-7E49-79B5-A1B3AC25E3E7}"/>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39904F09-6D20-1266-E6E2-B6EBC88F7DE1}"/>
              </a:ext>
            </a:extLst>
          </p:cNvPr>
          <p:cNvSpPr>
            <a:spLocks noGrp="1"/>
          </p:cNvSpPr>
          <p:nvPr>
            <p:ph type="sldNum" sz="quarter" idx="12"/>
          </p:nvPr>
        </p:nvSpPr>
        <p:spPr/>
        <p:txBody>
          <a:bodyPr/>
          <a:lstStyle/>
          <a:p>
            <a:fld id="{566E7175-3BB1-4910-81C1-D0EB55F0905C}" type="slidenum">
              <a:rPr lang="tr-TR" smtClean="0"/>
              <a:t>‹#›</a:t>
            </a:fld>
            <a:endParaRPr lang="tr-TR"/>
          </a:p>
        </p:txBody>
      </p:sp>
    </p:spTree>
    <p:extLst>
      <p:ext uri="{BB962C8B-B14F-4D97-AF65-F5344CB8AC3E}">
        <p14:creationId xmlns:p14="http://schemas.microsoft.com/office/powerpoint/2010/main" val="2938826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9547-2DAF-BD7E-A50F-2DF439BE02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EA56E84C-4ED8-6E6C-33DD-D6E587C8A5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8F3ED58D-14E1-1FE4-F6EC-42BCA4113B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8CEE84-F530-E801-4B5F-7B60F543C279}"/>
              </a:ext>
            </a:extLst>
          </p:cNvPr>
          <p:cNvSpPr>
            <a:spLocks noGrp="1"/>
          </p:cNvSpPr>
          <p:nvPr>
            <p:ph type="dt" sz="half" idx="10"/>
          </p:nvPr>
        </p:nvSpPr>
        <p:spPr/>
        <p:txBody>
          <a:bodyPr/>
          <a:lstStyle/>
          <a:p>
            <a:fld id="{354F2647-0726-441A-AFE6-99F1E53E267D}" type="datetimeFigureOut">
              <a:rPr lang="tr-TR" smtClean="0"/>
              <a:t>15.03.2024</a:t>
            </a:fld>
            <a:endParaRPr lang="tr-TR"/>
          </a:p>
        </p:txBody>
      </p:sp>
      <p:sp>
        <p:nvSpPr>
          <p:cNvPr id="6" name="Footer Placeholder 5">
            <a:extLst>
              <a:ext uri="{FF2B5EF4-FFF2-40B4-BE49-F238E27FC236}">
                <a16:creationId xmlns:a16="http://schemas.microsoft.com/office/drawing/2014/main" id="{57AE1765-6824-600B-A7EE-31B2A7A6F143}"/>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F7BF8E50-8210-79DB-8132-A38840D9D9ED}"/>
              </a:ext>
            </a:extLst>
          </p:cNvPr>
          <p:cNvSpPr>
            <a:spLocks noGrp="1"/>
          </p:cNvSpPr>
          <p:nvPr>
            <p:ph type="sldNum" sz="quarter" idx="12"/>
          </p:nvPr>
        </p:nvSpPr>
        <p:spPr/>
        <p:txBody>
          <a:bodyPr/>
          <a:lstStyle/>
          <a:p>
            <a:fld id="{566E7175-3BB1-4910-81C1-D0EB55F0905C}" type="slidenum">
              <a:rPr lang="tr-TR" smtClean="0"/>
              <a:t>‹#›</a:t>
            </a:fld>
            <a:endParaRPr lang="tr-TR"/>
          </a:p>
        </p:txBody>
      </p:sp>
    </p:spTree>
    <p:extLst>
      <p:ext uri="{BB962C8B-B14F-4D97-AF65-F5344CB8AC3E}">
        <p14:creationId xmlns:p14="http://schemas.microsoft.com/office/powerpoint/2010/main" val="1315615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95E17B-5C20-BEF2-19BE-8B20EF2651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1C103CF2-840D-0BFD-1DB4-69BE6C8A01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E9C07969-7AED-30F0-31D5-D8552AE97D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54F2647-0726-441A-AFE6-99F1E53E267D}" type="datetimeFigureOut">
              <a:rPr lang="tr-TR" smtClean="0"/>
              <a:t>15.03.2024</a:t>
            </a:fld>
            <a:endParaRPr lang="tr-TR"/>
          </a:p>
        </p:txBody>
      </p:sp>
      <p:sp>
        <p:nvSpPr>
          <p:cNvPr id="5" name="Footer Placeholder 4">
            <a:extLst>
              <a:ext uri="{FF2B5EF4-FFF2-40B4-BE49-F238E27FC236}">
                <a16:creationId xmlns:a16="http://schemas.microsoft.com/office/drawing/2014/main" id="{664C731A-FF04-2F48-8B7C-43E2F7F442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ide Number Placeholder 5">
            <a:extLst>
              <a:ext uri="{FF2B5EF4-FFF2-40B4-BE49-F238E27FC236}">
                <a16:creationId xmlns:a16="http://schemas.microsoft.com/office/drawing/2014/main" id="{5630E95B-BC6B-57C2-9072-AC30315A56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66E7175-3BB1-4910-81C1-D0EB55F0905C}" type="slidenum">
              <a:rPr lang="tr-TR" smtClean="0"/>
              <a:t>‹#›</a:t>
            </a:fld>
            <a:endParaRPr lang="tr-TR"/>
          </a:p>
        </p:txBody>
      </p:sp>
    </p:spTree>
    <p:extLst>
      <p:ext uri="{BB962C8B-B14F-4D97-AF65-F5344CB8AC3E}">
        <p14:creationId xmlns:p14="http://schemas.microsoft.com/office/powerpoint/2010/main" val="2583474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E9FF3AA4-9FDB-A81E-9BBA-AC9D26DC010F}"/>
              </a:ext>
            </a:extLst>
          </p:cNvPr>
          <p:cNvSpPr>
            <a:spLocks noGrp="1"/>
          </p:cNvSpPr>
          <p:nvPr>
            <p:ph type="ctrTitle"/>
          </p:nvPr>
        </p:nvSpPr>
        <p:spPr>
          <a:xfrm>
            <a:off x="2558716" y="955309"/>
            <a:ext cx="7074568" cy="2898975"/>
          </a:xfrm>
        </p:spPr>
        <p:txBody>
          <a:bodyPr>
            <a:normAutofit/>
          </a:bodyPr>
          <a:lstStyle/>
          <a:p>
            <a:r>
              <a:rPr lang="tr-TR" sz="6600">
                <a:solidFill>
                  <a:srgbClr val="FFFFFF"/>
                </a:solidFill>
              </a:rPr>
              <a:t>Sınıf Diyagramları</a:t>
            </a:r>
          </a:p>
        </p:txBody>
      </p:sp>
      <p:sp>
        <p:nvSpPr>
          <p:cNvPr id="3" name="Subtitle 2">
            <a:extLst>
              <a:ext uri="{FF2B5EF4-FFF2-40B4-BE49-F238E27FC236}">
                <a16:creationId xmlns:a16="http://schemas.microsoft.com/office/drawing/2014/main" id="{F181FBB4-30FD-3D0F-DFCE-62D6356F1FEF}"/>
              </a:ext>
            </a:extLst>
          </p:cNvPr>
          <p:cNvSpPr>
            <a:spLocks noGrp="1"/>
          </p:cNvSpPr>
          <p:nvPr>
            <p:ph type="subTitle" idx="1"/>
          </p:nvPr>
        </p:nvSpPr>
        <p:spPr>
          <a:xfrm>
            <a:off x="2634916" y="4533813"/>
            <a:ext cx="6930189" cy="938463"/>
          </a:xfrm>
        </p:spPr>
        <p:txBody>
          <a:bodyPr>
            <a:normAutofit/>
          </a:bodyPr>
          <a:lstStyle/>
          <a:p>
            <a:r>
              <a:rPr lang="tr-TR">
                <a:solidFill>
                  <a:srgbClr val="FFFFFF"/>
                </a:solidFill>
              </a:rPr>
              <a:t>Arş. Gör. Sarp ÇOBAN</a:t>
            </a:r>
          </a:p>
          <a:p>
            <a:r>
              <a:rPr lang="tr-TR">
                <a:solidFill>
                  <a:srgbClr val="FFFFFF"/>
                </a:solidFill>
              </a:rPr>
              <a:t>sarp.coban@samsun.edu.tr</a:t>
            </a:r>
          </a:p>
        </p:txBody>
      </p:sp>
      <p:sp>
        <p:nvSpPr>
          <p:cNvPr id="12"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767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42BB1F-641D-2CB9-7DD2-ABD7105EE883}"/>
              </a:ext>
            </a:extLst>
          </p:cNvPr>
          <p:cNvSpPr>
            <a:spLocks noGrp="1"/>
          </p:cNvSpPr>
          <p:nvPr>
            <p:ph type="title"/>
          </p:nvPr>
        </p:nvSpPr>
        <p:spPr>
          <a:xfrm>
            <a:off x="630936" y="640080"/>
            <a:ext cx="4818888" cy="1481328"/>
          </a:xfrm>
        </p:spPr>
        <p:txBody>
          <a:bodyPr anchor="b">
            <a:normAutofit/>
          </a:bodyPr>
          <a:lstStyle/>
          <a:p>
            <a:r>
              <a:rPr lang="tr-TR" sz="5400"/>
              <a:t>Kardinalite</a:t>
            </a:r>
          </a:p>
        </p:txBody>
      </p:sp>
      <p:sp>
        <p:nvSpPr>
          <p:cNvPr id="205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4" name="Content Placeholder 2053">
            <a:extLst>
              <a:ext uri="{FF2B5EF4-FFF2-40B4-BE49-F238E27FC236}">
                <a16:creationId xmlns:a16="http://schemas.microsoft.com/office/drawing/2014/main" id="{91F5C9AF-E8BE-EFB9-665C-A5149A1D5E1B}"/>
              </a:ext>
            </a:extLst>
          </p:cNvPr>
          <p:cNvSpPr>
            <a:spLocks noGrp="1"/>
          </p:cNvSpPr>
          <p:nvPr>
            <p:ph idx="1"/>
          </p:nvPr>
        </p:nvSpPr>
        <p:spPr>
          <a:xfrm>
            <a:off x="630936" y="2660904"/>
            <a:ext cx="4818888" cy="3547872"/>
          </a:xfrm>
        </p:spPr>
        <p:txBody>
          <a:bodyPr anchor="t">
            <a:normAutofit/>
          </a:bodyPr>
          <a:lstStyle/>
          <a:p>
            <a:endParaRPr lang="en-US" sz="2200"/>
          </a:p>
        </p:txBody>
      </p:sp>
      <p:pic>
        <p:nvPicPr>
          <p:cNvPr id="2050" name="Picture 2" descr="A simple class diagram for a commercial software application, in UML... |  Download Scientific Diagram">
            <a:extLst>
              <a:ext uri="{FF2B5EF4-FFF2-40B4-BE49-F238E27FC236}">
                <a16:creationId xmlns:a16="http://schemas.microsoft.com/office/drawing/2014/main" id="{C6019755-803A-E90E-86CF-9878FD4D73F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1409182"/>
            <a:ext cx="5458968" cy="4039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063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5509BE-F809-CCC3-D806-B51AC8BD5700}"/>
              </a:ext>
            </a:extLst>
          </p:cNvPr>
          <p:cNvSpPr>
            <a:spLocks noGrp="1"/>
          </p:cNvSpPr>
          <p:nvPr>
            <p:ph type="title"/>
          </p:nvPr>
        </p:nvSpPr>
        <p:spPr>
          <a:xfrm>
            <a:off x="686834" y="1153572"/>
            <a:ext cx="3200400" cy="4461163"/>
          </a:xfrm>
        </p:spPr>
        <p:txBody>
          <a:bodyPr>
            <a:normAutofit/>
          </a:bodyPr>
          <a:lstStyle/>
          <a:p>
            <a:r>
              <a:rPr lang="tr-TR">
                <a:solidFill>
                  <a:srgbClr val="FFFFFF"/>
                </a:solidFill>
              </a:rPr>
              <a:t>Miras Alım</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20B0DB6-9078-E0E6-5FE5-9E9F5DEDA79A}"/>
              </a:ext>
            </a:extLst>
          </p:cNvPr>
          <p:cNvSpPr>
            <a:spLocks noGrp="1"/>
          </p:cNvSpPr>
          <p:nvPr>
            <p:ph idx="1"/>
          </p:nvPr>
        </p:nvSpPr>
        <p:spPr>
          <a:xfrm>
            <a:off x="4447308" y="591344"/>
            <a:ext cx="6906491" cy="5585619"/>
          </a:xfrm>
        </p:spPr>
        <p:txBody>
          <a:bodyPr anchor="ctr">
            <a:normAutofit/>
          </a:bodyPr>
          <a:lstStyle/>
          <a:p>
            <a:pPr algn="just"/>
            <a:r>
              <a:rPr lang="tr-TR" dirty="0"/>
              <a:t>Sınıf diyagramlarında kalıtım, bir sınıfın (alt sınıf veya çocuk sınıf) başka bir sınıftan (üst sınıf veya ana sınıf) nitelikleri ve davranışları miras aldığı sınıflar arasındaki "is-a" ilişkisini temsil eder. Nesne yönelimli programlamada temel bir kavramdır ve sınıfların ortak özelliklere dayalı olarak hiyerarşik yapılar halinde organize edilmesine olanak tanır.</a:t>
            </a:r>
          </a:p>
        </p:txBody>
      </p:sp>
    </p:spTree>
    <p:extLst>
      <p:ext uri="{BB962C8B-B14F-4D97-AF65-F5344CB8AC3E}">
        <p14:creationId xmlns:p14="http://schemas.microsoft.com/office/powerpoint/2010/main" val="265230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638C99-0C52-E596-C52D-33421FF7128F}"/>
              </a:ext>
            </a:extLst>
          </p:cNvPr>
          <p:cNvSpPr>
            <a:spLocks noGrp="1"/>
          </p:cNvSpPr>
          <p:nvPr>
            <p:ph type="title"/>
          </p:nvPr>
        </p:nvSpPr>
        <p:spPr>
          <a:xfrm>
            <a:off x="686834" y="1153572"/>
            <a:ext cx="3200400" cy="4461163"/>
          </a:xfrm>
        </p:spPr>
        <p:txBody>
          <a:bodyPr>
            <a:normAutofit/>
          </a:bodyPr>
          <a:lstStyle/>
          <a:p>
            <a:r>
              <a:rPr lang="tr-TR">
                <a:solidFill>
                  <a:srgbClr val="FFFFFF"/>
                </a:solidFill>
              </a:rPr>
              <a:t>Miras Alım</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24E782E-58E0-4B3D-B2BF-E540565E3739}"/>
              </a:ext>
            </a:extLst>
          </p:cNvPr>
          <p:cNvSpPr>
            <a:spLocks noGrp="1"/>
          </p:cNvSpPr>
          <p:nvPr>
            <p:ph idx="1"/>
          </p:nvPr>
        </p:nvSpPr>
        <p:spPr>
          <a:xfrm>
            <a:off x="4447308" y="591344"/>
            <a:ext cx="6906491" cy="5585619"/>
          </a:xfrm>
        </p:spPr>
        <p:txBody>
          <a:bodyPr anchor="ctr">
            <a:normAutofit/>
          </a:bodyPr>
          <a:lstStyle/>
          <a:p>
            <a:pPr algn="just"/>
            <a:r>
              <a:rPr lang="tr-TR" sz="2400" b="1" dirty="0"/>
              <a:t>Üst Sınıf (Ana Sınıf): </a:t>
            </a:r>
            <a:r>
              <a:rPr lang="tr-TR" sz="2400" dirty="0"/>
              <a:t>Üst sınıf, bir veya daha fazla alt sınıfa ortak nitelikler ve davranışlar sağlayan sınıftır. Kalıtım hiyerarşisinin en üstünde temsil edilir.</a:t>
            </a:r>
          </a:p>
          <a:p>
            <a:pPr algn="just"/>
            <a:r>
              <a:rPr lang="tr-TR" sz="2400" b="1" dirty="0"/>
              <a:t>Alt Sınıf (Çocuk Sınıf): </a:t>
            </a:r>
            <a:r>
              <a:rPr lang="tr-TR" sz="2400" dirty="0"/>
              <a:t>Alt sınıf, üst sınıftan nitelikleri ve davranışları miras alan sınıftır. Ek nitelikler veya davranışlar ekleyebilir veya mevcut olanları geçersiz kılabilir.</a:t>
            </a:r>
          </a:p>
          <a:p>
            <a:pPr algn="just"/>
            <a:r>
              <a:rPr lang="tr-TR" sz="2400" b="1" dirty="0"/>
              <a:t>Kalıtım Oku: </a:t>
            </a:r>
            <a:r>
              <a:rPr lang="tr-TR" sz="2400" dirty="0"/>
              <a:t>Alt sınıftan üst sınıfa doğru düz bir çizgi ile işaret eden bir ok kalıtımı gösterir. Alt sınıfın üst sınıftan miras aldığını belirtir.</a:t>
            </a:r>
          </a:p>
          <a:p>
            <a:pPr algn="just"/>
            <a:r>
              <a:rPr lang="tr-TR" sz="2400" b="1" dirty="0"/>
              <a:t>Genelleştirme: </a:t>
            </a:r>
            <a:r>
              <a:rPr lang="tr-TR" sz="2400" dirty="0"/>
              <a:t>UML terminolojisinde kalıtım genellikle genelleme olarak adlandırılır. Daha genel bir üst sınıf ile daha spesifik bir alt sınıf arasındaki ilişkiyi vurgular.</a:t>
            </a:r>
          </a:p>
        </p:txBody>
      </p:sp>
    </p:spTree>
    <p:extLst>
      <p:ext uri="{BB962C8B-B14F-4D97-AF65-F5344CB8AC3E}">
        <p14:creationId xmlns:p14="http://schemas.microsoft.com/office/powerpoint/2010/main" val="3968332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F07ECA-0DC5-A4ED-8D7A-98DF56A6FF23}"/>
              </a:ext>
            </a:extLst>
          </p:cNvPr>
          <p:cNvSpPr>
            <a:spLocks noGrp="1"/>
          </p:cNvSpPr>
          <p:nvPr>
            <p:ph type="title"/>
          </p:nvPr>
        </p:nvSpPr>
        <p:spPr>
          <a:xfrm>
            <a:off x="630936" y="640080"/>
            <a:ext cx="4818888" cy="1481328"/>
          </a:xfrm>
        </p:spPr>
        <p:txBody>
          <a:bodyPr anchor="b">
            <a:normAutofit/>
          </a:bodyPr>
          <a:lstStyle/>
          <a:p>
            <a:r>
              <a:rPr lang="tr-TR" sz="5400"/>
              <a:t>Miras Alım</a:t>
            </a:r>
          </a:p>
        </p:txBody>
      </p:sp>
      <p:sp>
        <p:nvSpPr>
          <p:cNvPr id="308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82D51F-0E23-7587-38BA-EDD9B3650555}"/>
              </a:ext>
            </a:extLst>
          </p:cNvPr>
          <p:cNvSpPr>
            <a:spLocks noGrp="1"/>
          </p:cNvSpPr>
          <p:nvPr>
            <p:ph idx="1"/>
          </p:nvPr>
        </p:nvSpPr>
        <p:spPr>
          <a:xfrm>
            <a:off x="630936" y="2660904"/>
            <a:ext cx="4818888" cy="3547872"/>
          </a:xfrm>
        </p:spPr>
        <p:txBody>
          <a:bodyPr anchor="t">
            <a:normAutofit/>
          </a:bodyPr>
          <a:lstStyle/>
          <a:p>
            <a:endParaRPr lang="tr-TR" sz="2200"/>
          </a:p>
        </p:txBody>
      </p:sp>
      <p:pic>
        <p:nvPicPr>
          <p:cNvPr id="3074" name="Picture 2" descr="The UML 2 class diagram - IBM Developer">
            <a:extLst>
              <a:ext uri="{FF2B5EF4-FFF2-40B4-BE49-F238E27FC236}">
                <a16:creationId xmlns:a16="http://schemas.microsoft.com/office/drawing/2014/main" id="{5DE54874-4FD3-76A7-4EDE-FF02948E8B2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1804957"/>
            <a:ext cx="5458968" cy="3248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090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7475E7-C4F5-FF11-11C2-AEB92BAE6342}"/>
              </a:ext>
            </a:extLst>
          </p:cNvPr>
          <p:cNvSpPr>
            <a:spLocks noGrp="1"/>
          </p:cNvSpPr>
          <p:nvPr>
            <p:ph type="title"/>
          </p:nvPr>
        </p:nvSpPr>
        <p:spPr>
          <a:xfrm>
            <a:off x="686834" y="1153572"/>
            <a:ext cx="3200400" cy="4461163"/>
          </a:xfrm>
        </p:spPr>
        <p:txBody>
          <a:bodyPr>
            <a:normAutofit/>
          </a:bodyPr>
          <a:lstStyle/>
          <a:p>
            <a:r>
              <a:rPr lang="tr-TR">
                <a:solidFill>
                  <a:srgbClr val="FFFFFF"/>
                </a:solidFill>
              </a:rPr>
              <a:t>Sınıf Diyagramı Nedir?</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B43DC73-0890-1B2C-AA16-647274FA78E4}"/>
              </a:ext>
            </a:extLst>
          </p:cNvPr>
          <p:cNvSpPr>
            <a:spLocks noGrp="1"/>
          </p:cNvSpPr>
          <p:nvPr>
            <p:ph idx="1"/>
          </p:nvPr>
        </p:nvSpPr>
        <p:spPr>
          <a:xfrm>
            <a:off x="4447308" y="591344"/>
            <a:ext cx="6906491" cy="5585619"/>
          </a:xfrm>
        </p:spPr>
        <p:txBody>
          <a:bodyPr anchor="ctr">
            <a:normAutofit/>
          </a:bodyPr>
          <a:lstStyle/>
          <a:p>
            <a:pPr algn="just"/>
            <a:r>
              <a:rPr lang="tr-TR" dirty="0"/>
              <a:t>Sınıf diyagramı, Birleşik Modelleme Dili'nde (UML) bir sistem içindeki sınıfların yapısını ve ilişkilerini temsil eden bir tür statik yapı diyagramıdır. </a:t>
            </a:r>
          </a:p>
          <a:p>
            <a:pPr algn="just"/>
            <a:r>
              <a:rPr lang="tr-TR" dirty="0"/>
              <a:t>Sınıfların, özelliklerinin, işlevlerinin ve aralarındaki ilişkilerin görsel bir temsilini sağlar. </a:t>
            </a:r>
          </a:p>
          <a:p>
            <a:pPr algn="just"/>
            <a:r>
              <a:rPr lang="tr-TR" dirty="0"/>
              <a:t>Sınıf diyagramları, nesne yönelimli sistemlerin yapısını tasarlamak ve anlamak için yazılım mühendisliğinde yaygın olarak kullanılmaktadır. </a:t>
            </a:r>
          </a:p>
        </p:txBody>
      </p:sp>
    </p:spTree>
    <p:extLst>
      <p:ext uri="{BB962C8B-B14F-4D97-AF65-F5344CB8AC3E}">
        <p14:creationId xmlns:p14="http://schemas.microsoft.com/office/powerpoint/2010/main" val="2527560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FFFF84-1311-B67F-902D-97D3EADFE4B3}"/>
              </a:ext>
            </a:extLst>
          </p:cNvPr>
          <p:cNvSpPr>
            <a:spLocks noGrp="1"/>
          </p:cNvSpPr>
          <p:nvPr>
            <p:ph type="title"/>
          </p:nvPr>
        </p:nvSpPr>
        <p:spPr>
          <a:xfrm>
            <a:off x="686834" y="1153572"/>
            <a:ext cx="3200400" cy="4461163"/>
          </a:xfrm>
        </p:spPr>
        <p:txBody>
          <a:bodyPr>
            <a:normAutofit/>
          </a:bodyPr>
          <a:lstStyle/>
          <a:p>
            <a:r>
              <a:rPr lang="tr-TR">
                <a:solidFill>
                  <a:srgbClr val="FFFFFF"/>
                </a:solidFill>
              </a:rPr>
              <a:t>Sınıf</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23B71E2-EB62-FE6E-A5BA-CEAF56C09867}"/>
              </a:ext>
            </a:extLst>
          </p:cNvPr>
          <p:cNvSpPr>
            <a:spLocks noGrp="1"/>
          </p:cNvSpPr>
          <p:nvPr>
            <p:ph idx="1"/>
          </p:nvPr>
        </p:nvSpPr>
        <p:spPr>
          <a:xfrm>
            <a:off x="4447308" y="591344"/>
            <a:ext cx="6906491" cy="5585619"/>
          </a:xfrm>
        </p:spPr>
        <p:txBody>
          <a:bodyPr anchor="ctr">
            <a:normAutofit/>
          </a:bodyPr>
          <a:lstStyle/>
          <a:p>
            <a:pPr algn="just"/>
            <a:r>
              <a:rPr lang="tr-TR" dirty="0"/>
              <a:t>Yazılım mühendisliğindeki sınıf diyagramları bağlamında, bir "sınıf", o sınıfın örnekleri olan nesneleri oluşturmak için bir planı ifade eder. Bir sınıf tipik olarak verileri (nitelikler veya özellikler) ve bu veriler üzerinde çalışan davranışları (yöntemler veya işlevler) kapsüller. Benzer özelliklere ve davranışlara sahip nesneler oluşturmak için bir şablon görevi görür.</a:t>
            </a:r>
          </a:p>
        </p:txBody>
      </p:sp>
    </p:spTree>
    <p:extLst>
      <p:ext uri="{BB962C8B-B14F-4D97-AF65-F5344CB8AC3E}">
        <p14:creationId xmlns:p14="http://schemas.microsoft.com/office/powerpoint/2010/main" val="4060817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1781EC-9F16-F04F-04C9-1CC617E58808}"/>
              </a:ext>
            </a:extLst>
          </p:cNvPr>
          <p:cNvSpPr>
            <a:spLocks noGrp="1"/>
          </p:cNvSpPr>
          <p:nvPr>
            <p:ph type="title"/>
          </p:nvPr>
        </p:nvSpPr>
        <p:spPr>
          <a:xfrm>
            <a:off x="686834" y="1153572"/>
            <a:ext cx="3200400" cy="4461163"/>
          </a:xfrm>
        </p:spPr>
        <p:txBody>
          <a:bodyPr>
            <a:normAutofit/>
          </a:bodyPr>
          <a:lstStyle/>
          <a:p>
            <a:r>
              <a:rPr lang="tr-TR">
                <a:solidFill>
                  <a:srgbClr val="FFFFFF"/>
                </a:solidFill>
              </a:rPr>
              <a:t>Sınıfın Özellikleri</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6FD6474-46B1-EDFE-DA42-942D43B546B1}"/>
              </a:ext>
            </a:extLst>
          </p:cNvPr>
          <p:cNvSpPr>
            <a:spLocks noGrp="1"/>
          </p:cNvSpPr>
          <p:nvPr>
            <p:ph idx="1"/>
          </p:nvPr>
        </p:nvSpPr>
        <p:spPr>
          <a:xfrm>
            <a:off x="4447308" y="591344"/>
            <a:ext cx="6906491" cy="5585619"/>
          </a:xfrm>
        </p:spPr>
        <p:txBody>
          <a:bodyPr anchor="ctr">
            <a:normAutofit/>
          </a:bodyPr>
          <a:lstStyle/>
          <a:p>
            <a:pPr algn="just"/>
            <a:r>
              <a:rPr lang="tr-TR" b="1" dirty="0"/>
              <a:t>Sınıf Adı: </a:t>
            </a:r>
            <a:r>
              <a:rPr lang="tr-TR" dirty="0"/>
              <a:t>Bu, sınıfın adıdır ve genellikle kalın olarak yazılır ve sınıf kutusunun üst kısmında ortalanır.</a:t>
            </a:r>
          </a:p>
          <a:p>
            <a:pPr algn="just"/>
            <a:r>
              <a:rPr lang="tr-TR" b="1" dirty="0"/>
              <a:t>Öznitelikler: </a:t>
            </a:r>
            <a:r>
              <a:rPr lang="tr-TR" dirty="0"/>
              <a:t>Öznitelikler, sınıfla ilişkili verileri veya özellikleri temsil eder. Genellikle sınıf adının altında listelenirler ve veri türlerini ve erişim değiştiricilerini (</a:t>
            </a:r>
            <a:r>
              <a:rPr lang="tr-TR" dirty="0" err="1"/>
              <a:t>örn</a:t>
            </a:r>
            <a:r>
              <a:rPr lang="tr-TR" dirty="0"/>
              <a:t>. </a:t>
            </a:r>
            <a:r>
              <a:rPr lang="tr-TR" dirty="0" err="1"/>
              <a:t>public</a:t>
            </a:r>
            <a:r>
              <a:rPr lang="tr-TR" dirty="0"/>
              <a:t>, </a:t>
            </a:r>
            <a:r>
              <a:rPr lang="tr-TR" dirty="0" err="1"/>
              <a:t>private</a:t>
            </a:r>
            <a:r>
              <a:rPr lang="tr-TR" dirty="0"/>
              <a:t>) içerebilirler.</a:t>
            </a:r>
          </a:p>
          <a:p>
            <a:pPr algn="just"/>
            <a:r>
              <a:rPr lang="tr-TR" b="1" dirty="0"/>
              <a:t>Yöntemler: </a:t>
            </a:r>
            <a:r>
              <a:rPr lang="tr-TR" dirty="0"/>
              <a:t>Yöntemler, sınıfın nesneleri tarafından gerçekleştirilebilecek davranış veya işlemleri temsil eder. Genellikle niteliklerin altında listelenirler ve dönüş türlerini ve parametrelerini içerebilirler.</a:t>
            </a:r>
          </a:p>
        </p:txBody>
      </p:sp>
    </p:spTree>
    <p:extLst>
      <p:ext uri="{BB962C8B-B14F-4D97-AF65-F5344CB8AC3E}">
        <p14:creationId xmlns:p14="http://schemas.microsoft.com/office/powerpoint/2010/main" val="3434916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58C11A-4F52-0C07-4644-9E0B1CC89BD0}"/>
              </a:ext>
            </a:extLst>
          </p:cNvPr>
          <p:cNvSpPr>
            <a:spLocks noGrp="1"/>
          </p:cNvSpPr>
          <p:nvPr>
            <p:ph type="title"/>
          </p:nvPr>
        </p:nvSpPr>
        <p:spPr>
          <a:xfrm>
            <a:off x="686834" y="1153572"/>
            <a:ext cx="3200400" cy="4461163"/>
          </a:xfrm>
        </p:spPr>
        <p:txBody>
          <a:bodyPr>
            <a:normAutofit/>
          </a:bodyPr>
          <a:lstStyle/>
          <a:p>
            <a:r>
              <a:rPr lang="tr-TR">
                <a:solidFill>
                  <a:srgbClr val="FFFFFF"/>
                </a:solidFill>
              </a:rPr>
              <a:t>Sınıfın Özellikleri</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C189756-1F08-400A-8C06-EE2EC6B955B8}"/>
              </a:ext>
            </a:extLst>
          </p:cNvPr>
          <p:cNvSpPr>
            <a:spLocks noGrp="1"/>
          </p:cNvSpPr>
          <p:nvPr>
            <p:ph idx="1"/>
          </p:nvPr>
        </p:nvSpPr>
        <p:spPr>
          <a:xfrm>
            <a:off x="4447308" y="591344"/>
            <a:ext cx="6906491" cy="5585619"/>
          </a:xfrm>
        </p:spPr>
        <p:txBody>
          <a:bodyPr anchor="ctr">
            <a:normAutofit/>
          </a:bodyPr>
          <a:lstStyle/>
          <a:p>
            <a:pPr algn="just"/>
            <a:r>
              <a:rPr lang="tr-TR" b="1" dirty="0"/>
              <a:t>Görünürlük Değiştiricileri: </a:t>
            </a:r>
            <a:r>
              <a:rPr lang="tr-TR" dirty="0"/>
              <a:t>Bunlar, niteliklerin ve yöntemlerin diğer sınıflardan erişilebilirliğini gösterir. Yaygın görünürlük değiştiricileri </a:t>
            </a:r>
            <a:r>
              <a:rPr lang="tr-TR" dirty="0" err="1"/>
              <a:t>public</a:t>
            </a:r>
            <a:r>
              <a:rPr lang="tr-TR" dirty="0"/>
              <a:t> (+), </a:t>
            </a:r>
            <a:r>
              <a:rPr lang="tr-TR" dirty="0" err="1"/>
              <a:t>private</a:t>
            </a:r>
            <a:r>
              <a:rPr lang="tr-TR" dirty="0"/>
              <a:t> (-), </a:t>
            </a:r>
            <a:r>
              <a:rPr lang="tr-TR" dirty="0" err="1"/>
              <a:t>protected</a:t>
            </a:r>
            <a:r>
              <a:rPr lang="tr-TR" dirty="0"/>
              <a:t> (#) ve </a:t>
            </a:r>
            <a:r>
              <a:rPr lang="tr-TR" dirty="0" err="1"/>
              <a:t>package</a:t>
            </a:r>
            <a:r>
              <a:rPr lang="tr-TR" dirty="0"/>
              <a:t> (~) içerir.</a:t>
            </a:r>
          </a:p>
          <a:p>
            <a:pPr algn="just"/>
            <a:r>
              <a:rPr lang="tr-TR" b="1" dirty="0"/>
              <a:t>İlişkilendirmeler: </a:t>
            </a:r>
            <a:r>
              <a:rPr lang="tr-TR" dirty="0"/>
              <a:t>İlişkiler, sınıflar arasındaki ilişkileri temsil eder ve bir sınıftaki nesnelerin başka bir sınıftaki nesnelere bağlı olduğunu gösterir. İlişkiler, ilişkinin doğasını belirtmek için rollere, çokluklara ve </a:t>
            </a:r>
            <a:r>
              <a:rPr lang="tr-TR" dirty="0" err="1"/>
              <a:t>gezilebilirliğe</a:t>
            </a:r>
            <a:r>
              <a:rPr lang="tr-TR" dirty="0"/>
              <a:t> sahip olabilir.</a:t>
            </a:r>
          </a:p>
        </p:txBody>
      </p:sp>
    </p:spTree>
    <p:extLst>
      <p:ext uri="{BB962C8B-B14F-4D97-AF65-F5344CB8AC3E}">
        <p14:creationId xmlns:p14="http://schemas.microsoft.com/office/powerpoint/2010/main" val="1415345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80EE75-CE5A-AD75-8709-648E7BD4BCDF}"/>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Sınıfın Özellikleri</a:t>
            </a:r>
          </a:p>
        </p:txBody>
      </p:sp>
      <p:sp>
        <p:nvSpPr>
          <p:cNvPr id="103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class-notation-with-parameter-directionality">
            <a:extLst>
              <a:ext uri="{FF2B5EF4-FFF2-40B4-BE49-F238E27FC236}">
                <a16:creationId xmlns:a16="http://schemas.microsoft.com/office/drawing/2014/main" id="{2CA7BA79-56ED-D333-461B-959A68904B6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654296" y="1611630"/>
            <a:ext cx="7214616" cy="3607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227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FBAEB6-5AFF-18AA-053A-DF38A6B6A66A}"/>
              </a:ext>
            </a:extLst>
          </p:cNvPr>
          <p:cNvSpPr>
            <a:spLocks noGrp="1"/>
          </p:cNvSpPr>
          <p:nvPr>
            <p:ph type="title"/>
          </p:nvPr>
        </p:nvSpPr>
        <p:spPr>
          <a:xfrm>
            <a:off x="686834" y="1153572"/>
            <a:ext cx="3200400" cy="4461163"/>
          </a:xfrm>
        </p:spPr>
        <p:txBody>
          <a:bodyPr>
            <a:normAutofit/>
          </a:bodyPr>
          <a:lstStyle/>
          <a:p>
            <a:r>
              <a:rPr lang="tr-TR" dirty="0">
                <a:solidFill>
                  <a:srgbClr val="FFFFFF"/>
                </a:solidFill>
              </a:rPr>
              <a:t>İlişkiler</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6B073DE-50E0-DF39-F20A-6C3374D08607}"/>
              </a:ext>
            </a:extLst>
          </p:cNvPr>
          <p:cNvSpPr>
            <a:spLocks noGrp="1"/>
          </p:cNvSpPr>
          <p:nvPr>
            <p:ph idx="1"/>
          </p:nvPr>
        </p:nvSpPr>
        <p:spPr>
          <a:xfrm>
            <a:off x="4447308" y="591344"/>
            <a:ext cx="6906491" cy="5585619"/>
          </a:xfrm>
        </p:spPr>
        <p:txBody>
          <a:bodyPr anchor="ctr">
            <a:normAutofit/>
          </a:bodyPr>
          <a:lstStyle/>
          <a:p>
            <a:pPr algn="just"/>
            <a:r>
              <a:rPr lang="tr-TR" sz="2200" b="1" dirty="0"/>
              <a:t>İlişkilendirme Çizgisi: </a:t>
            </a:r>
            <a:r>
              <a:rPr lang="tr-TR" sz="2200" dirty="0"/>
              <a:t>İki sınıfı birbirine bağlayan ve bir sınıftaki nesnelerin başka bir sınıftaki nesnelerle ilişkili olduğunu gösteren düz çizgi.</a:t>
            </a:r>
          </a:p>
          <a:p>
            <a:pPr algn="just"/>
            <a:r>
              <a:rPr lang="tr-TR" sz="2200" b="1" dirty="0"/>
              <a:t>Çokluk: </a:t>
            </a:r>
            <a:r>
              <a:rPr lang="tr-TR" sz="2200" dirty="0"/>
              <a:t>Çokluk, bir sınıfın kaç örneğinin başka bir sınıfın örnekleriyle ilişkilendirildiğini tanımlar. İlişkilendirme çizgisinin uçlarına yakın sayılar veya semboller kullanılarak gösterilir ve minimum ve maksimum </a:t>
            </a:r>
            <a:r>
              <a:rPr lang="tr-TR" sz="2200" dirty="0" err="1"/>
              <a:t>kardinaliteleri</a:t>
            </a:r>
            <a:r>
              <a:rPr lang="tr-TR" sz="2200" dirty="0"/>
              <a:t> belirtir.</a:t>
            </a:r>
          </a:p>
          <a:p>
            <a:pPr algn="just"/>
            <a:r>
              <a:rPr lang="tr-TR" sz="2200" b="1" dirty="0"/>
              <a:t>Roller: </a:t>
            </a:r>
            <a:r>
              <a:rPr lang="tr-TR" sz="2200" dirty="0"/>
              <a:t>Roller, her bir sınıfın ilişkilendirmeye katılımını belirtir. Bir sınıfın örneklerinin diğer sınıfın örnekleriyle ilgili oynadığı rolü tanımlarlar.</a:t>
            </a:r>
          </a:p>
          <a:p>
            <a:pPr algn="just"/>
            <a:r>
              <a:rPr lang="tr-TR" sz="2200" b="1" dirty="0" err="1"/>
              <a:t>Gezilebilirlik</a:t>
            </a:r>
            <a:r>
              <a:rPr lang="tr-TR" sz="2200" b="1" dirty="0"/>
              <a:t>: </a:t>
            </a:r>
            <a:r>
              <a:rPr lang="tr-TR" sz="2200" dirty="0" err="1"/>
              <a:t>Gezilebilirlik</a:t>
            </a:r>
            <a:r>
              <a:rPr lang="tr-TR" sz="2200" dirty="0"/>
              <a:t>, bir sınıfa ait nesnelerin ilişkilendirme yoluyla başka bir sınıfa ait nesnelere gidip gidemeyeceğini gösterir. İlişkilendirme çizgisinin yakınındaki oklar kullanılarak temsil edilir.</a:t>
            </a:r>
          </a:p>
        </p:txBody>
      </p:sp>
    </p:spTree>
    <p:extLst>
      <p:ext uri="{BB962C8B-B14F-4D97-AF65-F5344CB8AC3E}">
        <p14:creationId xmlns:p14="http://schemas.microsoft.com/office/powerpoint/2010/main" val="1530812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1A1E39-1FA3-1E6C-91CC-275E12B0DAEB}"/>
              </a:ext>
            </a:extLst>
          </p:cNvPr>
          <p:cNvSpPr>
            <a:spLocks noGrp="1"/>
          </p:cNvSpPr>
          <p:nvPr>
            <p:ph type="title"/>
          </p:nvPr>
        </p:nvSpPr>
        <p:spPr>
          <a:xfrm>
            <a:off x="686834" y="1153572"/>
            <a:ext cx="3200400" cy="4461163"/>
          </a:xfrm>
        </p:spPr>
        <p:txBody>
          <a:bodyPr>
            <a:normAutofit/>
          </a:bodyPr>
          <a:lstStyle/>
          <a:p>
            <a:r>
              <a:rPr lang="tr-TR">
                <a:solidFill>
                  <a:srgbClr val="FFFFFF"/>
                </a:solidFill>
              </a:rPr>
              <a:t>Kardinalite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92D522C-8CBC-4A14-D551-6D99C16E55A9}"/>
              </a:ext>
            </a:extLst>
          </p:cNvPr>
          <p:cNvSpPr>
            <a:spLocks noGrp="1"/>
          </p:cNvSpPr>
          <p:nvPr>
            <p:ph idx="1"/>
          </p:nvPr>
        </p:nvSpPr>
        <p:spPr>
          <a:xfrm>
            <a:off x="4447308" y="591344"/>
            <a:ext cx="6906491" cy="5585619"/>
          </a:xfrm>
        </p:spPr>
        <p:txBody>
          <a:bodyPr anchor="ctr">
            <a:normAutofit/>
          </a:bodyPr>
          <a:lstStyle/>
          <a:p>
            <a:pPr algn="just"/>
            <a:r>
              <a:rPr lang="tr-TR" dirty="0"/>
              <a:t>Sınıf diyagramlarındaki </a:t>
            </a:r>
            <a:r>
              <a:rPr lang="tr-TR" dirty="0" err="1"/>
              <a:t>kardinalite</a:t>
            </a:r>
            <a:r>
              <a:rPr lang="tr-TR" dirty="0"/>
              <a:t>, bir ilişkilendirme yoluyla başka bir sınıfın örneklerinin sayısıyla ilişkili olan bir sınıfın örneklerinin sayısını belirtir. Bir ilişkideki nesnelerin minimum ve maksimum oluşum sayısını tanımlar.</a:t>
            </a:r>
          </a:p>
          <a:p>
            <a:pPr algn="just"/>
            <a:r>
              <a:rPr lang="tr-TR" dirty="0" err="1"/>
              <a:t>Kardinalite</a:t>
            </a:r>
            <a:r>
              <a:rPr lang="tr-TR" dirty="0"/>
              <a:t>, ilişkilendirme satırının uçlarına yakın sayılar veya semboller kullanılarak temsil edilir. Sayılar genellikle virgül veya iki nokta üst üste ile ayrılmış minimum ve maksimum örnek sayısını temsil eder.</a:t>
            </a:r>
          </a:p>
        </p:txBody>
      </p:sp>
    </p:spTree>
    <p:extLst>
      <p:ext uri="{BB962C8B-B14F-4D97-AF65-F5344CB8AC3E}">
        <p14:creationId xmlns:p14="http://schemas.microsoft.com/office/powerpoint/2010/main" val="865340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D82650-6E86-DF0C-DD29-696EEF11962F}"/>
              </a:ext>
            </a:extLst>
          </p:cNvPr>
          <p:cNvSpPr>
            <a:spLocks noGrp="1"/>
          </p:cNvSpPr>
          <p:nvPr>
            <p:ph type="title"/>
          </p:nvPr>
        </p:nvSpPr>
        <p:spPr>
          <a:xfrm>
            <a:off x="686834" y="1153572"/>
            <a:ext cx="3200400" cy="4461163"/>
          </a:xfrm>
        </p:spPr>
        <p:txBody>
          <a:bodyPr>
            <a:normAutofit/>
          </a:bodyPr>
          <a:lstStyle/>
          <a:p>
            <a:r>
              <a:rPr lang="tr-TR">
                <a:solidFill>
                  <a:srgbClr val="FFFFFF"/>
                </a:solidFill>
              </a:rPr>
              <a:t>Kardinalite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55610C8-EC94-6DC7-4740-F43656D7FA67}"/>
              </a:ext>
            </a:extLst>
          </p:cNvPr>
          <p:cNvSpPr>
            <a:spLocks noGrp="1"/>
          </p:cNvSpPr>
          <p:nvPr>
            <p:ph idx="1"/>
          </p:nvPr>
        </p:nvSpPr>
        <p:spPr>
          <a:xfrm>
            <a:off x="4447308" y="591344"/>
            <a:ext cx="6906491" cy="5585619"/>
          </a:xfrm>
        </p:spPr>
        <p:txBody>
          <a:bodyPr anchor="ctr">
            <a:normAutofit/>
          </a:bodyPr>
          <a:lstStyle/>
          <a:p>
            <a:r>
              <a:rPr lang="tr-TR" dirty="0"/>
              <a:t>0..1: Sıfır veya bir.</a:t>
            </a:r>
          </a:p>
          <a:p>
            <a:r>
              <a:rPr lang="tr-TR" dirty="0"/>
              <a:t>1: Tam olarak bir.</a:t>
            </a:r>
          </a:p>
          <a:p>
            <a:r>
              <a:rPr lang="tr-TR" dirty="0"/>
              <a:t>0..*: Sıfır veya daha fazla.</a:t>
            </a:r>
          </a:p>
          <a:p>
            <a:r>
              <a:rPr lang="tr-TR" dirty="0"/>
              <a:t>1..*: Bir veya daha fazla.</a:t>
            </a:r>
          </a:p>
          <a:p>
            <a:r>
              <a:rPr lang="tr-TR" dirty="0"/>
              <a:t>n: Belirli sayıda (</a:t>
            </a:r>
            <a:r>
              <a:rPr lang="tr-TR" dirty="0" err="1"/>
              <a:t>örn</a:t>
            </a:r>
            <a:r>
              <a:rPr lang="tr-TR" dirty="0"/>
              <a:t>. 2, 3, 4).</a:t>
            </a:r>
          </a:p>
          <a:p>
            <a:r>
              <a:rPr lang="tr-TR" dirty="0" err="1"/>
              <a:t>m..n</a:t>
            </a:r>
            <a:r>
              <a:rPr lang="tr-TR" dirty="0"/>
              <a:t>: m'nin minimum ve n'nin maksimum olduğu aralık.</a:t>
            </a:r>
          </a:p>
        </p:txBody>
      </p:sp>
    </p:spTree>
    <p:extLst>
      <p:ext uri="{BB962C8B-B14F-4D97-AF65-F5344CB8AC3E}">
        <p14:creationId xmlns:p14="http://schemas.microsoft.com/office/powerpoint/2010/main" val="3876589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51</TotalTime>
  <Words>670</Words>
  <Application>Microsoft Office PowerPoint</Application>
  <PresentationFormat>Widescreen</PresentationFormat>
  <Paragraphs>41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Aptos</vt:lpstr>
      <vt:lpstr>Aptos Display</vt:lpstr>
      <vt:lpstr>Arial</vt:lpstr>
      <vt:lpstr>Office Theme</vt:lpstr>
      <vt:lpstr>Sınıf Diyagramları</vt:lpstr>
      <vt:lpstr>Sınıf Diyagramı Nedir?</vt:lpstr>
      <vt:lpstr>Sınıf</vt:lpstr>
      <vt:lpstr>Sınıfın Özellikleri</vt:lpstr>
      <vt:lpstr>Sınıfın Özellikleri</vt:lpstr>
      <vt:lpstr>Sınıfın Özellikleri</vt:lpstr>
      <vt:lpstr>İlişkiler</vt:lpstr>
      <vt:lpstr>Kardinalite</vt:lpstr>
      <vt:lpstr>Kardinalite</vt:lpstr>
      <vt:lpstr>Kardinalite</vt:lpstr>
      <vt:lpstr>Miras Alım</vt:lpstr>
      <vt:lpstr>Miras Alım</vt:lpstr>
      <vt:lpstr>Miras Alım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Sınıf Diyagramları</dc:title>
  <dc:creator>Sarp Çoban</dc:creator>
  <cp:lastModifiedBy>Sarp Çoban</cp:lastModifiedBy>
  <cp:revision>1</cp:revision>
  <dcterms:created xsi:type="dcterms:W3CDTF">2024-03-13T13:11:23Z</dcterms:created>
  <dcterms:modified xsi:type="dcterms:W3CDTF">2024-03-15T06:58:46Z</dcterms:modified>
</cp:coreProperties>
</file>