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AFBC45-AD55-4BC6-BA1B-449767F5B04B}" v="21" dt="2024-04-26T08:14:28.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99AFBC45-AD55-4BC6-BA1B-449767F5B04B}"/>
    <pc:docChg chg="undo redo custSel addSld modSld">
      <pc:chgData name="Sarp Çoban" userId="885f7f31fad60238" providerId="LiveId" clId="{99AFBC45-AD55-4BC6-BA1B-449767F5B04B}" dt="2024-04-26T08:34:36.751" v="359" actId="20577"/>
      <pc:docMkLst>
        <pc:docMk/>
      </pc:docMkLst>
      <pc:sldChg chg="addSp modSp new mod setBg addAnim">
        <pc:chgData name="Sarp Çoban" userId="885f7f31fad60238" providerId="LiveId" clId="{99AFBC45-AD55-4BC6-BA1B-449767F5B04B}" dt="2024-04-26T08:14:48.644" v="336"/>
        <pc:sldMkLst>
          <pc:docMk/>
          <pc:sldMk cId="514965267" sldId="256"/>
        </pc:sldMkLst>
        <pc:spChg chg="mod">
          <ac:chgData name="Sarp Çoban" userId="885f7f31fad60238" providerId="LiveId" clId="{99AFBC45-AD55-4BC6-BA1B-449767F5B04B}" dt="2024-04-26T08:14:48.642" v="334" actId="26606"/>
          <ac:spMkLst>
            <pc:docMk/>
            <pc:sldMk cId="514965267" sldId="256"/>
            <ac:spMk id="2" creationId="{BB7DBEC6-7CD0-2ECE-8853-C358E570D1CA}"/>
          </ac:spMkLst>
        </pc:spChg>
        <pc:spChg chg="mod">
          <ac:chgData name="Sarp Çoban" userId="885f7f31fad60238" providerId="LiveId" clId="{99AFBC45-AD55-4BC6-BA1B-449767F5B04B}" dt="2024-04-26T08:14:48.642" v="334" actId="26606"/>
          <ac:spMkLst>
            <pc:docMk/>
            <pc:sldMk cId="514965267" sldId="256"/>
            <ac:spMk id="3" creationId="{0A85166C-1A93-1F31-9CDB-F34FCB0F79CE}"/>
          </ac:spMkLst>
        </pc:spChg>
        <pc:spChg chg="add">
          <ac:chgData name="Sarp Çoban" userId="885f7f31fad60238" providerId="LiveId" clId="{99AFBC45-AD55-4BC6-BA1B-449767F5B04B}" dt="2024-04-26T08:14:48.642" v="334" actId="26606"/>
          <ac:spMkLst>
            <pc:docMk/>
            <pc:sldMk cId="514965267" sldId="256"/>
            <ac:spMk id="8" creationId="{BAD76F3E-3A97-486B-B402-44400A8B9173}"/>
          </ac:spMkLst>
        </pc:spChg>
        <pc:spChg chg="add">
          <ac:chgData name="Sarp Çoban" userId="885f7f31fad60238" providerId="LiveId" clId="{99AFBC45-AD55-4BC6-BA1B-449767F5B04B}" dt="2024-04-26T08:14:48.642" v="334" actId="26606"/>
          <ac:spMkLst>
            <pc:docMk/>
            <pc:sldMk cId="514965267" sldId="256"/>
            <ac:spMk id="10" creationId="{391F6B52-91F4-4AEB-B6DB-29FEBCF28C8B}"/>
          </ac:spMkLst>
        </pc:spChg>
        <pc:spChg chg="add">
          <ac:chgData name="Sarp Çoban" userId="885f7f31fad60238" providerId="LiveId" clId="{99AFBC45-AD55-4BC6-BA1B-449767F5B04B}" dt="2024-04-26T08:14:48.642" v="334" actId="26606"/>
          <ac:spMkLst>
            <pc:docMk/>
            <pc:sldMk cId="514965267" sldId="256"/>
            <ac:spMk id="12" creationId="{2CD6F061-7C53-44F4-9794-953DB70A451B}"/>
          </ac:spMkLst>
        </pc:spChg>
      </pc:sldChg>
      <pc:sldChg chg="addSp modSp new mod setBg">
        <pc:chgData name="Sarp Çoban" userId="885f7f31fad60238" providerId="LiveId" clId="{99AFBC45-AD55-4BC6-BA1B-449767F5B04B}" dt="2024-04-26T08:15:07.272" v="337" actId="26606"/>
        <pc:sldMkLst>
          <pc:docMk/>
          <pc:sldMk cId="2898682229" sldId="257"/>
        </pc:sldMkLst>
        <pc:spChg chg="mod">
          <ac:chgData name="Sarp Çoban" userId="885f7f31fad60238" providerId="LiveId" clId="{99AFBC45-AD55-4BC6-BA1B-449767F5B04B}" dt="2024-04-26T08:15:07.272" v="337" actId="26606"/>
          <ac:spMkLst>
            <pc:docMk/>
            <pc:sldMk cId="2898682229" sldId="257"/>
            <ac:spMk id="2" creationId="{64A42B44-BCD3-9DC0-462F-4AE78B810CC3}"/>
          </ac:spMkLst>
        </pc:spChg>
        <pc:spChg chg="mod">
          <ac:chgData name="Sarp Çoban" userId="885f7f31fad60238" providerId="LiveId" clId="{99AFBC45-AD55-4BC6-BA1B-449767F5B04B}" dt="2024-04-26T08:15:07.272" v="337" actId="26606"/>
          <ac:spMkLst>
            <pc:docMk/>
            <pc:sldMk cId="2898682229" sldId="257"/>
            <ac:spMk id="3" creationId="{62F343BC-D914-8201-5921-5A7BE9AD0F95}"/>
          </ac:spMkLst>
        </pc:spChg>
        <pc:spChg chg="add">
          <ac:chgData name="Sarp Çoban" userId="885f7f31fad60238" providerId="LiveId" clId="{99AFBC45-AD55-4BC6-BA1B-449767F5B04B}" dt="2024-04-26T08:15:07.272" v="337" actId="26606"/>
          <ac:spMkLst>
            <pc:docMk/>
            <pc:sldMk cId="2898682229" sldId="257"/>
            <ac:spMk id="8" creationId="{777A147A-9ED8-46B4-8660-1B3C2AA880B5}"/>
          </ac:spMkLst>
        </pc:spChg>
        <pc:spChg chg="add">
          <ac:chgData name="Sarp Çoban" userId="885f7f31fad60238" providerId="LiveId" clId="{99AFBC45-AD55-4BC6-BA1B-449767F5B04B}" dt="2024-04-26T08:15:07.272" v="337" actId="26606"/>
          <ac:spMkLst>
            <pc:docMk/>
            <pc:sldMk cId="2898682229" sldId="257"/>
            <ac:spMk id="10" creationId="{5D6C15A0-C087-4593-8414-2B4EC1CDC3DE}"/>
          </ac:spMkLst>
        </pc:spChg>
      </pc:sldChg>
      <pc:sldChg chg="addSp modSp new mod setBg">
        <pc:chgData name="Sarp Çoban" userId="885f7f31fad60238" providerId="LiveId" clId="{99AFBC45-AD55-4BC6-BA1B-449767F5B04B}" dt="2024-04-26T08:34:36.751" v="359" actId="20577"/>
        <pc:sldMkLst>
          <pc:docMk/>
          <pc:sldMk cId="4108100247" sldId="258"/>
        </pc:sldMkLst>
        <pc:spChg chg="mod">
          <ac:chgData name="Sarp Çoban" userId="885f7f31fad60238" providerId="LiveId" clId="{99AFBC45-AD55-4BC6-BA1B-449767F5B04B}" dt="2024-04-26T08:15:10.735" v="338" actId="26606"/>
          <ac:spMkLst>
            <pc:docMk/>
            <pc:sldMk cId="4108100247" sldId="258"/>
            <ac:spMk id="2" creationId="{8FC98E45-2C12-D32D-4949-D61955A091E9}"/>
          </ac:spMkLst>
        </pc:spChg>
        <pc:spChg chg="mod">
          <ac:chgData name="Sarp Çoban" userId="885f7f31fad60238" providerId="LiveId" clId="{99AFBC45-AD55-4BC6-BA1B-449767F5B04B}" dt="2024-04-26T08:34:36.751" v="359" actId="20577"/>
          <ac:spMkLst>
            <pc:docMk/>
            <pc:sldMk cId="4108100247" sldId="258"/>
            <ac:spMk id="3" creationId="{707976B3-4871-6C3F-0BFB-5E966A7D8E11}"/>
          </ac:spMkLst>
        </pc:spChg>
        <pc:spChg chg="add">
          <ac:chgData name="Sarp Çoban" userId="885f7f31fad60238" providerId="LiveId" clId="{99AFBC45-AD55-4BC6-BA1B-449767F5B04B}" dt="2024-04-26T08:15:10.735" v="338" actId="26606"/>
          <ac:spMkLst>
            <pc:docMk/>
            <pc:sldMk cId="4108100247" sldId="258"/>
            <ac:spMk id="8" creationId="{777A147A-9ED8-46B4-8660-1B3C2AA880B5}"/>
          </ac:spMkLst>
        </pc:spChg>
        <pc:spChg chg="add">
          <ac:chgData name="Sarp Çoban" userId="885f7f31fad60238" providerId="LiveId" clId="{99AFBC45-AD55-4BC6-BA1B-449767F5B04B}" dt="2024-04-26T08:15:10.735" v="338" actId="26606"/>
          <ac:spMkLst>
            <pc:docMk/>
            <pc:sldMk cId="4108100247" sldId="258"/>
            <ac:spMk id="10" creationId="{5D6C15A0-C087-4593-8414-2B4EC1CDC3DE}"/>
          </ac:spMkLst>
        </pc:spChg>
      </pc:sldChg>
      <pc:sldChg chg="addSp modSp new mod setBg">
        <pc:chgData name="Sarp Çoban" userId="885f7f31fad60238" providerId="LiveId" clId="{99AFBC45-AD55-4BC6-BA1B-449767F5B04B}" dt="2024-04-26T08:15:14.432" v="339" actId="26606"/>
        <pc:sldMkLst>
          <pc:docMk/>
          <pc:sldMk cId="2434901712" sldId="259"/>
        </pc:sldMkLst>
        <pc:spChg chg="mod">
          <ac:chgData name="Sarp Çoban" userId="885f7f31fad60238" providerId="LiveId" clId="{99AFBC45-AD55-4BC6-BA1B-449767F5B04B}" dt="2024-04-26T08:15:14.432" v="339" actId="26606"/>
          <ac:spMkLst>
            <pc:docMk/>
            <pc:sldMk cId="2434901712" sldId="259"/>
            <ac:spMk id="2" creationId="{E1E263F4-41FA-1EF0-4BC2-91BE4FAD852E}"/>
          </ac:spMkLst>
        </pc:spChg>
        <pc:spChg chg="mod">
          <ac:chgData name="Sarp Çoban" userId="885f7f31fad60238" providerId="LiveId" clId="{99AFBC45-AD55-4BC6-BA1B-449767F5B04B}" dt="2024-04-26T08:15:14.432" v="339" actId="26606"/>
          <ac:spMkLst>
            <pc:docMk/>
            <pc:sldMk cId="2434901712" sldId="259"/>
            <ac:spMk id="3" creationId="{381670E8-F74B-68F0-AEC0-98C05EC94305}"/>
          </ac:spMkLst>
        </pc:spChg>
        <pc:spChg chg="add">
          <ac:chgData name="Sarp Çoban" userId="885f7f31fad60238" providerId="LiveId" clId="{99AFBC45-AD55-4BC6-BA1B-449767F5B04B}" dt="2024-04-26T08:15:14.432" v="339" actId="26606"/>
          <ac:spMkLst>
            <pc:docMk/>
            <pc:sldMk cId="2434901712" sldId="259"/>
            <ac:spMk id="8" creationId="{777A147A-9ED8-46B4-8660-1B3C2AA880B5}"/>
          </ac:spMkLst>
        </pc:spChg>
        <pc:spChg chg="add">
          <ac:chgData name="Sarp Çoban" userId="885f7f31fad60238" providerId="LiveId" clId="{99AFBC45-AD55-4BC6-BA1B-449767F5B04B}" dt="2024-04-26T08:15:14.432" v="339" actId="26606"/>
          <ac:spMkLst>
            <pc:docMk/>
            <pc:sldMk cId="2434901712" sldId="259"/>
            <ac:spMk id="10" creationId="{5D6C15A0-C087-4593-8414-2B4EC1CDC3DE}"/>
          </ac:spMkLst>
        </pc:spChg>
      </pc:sldChg>
      <pc:sldChg chg="addSp modSp new mod setBg">
        <pc:chgData name="Sarp Çoban" userId="885f7f31fad60238" providerId="LiveId" clId="{99AFBC45-AD55-4BC6-BA1B-449767F5B04B}" dt="2024-04-26T08:15:17.673" v="340" actId="26606"/>
        <pc:sldMkLst>
          <pc:docMk/>
          <pc:sldMk cId="4091758766" sldId="260"/>
        </pc:sldMkLst>
        <pc:spChg chg="mod">
          <ac:chgData name="Sarp Çoban" userId="885f7f31fad60238" providerId="LiveId" clId="{99AFBC45-AD55-4BC6-BA1B-449767F5B04B}" dt="2024-04-26T08:15:17.673" v="340" actId="26606"/>
          <ac:spMkLst>
            <pc:docMk/>
            <pc:sldMk cId="4091758766" sldId="260"/>
            <ac:spMk id="2" creationId="{6F913BAC-AD3D-3C5A-48B6-1A934FE092CF}"/>
          </ac:spMkLst>
        </pc:spChg>
        <pc:spChg chg="mod">
          <ac:chgData name="Sarp Çoban" userId="885f7f31fad60238" providerId="LiveId" clId="{99AFBC45-AD55-4BC6-BA1B-449767F5B04B}" dt="2024-04-26T08:15:17.673" v="340" actId="26606"/>
          <ac:spMkLst>
            <pc:docMk/>
            <pc:sldMk cId="4091758766" sldId="260"/>
            <ac:spMk id="3" creationId="{25F3E0E6-797A-87C5-6B9D-E094D963F142}"/>
          </ac:spMkLst>
        </pc:spChg>
        <pc:spChg chg="add">
          <ac:chgData name="Sarp Çoban" userId="885f7f31fad60238" providerId="LiveId" clId="{99AFBC45-AD55-4BC6-BA1B-449767F5B04B}" dt="2024-04-26T08:15:17.673" v="340" actId="26606"/>
          <ac:spMkLst>
            <pc:docMk/>
            <pc:sldMk cId="4091758766" sldId="260"/>
            <ac:spMk id="8" creationId="{777A147A-9ED8-46B4-8660-1B3C2AA880B5}"/>
          </ac:spMkLst>
        </pc:spChg>
        <pc:spChg chg="add">
          <ac:chgData name="Sarp Çoban" userId="885f7f31fad60238" providerId="LiveId" clId="{99AFBC45-AD55-4BC6-BA1B-449767F5B04B}" dt="2024-04-26T08:15:17.673" v="340" actId="26606"/>
          <ac:spMkLst>
            <pc:docMk/>
            <pc:sldMk cId="4091758766" sldId="260"/>
            <ac:spMk id="10" creationId="{5D6C15A0-C087-4593-8414-2B4EC1CDC3DE}"/>
          </ac:spMkLst>
        </pc:spChg>
      </pc:sldChg>
      <pc:sldChg chg="addSp modSp new mod setBg">
        <pc:chgData name="Sarp Çoban" userId="885f7f31fad60238" providerId="LiveId" clId="{99AFBC45-AD55-4BC6-BA1B-449767F5B04B}" dt="2024-04-26T08:15:20.775" v="341" actId="26606"/>
        <pc:sldMkLst>
          <pc:docMk/>
          <pc:sldMk cId="1022580527" sldId="261"/>
        </pc:sldMkLst>
        <pc:spChg chg="mod">
          <ac:chgData name="Sarp Çoban" userId="885f7f31fad60238" providerId="LiveId" clId="{99AFBC45-AD55-4BC6-BA1B-449767F5B04B}" dt="2024-04-26T08:15:20.775" v="341" actId="26606"/>
          <ac:spMkLst>
            <pc:docMk/>
            <pc:sldMk cId="1022580527" sldId="261"/>
            <ac:spMk id="2" creationId="{D7D3128F-6464-8BA9-B4FB-D013121986F9}"/>
          </ac:spMkLst>
        </pc:spChg>
        <pc:spChg chg="mod">
          <ac:chgData name="Sarp Çoban" userId="885f7f31fad60238" providerId="LiveId" clId="{99AFBC45-AD55-4BC6-BA1B-449767F5B04B}" dt="2024-04-26T08:15:20.775" v="341" actId="26606"/>
          <ac:spMkLst>
            <pc:docMk/>
            <pc:sldMk cId="1022580527" sldId="261"/>
            <ac:spMk id="3" creationId="{07594ABA-79CD-C876-5DEE-A62255D48AD1}"/>
          </ac:spMkLst>
        </pc:spChg>
        <pc:spChg chg="add">
          <ac:chgData name="Sarp Çoban" userId="885f7f31fad60238" providerId="LiveId" clId="{99AFBC45-AD55-4BC6-BA1B-449767F5B04B}" dt="2024-04-26T08:15:20.775" v="341" actId="26606"/>
          <ac:spMkLst>
            <pc:docMk/>
            <pc:sldMk cId="1022580527" sldId="261"/>
            <ac:spMk id="8" creationId="{777A147A-9ED8-46B4-8660-1B3C2AA880B5}"/>
          </ac:spMkLst>
        </pc:spChg>
        <pc:spChg chg="add">
          <ac:chgData name="Sarp Çoban" userId="885f7f31fad60238" providerId="LiveId" clId="{99AFBC45-AD55-4BC6-BA1B-449767F5B04B}" dt="2024-04-26T08:15:20.775" v="341" actId="26606"/>
          <ac:spMkLst>
            <pc:docMk/>
            <pc:sldMk cId="1022580527" sldId="261"/>
            <ac:spMk id="10" creationId="{5D6C15A0-C087-4593-8414-2B4EC1CDC3DE}"/>
          </ac:spMkLst>
        </pc:spChg>
      </pc:sldChg>
      <pc:sldChg chg="addSp modSp new mod setBg">
        <pc:chgData name="Sarp Çoban" userId="885f7f31fad60238" providerId="LiveId" clId="{99AFBC45-AD55-4BC6-BA1B-449767F5B04B}" dt="2024-04-26T08:15:25.442" v="342" actId="26606"/>
        <pc:sldMkLst>
          <pc:docMk/>
          <pc:sldMk cId="3171726630" sldId="262"/>
        </pc:sldMkLst>
        <pc:spChg chg="mod">
          <ac:chgData name="Sarp Çoban" userId="885f7f31fad60238" providerId="LiveId" clId="{99AFBC45-AD55-4BC6-BA1B-449767F5B04B}" dt="2024-04-26T08:15:25.442" v="342" actId="26606"/>
          <ac:spMkLst>
            <pc:docMk/>
            <pc:sldMk cId="3171726630" sldId="262"/>
            <ac:spMk id="2" creationId="{64BA5FAF-1991-85D6-9015-9B36EE34D250}"/>
          </ac:spMkLst>
        </pc:spChg>
        <pc:spChg chg="mod">
          <ac:chgData name="Sarp Çoban" userId="885f7f31fad60238" providerId="LiveId" clId="{99AFBC45-AD55-4BC6-BA1B-449767F5B04B}" dt="2024-04-26T08:15:25.442" v="342" actId="26606"/>
          <ac:spMkLst>
            <pc:docMk/>
            <pc:sldMk cId="3171726630" sldId="262"/>
            <ac:spMk id="3" creationId="{0546D80F-7992-0404-8BF0-3ADB1F8F374B}"/>
          </ac:spMkLst>
        </pc:spChg>
        <pc:spChg chg="add">
          <ac:chgData name="Sarp Çoban" userId="885f7f31fad60238" providerId="LiveId" clId="{99AFBC45-AD55-4BC6-BA1B-449767F5B04B}" dt="2024-04-26T08:15:25.442" v="342" actId="26606"/>
          <ac:spMkLst>
            <pc:docMk/>
            <pc:sldMk cId="3171726630" sldId="262"/>
            <ac:spMk id="8" creationId="{777A147A-9ED8-46B4-8660-1B3C2AA880B5}"/>
          </ac:spMkLst>
        </pc:spChg>
        <pc:spChg chg="add">
          <ac:chgData name="Sarp Çoban" userId="885f7f31fad60238" providerId="LiveId" clId="{99AFBC45-AD55-4BC6-BA1B-449767F5B04B}" dt="2024-04-26T08:15:25.442" v="342" actId="26606"/>
          <ac:spMkLst>
            <pc:docMk/>
            <pc:sldMk cId="3171726630" sldId="262"/>
            <ac:spMk id="10" creationId="{5D6C15A0-C087-4593-8414-2B4EC1CDC3DE}"/>
          </ac:spMkLst>
        </pc:spChg>
      </pc:sldChg>
      <pc:sldChg chg="addSp modSp new mod setBg">
        <pc:chgData name="Sarp Çoban" userId="885f7f31fad60238" providerId="LiveId" clId="{99AFBC45-AD55-4BC6-BA1B-449767F5B04B}" dt="2024-04-26T08:15:31.456" v="343" actId="26606"/>
        <pc:sldMkLst>
          <pc:docMk/>
          <pc:sldMk cId="3853101796" sldId="263"/>
        </pc:sldMkLst>
        <pc:spChg chg="mod">
          <ac:chgData name="Sarp Çoban" userId="885f7f31fad60238" providerId="LiveId" clId="{99AFBC45-AD55-4BC6-BA1B-449767F5B04B}" dt="2024-04-26T08:15:31.456" v="343" actId="26606"/>
          <ac:spMkLst>
            <pc:docMk/>
            <pc:sldMk cId="3853101796" sldId="263"/>
            <ac:spMk id="2" creationId="{D49971BA-46BE-3EED-A5D2-D9D562BC6953}"/>
          </ac:spMkLst>
        </pc:spChg>
        <pc:spChg chg="mod">
          <ac:chgData name="Sarp Çoban" userId="885f7f31fad60238" providerId="LiveId" clId="{99AFBC45-AD55-4BC6-BA1B-449767F5B04B}" dt="2024-04-26T08:15:31.456" v="343" actId="26606"/>
          <ac:spMkLst>
            <pc:docMk/>
            <pc:sldMk cId="3853101796" sldId="263"/>
            <ac:spMk id="3" creationId="{F698958D-60C7-2C60-48EA-BFB1D5FC0B04}"/>
          </ac:spMkLst>
        </pc:spChg>
        <pc:spChg chg="add">
          <ac:chgData name="Sarp Çoban" userId="885f7f31fad60238" providerId="LiveId" clId="{99AFBC45-AD55-4BC6-BA1B-449767F5B04B}" dt="2024-04-26T08:15:31.456" v="343" actId="26606"/>
          <ac:spMkLst>
            <pc:docMk/>
            <pc:sldMk cId="3853101796" sldId="263"/>
            <ac:spMk id="8" creationId="{777A147A-9ED8-46B4-8660-1B3C2AA880B5}"/>
          </ac:spMkLst>
        </pc:spChg>
        <pc:spChg chg="add">
          <ac:chgData name="Sarp Çoban" userId="885f7f31fad60238" providerId="LiveId" clId="{99AFBC45-AD55-4BC6-BA1B-449767F5B04B}" dt="2024-04-26T08:15:31.456" v="343" actId="26606"/>
          <ac:spMkLst>
            <pc:docMk/>
            <pc:sldMk cId="3853101796" sldId="263"/>
            <ac:spMk id="10" creationId="{5D6C15A0-C087-4593-8414-2B4EC1CDC3DE}"/>
          </ac:spMkLst>
        </pc:spChg>
      </pc:sldChg>
      <pc:sldChg chg="addSp modSp new mod setBg">
        <pc:chgData name="Sarp Çoban" userId="885f7f31fad60238" providerId="LiveId" clId="{99AFBC45-AD55-4BC6-BA1B-449767F5B04B}" dt="2024-04-26T08:15:34.274" v="344" actId="26606"/>
        <pc:sldMkLst>
          <pc:docMk/>
          <pc:sldMk cId="2816523721" sldId="264"/>
        </pc:sldMkLst>
        <pc:spChg chg="mod">
          <ac:chgData name="Sarp Çoban" userId="885f7f31fad60238" providerId="LiveId" clId="{99AFBC45-AD55-4BC6-BA1B-449767F5B04B}" dt="2024-04-26T08:15:34.274" v="344" actId="26606"/>
          <ac:spMkLst>
            <pc:docMk/>
            <pc:sldMk cId="2816523721" sldId="264"/>
            <ac:spMk id="2" creationId="{47650C7B-0262-41C5-0819-2ADC148EA4AA}"/>
          </ac:spMkLst>
        </pc:spChg>
        <pc:spChg chg="mod">
          <ac:chgData name="Sarp Çoban" userId="885f7f31fad60238" providerId="LiveId" clId="{99AFBC45-AD55-4BC6-BA1B-449767F5B04B}" dt="2024-04-26T08:15:34.274" v="344" actId="26606"/>
          <ac:spMkLst>
            <pc:docMk/>
            <pc:sldMk cId="2816523721" sldId="264"/>
            <ac:spMk id="3" creationId="{5DC361AF-4E7D-567B-0BE8-331EF4B809ED}"/>
          </ac:spMkLst>
        </pc:spChg>
        <pc:spChg chg="add">
          <ac:chgData name="Sarp Çoban" userId="885f7f31fad60238" providerId="LiveId" clId="{99AFBC45-AD55-4BC6-BA1B-449767F5B04B}" dt="2024-04-26T08:15:34.274" v="344" actId="26606"/>
          <ac:spMkLst>
            <pc:docMk/>
            <pc:sldMk cId="2816523721" sldId="264"/>
            <ac:spMk id="8" creationId="{777A147A-9ED8-46B4-8660-1B3C2AA880B5}"/>
          </ac:spMkLst>
        </pc:spChg>
        <pc:spChg chg="add">
          <ac:chgData name="Sarp Çoban" userId="885f7f31fad60238" providerId="LiveId" clId="{99AFBC45-AD55-4BC6-BA1B-449767F5B04B}" dt="2024-04-26T08:15:34.274" v="344" actId="26606"/>
          <ac:spMkLst>
            <pc:docMk/>
            <pc:sldMk cId="2816523721" sldId="264"/>
            <ac:spMk id="10" creationId="{5D6C15A0-C087-4593-8414-2B4EC1CDC3DE}"/>
          </ac:spMkLst>
        </pc:spChg>
      </pc:sldChg>
      <pc:sldChg chg="addSp modSp new mod setBg">
        <pc:chgData name="Sarp Çoban" userId="885f7f31fad60238" providerId="LiveId" clId="{99AFBC45-AD55-4BC6-BA1B-449767F5B04B}" dt="2024-04-26T08:15:36.967" v="345" actId="26606"/>
        <pc:sldMkLst>
          <pc:docMk/>
          <pc:sldMk cId="4032473540" sldId="265"/>
        </pc:sldMkLst>
        <pc:spChg chg="mod">
          <ac:chgData name="Sarp Çoban" userId="885f7f31fad60238" providerId="LiveId" clId="{99AFBC45-AD55-4BC6-BA1B-449767F5B04B}" dt="2024-04-26T08:15:36.967" v="345" actId="26606"/>
          <ac:spMkLst>
            <pc:docMk/>
            <pc:sldMk cId="4032473540" sldId="265"/>
            <ac:spMk id="2" creationId="{6A2AEB91-AB8D-798B-B59C-317650ED64B2}"/>
          </ac:spMkLst>
        </pc:spChg>
        <pc:spChg chg="mod">
          <ac:chgData name="Sarp Çoban" userId="885f7f31fad60238" providerId="LiveId" clId="{99AFBC45-AD55-4BC6-BA1B-449767F5B04B}" dt="2024-04-26T08:15:36.967" v="345" actId="26606"/>
          <ac:spMkLst>
            <pc:docMk/>
            <pc:sldMk cId="4032473540" sldId="265"/>
            <ac:spMk id="3" creationId="{55A7CDA3-C99F-155B-901A-152040DFF5AB}"/>
          </ac:spMkLst>
        </pc:spChg>
        <pc:spChg chg="add">
          <ac:chgData name="Sarp Çoban" userId="885f7f31fad60238" providerId="LiveId" clId="{99AFBC45-AD55-4BC6-BA1B-449767F5B04B}" dt="2024-04-26T08:15:36.967" v="345" actId="26606"/>
          <ac:spMkLst>
            <pc:docMk/>
            <pc:sldMk cId="4032473540" sldId="265"/>
            <ac:spMk id="8" creationId="{777A147A-9ED8-46B4-8660-1B3C2AA880B5}"/>
          </ac:spMkLst>
        </pc:spChg>
        <pc:spChg chg="add">
          <ac:chgData name="Sarp Çoban" userId="885f7f31fad60238" providerId="LiveId" clId="{99AFBC45-AD55-4BC6-BA1B-449767F5B04B}" dt="2024-04-26T08:15:36.967" v="345" actId="26606"/>
          <ac:spMkLst>
            <pc:docMk/>
            <pc:sldMk cId="4032473540" sldId="265"/>
            <ac:spMk id="10" creationId="{5D6C15A0-C087-4593-8414-2B4EC1CDC3DE}"/>
          </ac:spMkLst>
        </pc:spChg>
      </pc:sldChg>
      <pc:sldChg chg="addSp modSp new mod setBg">
        <pc:chgData name="Sarp Çoban" userId="885f7f31fad60238" providerId="LiveId" clId="{99AFBC45-AD55-4BC6-BA1B-449767F5B04B}" dt="2024-04-26T08:15:40.541" v="346" actId="26606"/>
        <pc:sldMkLst>
          <pc:docMk/>
          <pc:sldMk cId="3382694419" sldId="266"/>
        </pc:sldMkLst>
        <pc:spChg chg="mod">
          <ac:chgData name="Sarp Çoban" userId="885f7f31fad60238" providerId="LiveId" clId="{99AFBC45-AD55-4BC6-BA1B-449767F5B04B}" dt="2024-04-26T08:15:40.541" v="346" actId="26606"/>
          <ac:spMkLst>
            <pc:docMk/>
            <pc:sldMk cId="3382694419" sldId="266"/>
            <ac:spMk id="2" creationId="{F5B561EB-91BE-D4BB-9F20-F65CB757889B}"/>
          </ac:spMkLst>
        </pc:spChg>
        <pc:spChg chg="mod">
          <ac:chgData name="Sarp Çoban" userId="885f7f31fad60238" providerId="LiveId" clId="{99AFBC45-AD55-4BC6-BA1B-449767F5B04B}" dt="2024-04-26T08:15:40.541" v="346" actId="26606"/>
          <ac:spMkLst>
            <pc:docMk/>
            <pc:sldMk cId="3382694419" sldId="266"/>
            <ac:spMk id="3" creationId="{4B0DC50C-8DA8-112E-0973-398DAC9DF314}"/>
          </ac:spMkLst>
        </pc:spChg>
        <pc:spChg chg="add">
          <ac:chgData name="Sarp Çoban" userId="885f7f31fad60238" providerId="LiveId" clId="{99AFBC45-AD55-4BC6-BA1B-449767F5B04B}" dt="2024-04-26T08:15:40.541" v="346" actId="26606"/>
          <ac:spMkLst>
            <pc:docMk/>
            <pc:sldMk cId="3382694419" sldId="266"/>
            <ac:spMk id="8" creationId="{777A147A-9ED8-46B4-8660-1B3C2AA880B5}"/>
          </ac:spMkLst>
        </pc:spChg>
        <pc:spChg chg="add">
          <ac:chgData name="Sarp Çoban" userId="885f7f31fad60238" providerId="LiveId" clId="{99AFBC45-AD55-4BC6-BA1B-449767F5B04B}" dt="2024-04-26T08:15:40.541" v="346" actId="26606"/>
          <ac:spMkLst>
            <pc:docMk/>
            <pc:sldMk cId="3382694419" sldId="266"/>
            <ac:spMk id="10" creationId="{5D6C15A0-C087-4593-8414-2B4EC1CDC3DE}"/>
          </ac:spMkLst>
        </pc:spChg>
      </pc:sldChg>
      <pc:sldChg chg="addSp modSp new mod setBg">
        <pc:chgData name="Sarp Çoban" userId="885f7f31fad60238" providerId="LiveId" clId="{99AFBC45-AD55-4BC6-BA1B-449767F5B04B}" dt="2024-04-26T08:15:46.879" v="347" actId="26606"/>
        <pc:sldMkLst>
          <pc:docMk/>
          <pc:sldMk cId="2270607342" sldId="267"/>
        </pc:sldMkLst>
        <pc:spChg chg="mod">
          <ac:chgData name="Sarp Çoban" userId="885f7f31fad60238" providerId="LiveId" clId="{99AFBC45-AD55-4BC6-BA1B-449767F5B04B}" dt="2024-04-26T08:15:46.879" v="347" actId="26606"/>
          <ac:spMkLst>
            <pc:docMk/>
            <pc:sldMk cId="2270607342" sldId="267"/>
            <ac:spMk id="2" creationId="{2C2E0E8C-88E7-260C-15CD-73EE2540E687}"/>
          </ac:spMkLst>
        </pc:spChg>
        <pc:spChg chg="mod">
          <ac:chgData name="Sarp Çoban" userId="885f7f31fad60238" providerId="LiveId" clId="{99AFBC45-AD55-4BC6-BA1B-449767F5B04B}" dt="2024-04-26T08:15:46.879" v="347" actId="26606"/>
          <ac:spMkLst>
            <pc:docMk/>
            <pc:sldMk cId="2270607342" sldId="267"/>
            <ac:spMk id="3" creationId="{050E362A-C3F9-211D-A5FB-FAF0AF87D9AD}"/>
          </ac:spMkLst>
        </pc:spChg>
        <pc:spChg chg="add">
          <ac:chgData name="Sarp Çoban" userId="885f7f31fad60238" providerId="LiveId" clId="{99AFBC45-AD55-4BC6-BA1B-449767F5B04B}" dt="2024-04-26T08:15:46.879" v="347" actId="26606"/>
          <ac:spMkLst>
            <pc:docMk/>
            <pc:sldMk cId="2270607342" sldId="267"/>
            <ac:spMk id="8" creationId="{777A147A-9ED8-46B4-8660-1B3C2AA880B5}"/>
          </ac:spMkLst>
        </pc:spChg>
        <pc:spChg chg="add">
          <ac:chgData name="Sarp Çoban" userId="885f7f31fad60238" providerId="LiveId" clId="{99AFBC45-AD55-4BC6-BA1B-449767F5B04B}" dt="2024-04-26T08:15:46.879" v="347" actId="26606"/>
          <ac:spMkLst>
            <pc:docMk/>
            <pc:sldMk cId="2270607342" sldId="267"/>
            <ac:spMk id="10" creationId="{5D6C15A0-C087-4593-8414-2B4EC1CDC3DE}"/>
          </ac:spMkLst>
        </pc:spChg>
      </pc:sldChg>
      <pc:sldChg chg="addSp delSp modSp new mod setBg">
        <pc:chgData name="Sarp Çoban" userId="885f7f31fad60238" providerId="LiveId" clId="{99AFBC45-AD55-4BC6-BA1B-449767F5B04B}" dt="2024-04-26T08:14:35.947" v="333" actId="26606"/>
        <pc:sldMkLst>
          <pc:docMk/>
          <pc:sldMk cId="2351131787" sldId="268"/>
        </pc:sldMkLst>
        <pc:spChg chg="mod">
          <ac:chgData name="Sarp Çoban" userId="885f7f31fad60238" providerId="LiveId" clId="{99AFBC45-AD55-4BC6-BA1B-449767F5B04B}" dt="2024-04-26T08:14:35.947" v="333" actId="26606"/>
          <ac:spMkLst>
            <pc:docMk/>
            <pc:sldMk cId="2351131787" sldId="268"/>
            <ac:spMk id="2" creationId="{D7D653B4-2802-3B00-ED92-593997A4585A}"/>
          </ac:spMkLst>
        </pc:spChg>
        <pc:spChg chg="add del mod">
          <ac:chgData name="Sarp Çoban" userId="885f7f31fad60238" providerId="LiveId" clId="{99AFBC45-AD55-4BC6-BA1B-449767F5B04B}" dt="2024-04-26T08:14:35.947" v="333" actId="26606"/>
          <ac:spMkLst>
            <pc:docMk/>
            <pc:sldMk cId="2351131787" sldId="268"/>
            <ac:spMk id="3" creationId="{F8959D19-9FD0-BB69-6C7F-6FBF188989F7}"/>
          </ac:spMkLst>
        </pc:spChg>
        <pc:spChg chg="add mod">
          <ac:chgData name="Sarp Çoban" userId="885f7f31fad60238" providerId="LiveId" clId="{99AFBC45-AD55-4BC6-BA1B-449767F5B04B}" dt="2024-04-26T08:14:19.273" v="328"/>
          <ac:spMkLst>
            <pc:docMk/>
            <pc:sldMk cId="2351131787" sldId="268"/>
            <ac:spMk id="4" creationId="{BF640E04-EA24-EB37-6133-BACB246878B1}"/>
          </ac:spMkLst>
        </pc:spChg>
        <pc:spChg chg="add">
          <ac:chgData name="Sarp Çoban" userId="885f7f31fad60238" providerId="LiveId" clId="{99AFBC45-AD55-4BC6-BA1B-449767F5B04B}" dt="2024-04-26T08:14:24.158" v="331"/>
          <ac:spMkLst>
            <pc:docMk/>
            <pc:sldMk cId="2351131787" sldId="268"/>
            <ac:spMk id="5" creationId="{8AE4E9C3-6184-91BE-33BF-B17F3854B33A}"/>
          </ac:spMkLst>
        </pc:spChg>
        <pc:spChg chg="add">
          <ac:chgData name="Sarp Çoban" userId="885f7f31fad60238" providerId="LiveId" clId="{99AFBC45-AD55-4BC6-BA1B-449767F5B04B}" dt="2024-04-26T08:14:35.947" v="333" actId="26606"/>
          <ac:spMkLst>
            <pc:docMk/>
            <pc:sldMk cId="2351131787" sldId="268"/>
            <ac:spMk id="11" creationId="{2B97F24A-32CE-4C1C-A50D-3016B394DCFB}"/>
          </ac:spMkLst>
        </pc:spChg>
        <pc:spChg chg="add">
          <ac:chgData name="Sarp Çoban" userId="885f7f31fad60238" providerId="LiveId" clId="{99AFBC45-AD55-4BC6-BA1B-449767F5B04B}" dt="2024-04-26T08:14:35.947" v="333" actId="26606"/>
          <ac:spMkLst>
            <pc:docMk/>
            <pc:sldMk cId="2351131787" sldId="268"/>
            <ac:spMk id="13" creationId="{CD8B4F24-440B-49E9-B85D-733523DC064B}"/>
          </ac:spMkLst>
        </pc:spChg>
        <pc:picChg chg="add mod">
          <ac:chgData name="Sarp Çoban" userId="885f7f31fad60238" providerId="LiveId" clId="{99AFBC45-AD55-4BC6-BA1B-449767F5B04B}" dt="2024-04-26T08:14:35.947" v="333" actId="26606"/>
          <ac:picMkLst>
            <pc:docMk/>
            <pc:sldMk cId="2351131787" sldId="268"/>
            <ac:picMk id="6" creationId="{F5AF73F5-B2FD-E4C4-6BDC-6579C021E6C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2AE94-055C-A4A1-EE74-804716D050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AC6B4DFF-FCDE-37D7-D7DE-04BD3B95C6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0D7A80F9-9FF5-A43D-140A-E86C67AEF461}"/>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0550653A-B071-9AA7-D26A-4D70C8184CCA}"/>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B9A4433-060D-0C74-9088-E9F92FF6085D}"/>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42005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CF5F6-CF3E-1E9C-62E1-662CA55B1735}"/>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2D1EFA96-2617-5BEC-C641-390F22BB6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C634300-71AF-A6D6-A1D0-7A305F8A62BC}"/>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DDC0E8FC-2681-16FC-56C7-D6F3067183A9}"/>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A1B6B4E1-3CD1-F768-9F1A-472C58577CD1}"/>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709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54F82E-F7DF-A9B4-0543-D54BA60835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F7CE4E07-1103-F230-3E84-3DD7016541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09892F6C-F80C-AAF4-EF8B-757E263F126E}"/>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17DA25AF-1B1C-1B76-EC69-5FDDAB90E38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168628A-CCD2-D6FB-E4E2-3BBAFF225851}"/>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97676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F4EFD-DCAD-EB16-8361-CC95DAE9F59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3A635574-9F01-ED36-D5F8-4766FF815F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D1A0CAA-C65F-B1CE-2718-E3871C68AB16}"/>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EC1C6954-D74E-CBA4-7247-9CF17006B55C}"/>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5308006-5921-7365-FCDC-BABC4C495960}"/>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34975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D6F01-F2AE-CEC1-423E-25346C0B7C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73854B4A-60C7-6F29-3CBD-26844936CE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A58486-13AC-D8FA-A8AC-B996036C214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912726CE-488D-9BA6-2698-9069751B2CA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DBDCB89-90A0-7CA2-1BF8-84A9763FB462}"/>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725735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7D2B-4AA8-6749-F5EE-B19FB0FD4B43}"/>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9E066D94-D1F2-BBB1-3F0A-85FBC67C41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362333BF-3B43-C830-6ABE-8ED996E301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4F1FD3D4-285A-E700-F793-216CEEA076B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417F17A2-0E05-9190-3E02-73B1A60E890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2523ED21-F4B8-45C2-37DD-B2FBB818E11C}"/>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09510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24084-A7DC-84C7-11DF-C16F506DECD2}"/>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48E93F16-5DF6-73B3-B724-7EF2232F5C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60EAA-F5ED-49FE-44E8-B09D265E8D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8997DB4-2B55-FB6A-8CFA-0667EE8AE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3A0977-4FDF-693C-0967-83BCB6B106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FE16B665-83F9-E592-BA21-705A9A502BE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8" name="Footer Placeholder 7">
            <a:extLst>
              <a:ext uri="{FF2B5EF4-FFF2-40B4-BE49-F238E27FC236}">
                <a16:creationId xmlns:a16="http://schemas.microsoft.com/office/drawing/2014/main" id="{1DFF4932-B08D-195E-AAD8-4E5656FA5E27}"/>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9D82851E-E496-CF4D-1150-2F08A94FDF9D}"/>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85416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6ED32-15E6-695B-78F2-39B0D540CFAE}"/>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AD09A2C7-1F5A-DE47-0233-42C299EB6CA7}"/>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4" name="Footer Placeholder 3">
            <a:extLst>
              <a:ext uri="{FF2B5EF4-FFF2-40B4-BE49-F238E27FC236}">
                <a16:creationId xmlns:a16="http://schemas.microsoft.com/office/drawing/2014/main" id="{2834CC57-E9BF-D3B9-CBEC-9F26A170B701}"/>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45010F7B-5CFF-C392-DA8B-3FED9BD95319}"/>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868052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697A5B-7650-D01C-8F6A-986B743D6A93}"/>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3" name="Footer Placeholder 2">
            <a:extLst>
              <a:ext uri="{FF2B5EF4-FFF2-40B4-BE49-F238E27FC236}">
                <a16:creationId xmlns:a16="http://schemas.microsoft.com/office/drawing/2014/main" id="{0C164942-DF59-E73D-3C2B-09460AD9D3DD}"/>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2D2E12ED-8A65-E1F6-E954-F31D457A0A50}"/>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14333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41D0D-AD8E-02F7-3C1D-DEFEEB0B9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F14C1CC4-AB83-6E60-9C03-8D753AF84B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0E00D539-1B2C-DAB5-4C3C-E668AF464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A2E31D-DF0B-EB60-F7F0-1CF33BFD4410}"/>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7D9C19E3-980D-3D83-F109-B284C8A8BE38}"/>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6808FFB-0331-C9FA-A582-4299A1FC4024}"/>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3510894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107A-C919-9C61-BFFE-8FA7B9899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0ACB435F-876D-6136-60F4-56EBFB02D8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571A991A-4C33-89DD-8E3A-863DFC8D8F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6BF9E5-218E-8DE7-A282-7EC4290682F6}"/>
              </a:ext>
            </a:extLst>
          </p:cNvPr>
          <p:cNvSpPr>
            <a:spLocks noGrp="1"/>
          </p:cNvSpPr>
          <p:nvPr>
            <p:ph type="dt" sz="half" idx="10"/>
          </p:nvPr>
        </p:nvSpPr>
        <p:spPr/>
        <p:txBody>
          <a:bodyPr/>
          <a:lstStyle/>
          <a:p>
            <a:fld id="{2AD2A44F-5F23-4E7E-B7AC-428777CAAA4E}" type="datetimeFigureOut">
              <a:rPr lang="tr-TR" smtClean="0"/>
              <a:t>26.04.2024</a:t>
            </a:fld>
            <a:endParaRPr lang="tr-TR"/>
          </a:p>
        </p:txBody>
      </p:sp>
      <p:sp>
        <p:nvSpPr>
          <p:cNvPr id="6" name="Footer Placeholder 5">
            <a:extLst>
              <a:ext uri="{FF2B5EF4-FFF2-40B4-BE49-F238E27FC236}">
                <a16:creationId xmlns:a16="http://schemas.microsoft.com/office/drawing/2014/main" id="{25C9666A-90C2-E820-6013-6E3D581B57E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3683B01-B69C-B35E-AF30-16D81F97BE96}"/>
              </a:ext>
            </a:extLst>
          </p:cNvPr>
          <p:cNvSpPr>
            <a:spLocks noGrp="1"/>
          </p:cNvSpPr>
          <p:nvPr>
            <p:ph type="sldNum" sz="quarter" idx="12"/>
          </p:nvPr>
        </p:nvSpPr>
        <p:spPr/>
        <p:txBody>
          <a:bodyPr/>
          <a:lstStyle/>
          <a:p>
            <a:fld id="{6E9C2140-A14C-4BC0-888B-3730D9B67FF8}" type="slidenum">
              <a:rPr lang="tr-TR" smtClean="0"/>
              <a:t>‹#›</a:t>
            </a:fld>
            <a:endParaRPr lang="tr-TR"/>
          </a:p>
        </p:txBody>
      </p:sp>
    </p:spTree>
    <p:extLst>
      <p:ext uri="{BB962C8B-B14F-4D97-AF65-F5344CB8AC3E}">
        <p14:creationId xmlns:p14="http://schemas.microsoft.com/office/powerpoint/2010/main" val="1946661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7DCFE8-B122-2C49-3563-C4C94D996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BC9CD16C-AE81-6B5A-F4AD-4EC2EDCAC8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935EDC30-73F3-07C8-9EAD-FF9DADBFA1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D2A44F-5F23-4E7E-B7AC-428777CAAA4E}" type="datetimeFigureOut">
              <a:rPr lang="tr-TR" smtClean="0"/>
              <a:t>26.04.2024</a:t>
            </a:fld>
            <a:endParaRPr lang="tr-TR"/>
          </a:p>
        </p:txBody>
      </p:sp>
      <p:sp>
        <p:nvSpPr>
          <p:cNvPr id="5" name="Footer Placeholder 4">
            <a:extLst>
              <a:ext uri="{FF2B5EF4-FFF2-40B4-BE49-F238E27FC236}">
                <a16:creationId xmlns:a16="http://schemas.microsoft.com/office/drawing/2014/main" id="{D1D985BF-7007-548D-6BB2-7C239F71FC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B88778A-BF85-4889-DD03-106C708216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9C2140-A14C-4BC0-888B-3730D9B67FF8}" type="slidenum">
              <a:rPr lang="tr-TR" smtClean="0"/>
              <a:t>‹#›</a:t>
            </a:fld>
            <a:endParaRPr lang="tr-TR"/>
          </a:p>
        </p:txBody>
      </p:sp>
    </p:spTree>
    <p:extLst>
      <p:ext uri="{BB962C8B-B14F-4D97-AF65-F5344CB8AC3E}">
        <p14:creationId xmlns:p14="http://schemas.microsoft.com/office/powerpoint/2010/main" val="2828584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7DBEC6-7CD0-2ECE-8853-C358E570D1CA}"/>
              </a:ext>
            </a:extLst>
          </p:cNvPr>
          <p:cNvSpPr>
            <a:spLocks noGrp="1"/>
          </p:cNvSpPr>
          <p:nvPr>
            <p:ph type="ctrTitle"/>
          </p:nvPr>
        </p:nvSpPr>
        <p:spPr>
          <a:xfrm>
            <a:off x="838199" y="1093788"/>
            <a:ext cx="10506455" cy="2967208"/>
          </a:xfrm>
        </p:spPr>
        <p:txBody>
          <a:bodyPr>
            <a:normAutofit/>
          </a:bodyPr>
          <a:lstStyle/>
          <a:p>
            <a:pPr xmlns:a="http://schemas.openxmlformats.org/drawingml/2006/main" algn="l">
              <a:bidi/>
            </a:pPr>
            <a:r xmlns:a="http://schemas.openxmlformats.org/drawingml/2006/main">
              <a:rPr lang="ar" sz="8000"/>
              <a:t>مخططات التسلسل</a:t>
            </a:r>
          </a:p>
        </p:txBody>
      </p:sp>
      <p:sp>
        <p:nvSpPr>
          <p:cNvPr id="3" name="Subtitle 2">
            <a:extLst>
              <a:ext uri="{FF2B5EF4-FFF2-40B4-BE49-F238E27FC236}">
                <a16:creationId xmlns:a16="http://schemas.microsoft.com/office/drawing/2014/main" id="{0A85166C-1A93-1F31-9CDB-F34FCB0F79CE}"/>
              </a:ext>
            </a:extLst>
          </p:cNvPr>
          <p:cNvSpPr>
            <a:spLocks noGrp="1"/>
          </p:cNvSpPr>
          <p:nvPr>
            <p:ph type="subTitle" idx="1"/>
          </p:nvPr>
        </p:nvSpPr>
        <p:spPr>
          <a:xfrm>
            <a:off x="7400924" y="4619624"/>
            <a:ext cx="3946779" cy="1038225"/>
          </a:xfrm>
        </p:spPr>
        <p:txBody>
          <a:bodyPr>
            <a:normAutofit/>
          </a:bodyPr>
          <a:lstStyle/>
          <a:p>
            <a:pPr xmlns:a="http://schemas.openxmlformats.org/drawingml/2006/main" algn="r">
              <a:bidi/>
            </a:pPr>
            <a:r xmlns:a="http://schemas.openxmlformats.org/drawingml/2006/main">
              <a:rPr lang="ar" dirty="0"/>
              <a:t>الدقة. يرى. سارب كوبان</a:t>
            </a:r>
            <a:endParaRPr xmlns:a="http://schemas.openxmlformats.org/drawingml/2006/main" lang="tr-TR"/>
          </a:p>
          <a:p>
            <a:pPr xmlns:a="http://schemas.openxmlformats.org/drawingml/2006/main" algn="r">
              <a:bidi/>
            </a:pPr>
            <a:r xmlns:a="http://schemas.openxmlformats.org/drawingml/2006/main">
              <a:rPr lang="ar" dirty="0"/>
              <a:t>sarp.coban@samsun.edu.tr</a:t>
            </a:r>
            <a:endParaRPr xmlns:a="http://schemas.openxmlformats.org/drawingml/2006/main"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496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2AEB91-AB8D-798B-B59C-317650ED64B2}"/>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أجزاء التفاعل</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A7CDA3-C99F-155B-901A-152040DFF5AB}"/>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a:t>تُستخدم أجزاء التفاعل في مخطط التسلسل لتمثيل هياكل التحكم والسيناريوهات المختلفة التي تؤثر على تدفق الرسائل والتفاعلات بين الكائنات. إنها تسمح بتصوير السلوكيات المعقدة مثل الحلقات والشروط والتنفيذ المتوازي والتكرارات في مخطط التسلسل. توفر أجزاء التفاعل رؤية أكثر تفصيلاً وشمولاً لسلوك النظام من خلال المساعدة في نمذجة المسارات البديلة والتزامن والتكرار أثناء التفاعل.</a:t>
            </a:r>
          </a:p>
        </p:txBody>
      </p:sp>
    </p:spTree>
    <p:extLst>
      <p:ext uri="{BB962C8B-B14F-4D97-AF65-F5344CB8AC3E}">
        <p14:creationId xmlns:p14="http://schemas.microsoft.com/office/powerpoint/2010/main" val="4032473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B561EB-91BE-D4BB-9F20-F65CB757889B}"/>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B0DC50C-8DA8-112E-0973-398DAC9DF314}"/>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1700" b="1"/>
              <a:t>البديل (الفرعي): </a:t>
            </a:r>
            <a:r xmlns:a="http://schemas.openxmlformats.org/drawingml/2006/main">
              <a:rPr lang="ar" sz="1700"/>
              <a:t>يمثل الجزء البديل السلوك الشرطي الذي يتم فيه تنفيذ سلاسل رسائل مختلفة وفقًا لشروط محددة. وهو يتألف من فروع متعددة، يرتبط كل منها بشرط ما. يتم تنفيذ فرع واحد فقط بناءً على تقييم الظروف في وقت التشغيل.</a:t>
            </a:r>
          </a:p>
          <a:p>
            <a:r xmlns:a="http://schemas.openxmlformats.org/drawingml/2006/main">
              <a:rPr lang="ar" sz="1700" b="1"/>
              <a:t>الخيار (اختيار): </a:t>
            </a:r>
            <a:r xmlns:a="http://schemas.openxmlformats.org/drawingml/2006/main">
              <a:rPr lang="ar" sz="1700"/>
              <a:t>يوفر جزء الخيار تسلسلًا اختياريًا للرسائل التي قد يتم تنفيذها أو لا يتم تنفيذها وفقًا للشرط. يسمح بنمذجة السلوك التعسفي ضمن مخطط تسلسلي.</a:t>
            </a:r>
          </a:p>
          <a:p>
            <a:r xmlns:a="http://schemas.openxmlformats.org/drawingml/2006/main">
              <a:rPr lang="ar" sz="1700" b="1"/>
              <a:t>الحلقة: </a:t>
            </a:r>
            <a:r xmlns:a="http://schemas.openxmlformats.org/drawingml/2006/main">
              <a:rPr lang="ar" sz="1700"/>
              <a:t>يمثل مقطع الحلقة السلوك التكراري الذي يتم فيه تكرار سلسلة من الرسائل لعدد معين من المرات أو حتى يتم استيفاء الشرط. يسمح بنمذجة الحلقات والتكرارات ضمن مخطط التسلسل.</a:t>
            </a:r>
          </a:p>
          <a:p>
            <a:r xmlns:a="http://schemas.openxmlformats.org/drawingml/2006/main">
              <a:rPr lang="ar" sz="1700" b="1"/>
              <a:t>الموازي (Par): </a:t>
            </a:r>
            <a:r xmlns:a="http://schemas.openxmlformats.org/drawingml/2006/main">
              <a:rPr lang="ar" sz="1700"/>
              <a:t>يمثل الجزء المتوازي السلوك المتزامن الذي يتم فيه تنفيذ سلاسل رسائل متعددة في وقت واحد. فهو يسمح بنمذجة مسارات التنفيذ المتوازية ضمن مخطط التسلسل، حيث يمكن إرسال الرسائل في شرايين الحياة المختلفة في وقت واحد.</a:t>
            </a:r>
          </a:p>
          <a:p>
            <a:endParaRPr lang="tr-TR" sz="1700"/>
          </a:p>
        </p:txBody>
      </p:sp>
    </p:spTree>
    <p:extLst>
      <p:ext uri="{BB962C8B-B14F-4D97-AF65-F5344CB8AC3E}">
        <p14:creationId xmlns:p14="http://schemas.microsoft.com/office/powerpoint/2010/main" val="3382694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2E0E8C-88E7-260C-15CD-73EE2540E687}"/>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0E362A-C3F9-211D-A5FB-FAF0AF87D9AD}"/>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b="1"/>
              <a:t>التسلسل الصارم (Seq): </a:t>
            </a:r>
            <a:r xmlns:a="http://schemas.openxmlformats.org/drawingml/2006/main">
              <a:rPr lang="ar" sz="2200"/>
              <a:t>يفرض جزء التسلسل الصارم ترتيبًا تسلسليًا صارمًا للرسائل داخل حدوده. فهو يضمن تنفيذ الرسائل الموجودة داخل الجزء بالترتيب المحدد دون تشابكها مع رسائل من شرايين الحياة الأخرى.</a:t>
            </a:r>
          </a:p>
          <a:p>
            <a:r xmlns:a="http://schemas.openxmlformats.org/drawingml/2006/main">
              <a:rPr lang="ar" sz="2200" b="1"/>
              <a:t>القسم الحرج (الحرج): </a:t>
            </a:r>
            <a:r xmlns:a="http://schemas.openxmlformats.org/drawingml/2006/main">
              <a:rPr lang="ar" sz="2200"/>
              <a:t>يمثل جزء القسم الحرج قسمًا حصريًا متبادلًا حيث يمكن لكائن واحد فقط أن يكون نشطًا في المرة الواحدة. فهو يصمم التزامن والاستبعاد المتبادل بين الكائنات، مما يضمن أن كائنًا واحدًا فقط ينفذ القسم الحرج الخاص به في أي وقت محدد.</a:t>
            </a:r>
          </a:p>
        </p:txBody>
      </p:sp>
    </p:spTree>
    <p:extLst>
      <p:ext uri="{BB962C8B-B14F-4D97-AF65-F5344CB8AC3E}">
        <p14:creationId xmlns:p14="http://schemas.microsoft.com/office/powerpoint/2010/main" val="2270607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653B4-2802-3B00-ED92-593997A4585A}"/>
              </a:ext>
            </a:extLst>
          </p:cNvPr>
          <p:cNvSpPr>
            <a:spLocks noGrp="1"/>
          </p:cNvSpPr>
          <p:nvPr>
            <p:ph type="title"/>
          </p:nvPr>
        </p:nvSpPr>
        <p:spPr>
          <a:xfrm>
            <a:off x="630936" y="639520"/>
            <a:ext cx="3429000" cy="1719072"/>
          </a:xfrm>
        </p:spPr>
        <p:txBody>
          <a:bodyPr anchor="b">
            <a:normAutofit/>
          </a:bodyPr>
          <a:lstStyle/>
          <a:p>
            <a:r xmlns:a="http://schemas.openxmlformats.org/drawingml/2006/main">
              <a:rPr lang="ar" sz="5400"/>
              <a:t>مثال</a:t>
            </a:r>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8959D19-9FD0-BB69-6C7F-6FBF188989F7}"/>
              </a:ext>
            </a:extLst>
          </p:cNvPr>
          <p:cNvSpPr>
            <a:spLocks noGrp="1"/>
          </p:cNvSpPr>
          <p:nvPr>
            <p:ph idx="1"/>
          </p:nvPr>
        </p:nvSpPr>
        <p:spPr>
          <a:xfrm>
            <a:off x="630936" y="2807208"/>
            <a:ext cx="3429000" cy="3410712"/>
          </a:xfrm>
        </p:spPr>
        <p:txBody>
          <a:bodyPr anchor="t">
            <a:normAutofit/>
          </a:bodyPr>
          <a:lstStyle/>
          <a:p>
            <a:endParaRPr lang="tr-TR" sz="2200"/>
          </a:p>
        </p:txBody>
      </p:sp>
      <p:pic>
        <p:nvPicPr>
          <p:cNvPr id="6" name="Picture 5">
            <a:extLst>
              <a:ext uri="{FF2B5EF4-FFF2-40B4-BE49-F238E27FC236}">
                <a16:creationId xmlns:a16="http://schemas.microsoft.com/office/drawing/2014/main" id="{F5AF73F5-B2FD-E4C4-6BDC-6579C021E6C6}"/>
              </a:ext>
            </a:extLst>
          </p:cNvPr>
          <p:cNvPicPr>
            <a:picLocks noChangeAspect="1"/>
          </p:cNvPicPr>
          <p:nvPr/>
        </p:nvPicPr>
        <p:blipFill>
          <a:blip r:embed="rId2"/>
          <a:stretch>
            <a:fillRect/>
          </a:stretch>
        </p:blipFill>
        <p:spPr>
          <a:xfrm>
            <a:off x="4654296" y="1616774"/>
            <a:ext cx="6903720" cy="3624452"/>
          </a:xfrm>
          <a:prstGeom prst="rect">
            <a:avLst/>
          </a:prstGeom>
        </p:spPr>
      </p:pic>
    </p:spTree>
    <p:extLst>
      <p:ext uri="{BB962C8B-B14F-4D97-AF65-F5344CB8AC3E}">
        <p14:creationId xmlns:p14="http://schemas.microsoft.com/office/powerpoint/2010/main" val="23511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42B44-BCD3-9DC0-462F-4AE78B810CC3}"/>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ما هو مخطط التسلسل؟</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F343BC-D914-8201-5921-5A7BE9AD0F95}"/>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a:t>مخطط التسلسل هو نوع من مخططات التفاعل في لغة النمذجة الموحدة (UML) الذي يُظهر التفاعلات بين الكائنات أو المكونات داخل النظام بطريقة تسلسلية. فهو يُظهر سلوك السيناريو، ويُظهر تدفق الرسائل أو استدعاءات الأسلوب بين هذه الكائنات بمرور الوقت.</a:t>
            </a:r>
          </a:p>
          <a:p>
            <a:endParaRPr lang="tr-TR" sz="2200"/>
          </a:p>
          <a:p>
            <a:endParaRPr lang="tr-TR" sz="2200"/>
          </a:p>
        </p:txBody>
      </p:sp>
    </p:spTree>
    <p:extLst>
      <p:ext uri="{BB962C8B-B14F-4D97-AF65-F5344CB8AC3E}">
        <p14:creationId xmlns:p14="http://schemas.microsoft.com/office/powerpoint/2010/main" val="289868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8E45-2C12-D32D-4949-D61955A091E9}"/>
              </a:ext>
            </a:extLst>
          </p:cNvPr>
          <p:cNvSpPr>
            <a:spLocks noGrp="1"/>
          </p:cNvSpPr>
          <p:nvPr>
            <p:ph type="title"/>
          </p:nvPr>
        </p:nvSpPr>
        <p:spPr>
          <a:xfrm>
            <a:off x="841248" y="548640"/>
            <a:ext cx="3600860" cy="5431536"/>
          </a:xfrm>
        </p:spPr>
        <p:txBody>
          <a:bodyPr>
            <a:normAutofit/>
          </a:bodyPr>
          <a:lstStyle/>
          <a:p>
            <a:r xmlns:a="http://schemas.openxmlformats.org/drawingml/2006/main">
              <a:rPr lang="ar" sz="3000"/>
              <a:t>الكائنات / المشاركين</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07976B3-4871-6C3F-0BFB-5E966A7D8E11}"/>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a:t>في مخطط التسلسل، تمثل الكائنات أو المشاركون كيانات مختلفة (مثل الفئات أو المكونات أو الجهات الفاعلة) التي تتفاعل مع بعضها البعض لتحقيق سلوك معين أو حالة استخدام داخل النظام. </a:t>
            </a:r>
            <a:r xmlns:a="http://schemas.openxmlformats.org/drawingml/2006/main">
              <a:rPr lang="ar" sz="2200" dirty="0"/>
              <a:t>يتم تصوير كل كائن على أنه خط عمودي يُعرف باسم "خط الحياة" يمتد إلى الأسفل ويمثل وجود الكائن لفترة من الوقت أثناء تسلسل التفاعل.</a:t>
            </a:r>
          </a:p>
        </p:txBody>
      </p:sp>
    </p:spTree>
    <p:extLst>
      <p:ext uri="{BB962C8B-B14F-4D97-AF65-F5344CB8AC3E}">
        <p14:creationId xmlns:p14="http://schemas.microsoft.com/office/powerpoint/2010/main" val="4108100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E263F4-41FA-1EF0-4BC2-91BE4FAD852E}"/>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81670E8-F74B-68F0-AEC0-98C05EC94305}"/>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1400" b="1"/>
              <a:t>تحديد الهوية: </a:t>
            </a:r>
            <a:r xmlns:a="http://schemas.openxmlformats.org/drawingml/2006/main">
              <a:rPr lang="ar" sz="1400"/>
              <a:t>عادةً ما يتم تسمية كل كائن مشارك في مخطط التسلسل باسمه أو معرفه. يساعد هذا في تحديد الكائنات المشاركة في التفاعل بوضوح.</a:t>
            </a:r>
          </a:p>
          <a:p>
            <a:r xmlns:a="http://schemas.openxmlformats.org/drawingml/2006/main">
              <a:rPr lang="ar" sz="1400" b="1"/>
              <a:t>الأدوار: </a:t>
            </a:r>
            <a:r xmlns:a="http://schemas.openxmlformats.org/drawingml/2006/main">
              <a:rPr lang="ar" sz="1400"/>
              <a:t>يمكن أن تلعب الكائنات أدوارًا مختلفة في التفاعل اعتمادًا على سياق مخطط التسلسل. على سبيل المثال، في نظام التسوق عبر الإنترنت، قد يكون لديك كائنات تمثل عميلاً وعربة تسوق وعناصر متنوعة.</a:t>
            </a:r>
          </a:p>
          <a:p>
            <a:r xmlns:a="http://schemas.openxmlformats.org/drawingml/2006/main">
              <a:rPr lang="ar" sz="1400" b="1"/>
              <a:t>شرايين الحياة: </a:t>
            </a:r>
            <a:r xmlns:a="http://schemas.openxmlformats.org/drawingml/2006/main">
              <a:rPr lang="ar" sz="1400"/>
              <a:t>تسمى الخطوط العمودية التي تمثل الكائنات شريان الحياة. تُظهر خطوط الحياة هذه عمر كل كائن أثناء تسلسل التفاعل. عادةً ما يتوافق الجزء العلوي من خط الحياة مع نقطة بداية التفاعل، بينما يمثل الجزء السفلي النهاية.</a:t>
            </a:r>
          </a:p>
          <a:p>
            <a:r xmlns:a="http://schemas.openxmlformats.org/drawingml/2006/main">
              <a:rPr lang="ar" sz="1400" b="1"/>
              <a:t>التنشيط: </a:t>
            </a:r>
            <a:r xmlns:a="http://schemas.openxmlformats.org/drawingml/2006/main">
              <a:rPr lang="ar" sz="1400"/>
              <a:t>عندما يشارك كائن بشكل نشط في معالجة رسالة أو تنفيذ إجراء، يتم رسم مربع التنشيط على شريان الحياة الخاص به. يعرض مربع التنشيط هذا مقدار الوقت الذي ينفذ فيه الكائن طريقة أو عملية معينة.</a:t>
            </a:r>
          </a:p>
          <a:p>
            <a:r xmlns:a="http://schemas.openxmlformats.org/drawingml/2006/main">
              <a:rPr lang="ar" sz="1400" b="1"/>
              <a:t>الرسائل: </a:t>
            </a:r>
            <a:r xmlns:a="http://schemas.openxmlformats.org/drawingml/2006/main">
              <a:rPr lang="ar" sz="1400"/>
              <a:t>تتم الإشارة إلى الرسائل أو استدعاءات الأساليب بين الكائنات بواسطة أسهم أفقية تربط شريان الحياة للكائنات المرسلة والمستقبلة. تمثل هذه الرسائل تدفق التحكم أو البيانات بين الكائنات وتظهر كيفية تعاونها لإنجاز المهمة.</a:t>
            </a:r>
          </a:p>
          <a:p>
            <a:r xmlns:a="http://schemas.openxmlformats.org/drawingml/2006/main">
              <a:rPr lang="ar" sz="1400" b="1"/>
              <a:t>التفاعلات الذاتية: </a:t>
            </a:r>
            <a:r xmlns:a="http://schemas.openxmlformats.org/drawingml/2006/main">
              <a:rPr lang="ar" sz="1400"/>
              <a:t>يمكن للكائن إرسال رسائل إلى نفسه تمثل المعالجة الداخلية أو أساليب الاستدعاء الذاتي. في مثل هذه الحالات، يعود السهم إلى نفس خط الحياة.</a:t>
            </a:r>
          </a:p>
        </p:txBody>
      </p:sp>
    </p:spTree>
    <p:extLst>
      <p:ext uri="{BB962C8B-B14F-4D97-AF65-F5344CB8AC3E}">
        <p14:creationId xmlns:p14="http://schemas.microsoft.com/office/powerpoint/2010/main" val="243490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913BAC-AD3D-3C5A-48B6-1A934FE092CF}"/>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رسائل</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F3E0E6-797A-87C5-6B9D-E094D963F142}"/>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a:t>تمثل الرسائل في مخطط التسلسل التواصل أو التفاعل بين الكائنات أو المشاركين داخل النظام. وهي تُظهر تدفق عناصر التحكم أو البيانات أو المعلومات التي تنتقل بين المكونات المختلفة أثناء تنفيذ حالة الاستخدام أو السيناريو. يمكن أن تتخذ الرسائل مجموعة متنوعة من التنسيقات وتنقل أنواعًا مختلفة من التفاعلات، بما في ذلك استدعاءات الطريقة أو الإشارات أو الاتصالات غير المتزامنة.</a:t>
            </a:r>
          </a:p>
        </p:txBody>
      </p:sp>
    </p:spTree>
    <p:extLst>
      <p:ext uri="{BB962C8B-B14F-4D97-AF65-F5344CB8AC3E}">
        <p14:creationId xmlns:p14="http://schemas.microsoft.com/office/powerpoint/2010/main" val="4091758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D3128F-6464-8BA9-B4FB-D013121986F9}"/>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594ABA-79CD-C876-5DEE-A62255D48AD1}"/>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000" b="1"/>
              <a:t>أنواع الرسائل:</a:t>
            </a:r>
          </a:p>
          <a:p>
            <a:r xmlns:a="http://schemas.openxmlformats.org/drawingml/2006/main">
              <a:rPr lang="ar" sz="2000" b="1"/>
              <a:t>الرسائل المتزامنة: </a:t>
            </a:r>
            <a:r xmlns:a="http://schemas.openxmlformats.org/drawingml/2006/main">
              <a:rPr lang="ar" sz="2000"/>
              <a:t>تشير هذه الرسائل إلى استدعاء أسلوب مباشر أو استدعاء بين الكائنات حيث ينتظر المرسل استجابة من جهاز الاستقبال قبل المتابعة. يقوم المرسل بإيقاف التنفيذ حتى يتلقى ردًا أو إقرارًا.</a:t>
            </a:r>
          </a:p>
          <a:p>
            <a:r xmlns:a="http://schemas.openxmlformats.org/drawingml/2006/main">
              <a:rPr lang="ar" sz="2000" b="1"/>
              <a:t>الرسائل غير المتزامنة: </a:t>
            </a:r>
            <a:r xmlns:a="http://schemas.openxmlformats.org/drawingml/2006/main">
              <a:rPr lang="ar" sz="2000"/>
              <a:t>تمثل الرسائل غير المتزامنة اتصالات لا يتوقع فيها المرسل استجابة من المتلقي. بعد إرسال الرسالة، يواصل المرسل التنفيذ دون حظر ويقوم المتلقي بمعالجة الرسالة بشكل مستقل.</a:t>
            </a:r>
          </a:p>
          <a:p>
            <a:r xmlns:a="http://schemas.openxmlformats.org/drawingml/2006/main">
              <a:rPr lang="ar" sz="2000" b="1"/>
              <a:t>رسائل الإرجاع: </a:t>
            </a:r>
            <a:r xmlns:a="http://schemas.openxmlformats.org/drawingml/2006/main">
              <a:rPr lang="ar" sz="2000"/>
              <a:t>تُستخدم رسائل الإرجاع لتمثيل القيمة المرتجعة أو الاستجابة التي يرسلها الكائن المتلقي إلى المرسل بعد معالجة الرسالة المتزامنة. تشير إلى أن تنفيذ الطريقة قد اكتمل وعودة التحكم إلى المرسل.</a:t>
            </a:r>
          </a:p>
        </p:txBody>
      </p:sp>
    </p:spTree>
    <p:extLst>
      <p:ext uri="{BB962C8B-B14F-4D97-AF65-F5344CB8AC3E}">
        <p14:creationId xmlns:p14="http://schemas.microsoft.com/office/powerpoint/2010/main" val="1022580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BA5FAF-1991-85D6-9015-9B36EE34D250}"/>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546D80F-7992-0404-8BF0-3ADB1F8F374B}"/>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1400" b="1"/>
              <a:t>بناء جملة الرسالة:</a:t>
            </a:r>
          </a:p>
          <a:p>
            <a:r xmlns:a="http://schemas.openxmlformats.org/drawingml/2006/main">
              <a:rPr lang="ar" sz="1400"/>
              <a:t>عادةً ما يتم تمثيل الرسائل في المخططات التسلسلية بواسطة أسهم تربط شرايين الحياة (خطوط رأسية تمثل الكائنات/المشاركين).</a:t>
            </a:r>
          </a:p>
          <a:p>
            <a:r xmlns:a="http://schemas.openxmlformats.org/drawingml/2006/main">
              <a:rPr lang="ar" sz="1400"/>
              <a:t>يشير رأس السهم من المرسل إلى المستقبل، مما يشير إلى اتجاه الاتصال.</a:t>
            </a:r>
          </a:p>
          <a:p>
            <a:r xmlns:a="http://schemas.openxmlformats.org/drawingml/2006/main">
              <a:rPr lang="ar" sz="1400"/>
              <a:t>يمكن أن تحتوي علامات الرسائل على اسم الطريقة التي يتم استدعاؤها، بالإضافة إلى أي معلمات أو وسائط تم تمريرها أثناء الاتصال.</a:t>
            </a:r>
          </a:p>
          <a:p>
            <a:r xmlns:a="http://schemas.openxmlformats.org/drawingml/2006/main">
              <a:rPr lang="ar" sz="1400" b="1"/>
              <a:t>ترتيب الرسالة:</a:t>
            </a:r>
          </a:p>
          <a:p>
            <a:r xmlns:a="http://schemas.openxmlformats.org/drawingml/2006/main">
              <a:rPr lang="ar" sz="1400"/>
              <a:t>يتم ترتيب الرسائل في مخطط التسلسل ترتيبًا زمنيًا من أعلى إلى أسفل لتعكس ترتيب التفاعلات بمرور الوقت.</a:t>
            </a:r>
          </a:p>
          <a:p>
            <a:r xmlns:a="http://schemas.openxmlformats.org/drawingml/2006/main">
              <a:rPr lang="ar" sz="1400"/>
              <a:t>يشير الموضع الرأسي للرسالة في الرسم التخطيطي إلى وقت حدوثها بالنسبة إلى الرسائل الأخرى. تحدث الرسائل على نفس المستوى في وقت واحد، بينما تظهر الرسائل أدناه لاحقًا في التسلسل.</a:t>
            </a:r>
          </a:p>
          <a:p>
            <a:r xmlns:a="http://schemas.openxmlformats.org/drawingml/2006/main">
              <a:rPr lang="ar" sz="1400" b="1"/>
              <a:t>مدة الرسالة:</a:t>
            </a:r>
          </a:p>
          <a:p>
            <a:r xmlns:a="http://schemas.openxmlformats.org/drawingml/2006/main">
              <a:rPr lang="ar" sz="1400"/>
              <a:t>يتم تمثيل مدة الرسالة بطول السهم الذي يربط بين خطوط الحياة. يشير السهم الأطول إلى أن الاتصال بين الكائنات يستغرق وقتًا أطول.</a:t>
            </a:r>
          </a:p>
          <a:p>
            <a:r xmlns:a="http://schemas.openxmlformats.org/drawingml/2006/main">
              <a:rPr lang="ar" sz="1400"/>
              <a:t>توفر مربعات التنشيط الموجودة على فترات الحياة سياقًا إضافيًا حول توقيت التفاعلات ومدتها، مما يشير إلى أن الكائن يقوم بمعالجة الرسالة بشكل نشط.</a:t>
            </a:r>
          </a:p>
        </p:txBody>
      </p:sp>
    </p:spTree>
    <p:extLst>
      <p:ext uri="{BB962C8B-B14F-4D97-AF65-F5344CB8AC3E}">
        <p14:creationId xmlns:p14="http://schemas.microsoft.com/office/powerpoint/2010/main" val="3171726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9971BA-46BE-3EED-A5D2-D9D562BC6953}"/>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صناديق التنشيط</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98958D-60C7-2C60-48EA-BFB1D5FC0B04}"/>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2200"/>
              <a:t>مربعات التنشيط، المعروفة أيضًا باسم أشرطة التنشيط أو ميزات التنفيذ، هي عناصر رسومية تُستخدم في المخططات التسلسلية لتمثيل الفترة الزمنية التي يقوم خلالها كائن أو مشارك بمعالجة رسالة أو تنفيذ إجراء بشكل نشط. أنها توفر إشارة مرئية عندما يكون الكائن مشغولاً بتنفيذ طريقة أو أداء مهمة محددة في سياق مخطط التسلسل.</a:t>
            </a:r>
          </a:p>
        </p:txBody>
      </p:sp>
    </p:spTree>
    <p:extLst>
      <p:ext uri="{BB962C8B-B14F-4D97-AF65-F5344CB8AC3E}">
        <p14:creationId xmlns:p14="http://schemas.microsoft.com/office/powerpoint/2010/main" val="3853101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650C7B-0262-41C5-0819-2ADC148EA4AA}"/>
              </a:ext>
            </a:extLst>
          </p:cNvPr>
          <p:cNvSpPr>
            <a:spLocks noGrp="1"/>
          </p:cNvSpPr>
          <p:nvPr>
            <p:ph type="title"/>
          </p:nvPr>
        </p:nvSpPr>
        <p:spPr>
          <a:xfrm>
            <a:off x="841248" y="548640"/>
            <a:ext cx="3600860" cy="5431536"/>
          </a:xfrm>
        </p:spPr>
        <p:txBody>
          <a:bodyPr>
            <a:normAutofit/>
          </a:bodyPr>
          <a:lstStyle/>
          <a:p>
            <a:r xmlns:a="http://schemas.openxmlformats.org/drawingml/2006/main">
              <a:rPr lang="ar" sz="5400"/>
              <a:t>النقاط الرئيسية</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DC361AF-4E7D-567B-0BE8-331EF4B809ED}"/>
              </a:ext>
            </a:extLst>
          </p:cNvPr>
          <p:cNvSpPr>
            <a:spLocks noGrp="1"/>
          </p:cNvSpPr>
          <p:nvPr>
            <p:ph idx="1"/>
          </p:nvPr>
        </p:nvSpPr>
        <p:spPr>
          <a:xfrm>
            <a:off x="5126418" y="552091"/>
            <a:ext cx="6224335" cy="5431536"/>
          </a:xfrm>
        </p:spPr>
        <p:txBody>
          <a:bodyPr anchor="ctr">
            <a:normAutofit/>
          </a:bodyPr>
          <a:lstStyle/>
          <a:p>
            <a:r xmlns:a="http://schemas.openxmlformats.org/drawingml/2006/main">
              <a:rPr lang="ar" sz="1500" b="1"/>
              <a:t>الغرض: </a:t>
            </a:r>
            <a:r xmlns:a="http://schemas.openxmlformats.org/drawingml/2006/main">
              <a:rPr lang="ar" sz="1500"/>
              <a:t>تساعد مربعات التنشيط في تصور توقيت ومدة تنشيط الكائن أثناء تنفيذ سلسلة من التفاعلات. وهي تشير إلى الوقت الذي يكون فيه الكائن "نشطًا" ويقوم بمعالجة رسالة، ومتى يكون خاملاً أو في انتظار المزيد من الإدخال.</a:t>
            </a:r>
          </a:p>
          <a:p>
            <a:r xmlns:a="http://schemas.openxmlformats.org/drawingml/2006/main">
              <a:rPr lang="ar" sz="1500" b="1"/>
              <a:t>المظهر: </a:t>
            </a:r>
            <a:r xmlns:a="http://schemas.openxmlformats.org/drawingml/2006/main">
              <a:rPr lang="ar" sz="1500"/>
              <a:t>يتم تصوير مربعات التنشيط عادةً على شكل مستطيلات أو صناديق تمتد أفقيًا من شريان الحياة للكائن المشارك في التفاعل. يتوافق عرض مربع التنشيط مع وقت تنشيط الكائن ويشير إلى المدة التي يظل فيها مشغولاً بمعالجة الرسالة.</a:t>
            </a:r>
          </a:p>
          <a:p>
            <a:r xmlns:a="http://schemas.openxmlformats.org/drawingml/2006/main">
              <a:rPr lang="ar" sz="1500" b="1"/>
              <a:t>تحديد الموضع: </a:t>
            </a:r>
            <a:r xmlns:a="http://schemas.openxmlformats.org/drawingml/2006/main">
              <a:rPr lang="ar" sz="1500"/>
              <a:t>يتم وضع صناديق التنشيط على شريان الحياة للكائن في الموضع الرأسي المناسب الذي يتوافق مع توقيت الرسالة التي تتم معالجتها. تتم محاذاتها مع سهم الرسالة للإشارة إلى مقدار الوقت الذي ينفذ فيه الكائن الطريقة أو العملية المرتبطة.</a:t>
            </a:r>
          </a:p>
          <a:p>
            <a:r xmlns:a="http://schemas.openxmlformats.org/drawingml/2006/main">
              <a:rPr lang="ar" sz="1500" b="1"/>
              <a:t>التنشيط المتداخل: </a:t>
            </a:r>
            <a:r xmlns:a="http://schemas.openxmlformats.org/drawingml/2006/main">
              <a:rPr lang="ar" sz="1500"/>
              <a:t>في السيناريوهات التي يستدعي فيها الكائن الأساليب التي تؤدي إلى تفاعلات أخرى أو استدعاءات الأساليب، يمكن أن تتداخل مربعات التنشيط داخل بعضها البعض لتمثيل البنية الهرمية لعمليات تنشيط الكائن. يساعد هذا التداخل في إظهار ترتيب استدعاءات الطريقة والمدد الخاصة بها.</a:t>
            </a:r>
          </a:p>
          <a:p>
            <a:r xmlns:a="http://schemas.openxmlformats.org/drawingml/2006/main">
              <a:rPr lang="ar" sz="1500" b="1"/>
              <a:t>المدة: </a:t>
            </a:r>
            <a:r xmlns:a="http://schemas.openxmlformats.org/drawingml/2006/main">
              <a:rPr lang="ar" sz="1500"/>
              <a:t>يشير طول مربع التنشيط على طول المحور الأفقي إلى مقدار الوقت الذي يقضيه الكائن في معالجة الرسالة بشكل نشط. تمثل مربعات التنشيط الأطول أوقات عمل أطول، بينما تمثل الصناديق الأقصر أوقات نشاط أقصر.</a:t>
            </a:r>
          </a:p>
        </p:txBody>
      </p:sp>
    </p:spTree>
    <p:extLst>
      <p:ext uri="{BB962C8B-B14F-4D97-AF65-F5344CB8AC3E}">
        <p14:creationId xmlns:p14="http://schemas.microsoft.com/office/powerpoint/2010/main" val="2816523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1225</Words>
  <Application>Microsoft Office PowerPoint</Application>
  <PresentationFormat>Widescreen</PresentationFormat>
  <Paragraphs>51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Sıra Diyagramları</vt:lpstr>
      <vt:lpstr>Sıra Diyagramı Nedir?</vt:lpstr>
      <vt:lpstr>Nesneler/Katılımcılar</vt:lpstr>
      <vt:lpstr>Anahtar Noktalar</vt:lpstr>
      <vt:lpstr>Mesajlar</vt:lpstr>
      <vt:lpstr>Anahtar Noktalar</vt:lpstr>
      <vt:lpstr>Anahtar Noktalar</vt:lpstr>
      <vt:lpstr>Aktivasyon Kutuları</vt:lpstr>
      <vt:lpstr>Anahtar Noktalar</vt:lpstr>
      <vt:lpstr>Etkileşim Parçaları</vt:lpstr>
      <vt:lpstr>Anahtar Noktalar</vt:lpstr>
      <vt:lpstr>Anahtar Noktalar</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Sıra Diyagramları</dc:title>
  <dc:creator>Sarp Çoban</dc:creator>
  <cp:lastModifiedBy>Sarp Çoban</cp:lastModifiedBy>
  <cp:revision>1</cp:revision>
  <dcterms:created xsi:type="dcterms:W3CDTF">2024-04-26T06:16:55Z</dcterms:created>
  <dcterms:modified xsi:type="dcterms:W3CDTF">2024-04-26T08:34:42Z</dcterms:modified>
</cp:coreProperties>
</file>