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21EB1B-EDDE-4120-845D-E2D6E436E517}" v="11" dt="2024-03-01T08:20:45.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p Çoban" userId="885f7f31fad60238" providerId="LiveId" clId="{D121EB1B-EDDE-4120-845D-E2D6E436E517}"/>
    <pc:docChg chg="undo custSel addSld delSld modSld">
      <pc:chgData name="Sarp Çoban" userId="885f7f31fad60238" providerId="LiveId" clId="{D121EB1B-EDDE-4120-845D-E2D6E436E517}" dt="2024-03-01T08:25:10.727" v="493" actId="26606"/>
      <pc:docMkLst>
        <pc:docMk/>
      </pc:docMkLst>
      <pc:sldChg chg="addSp delSp modSp new mod setBg">
        <pc:chgData name="Sarp Çoban" userId="885f7f31fad60238" providerId="LiveId" clId="{D121EB1B-EDDE-4120-845D-E2D6E436E517}" dt="2024-03-01T08:18:38.244" v="427" actId="26606"/>
        <pc:sldMkLst>
          <pc:docMk/>
          <pc:sldMk cId="96902433" sldId="256"/>
        </pc:sldMkLst>
        <pc:spChg chg="mod">
          <ac:chgData name="Sarp Çoban" userId="885f7f31fad60238" providerId="LiveId" clId="{D121EB1B-EDDE-4120-845D-E2D6E436E517}" dt="2024-03-01T08:18:38.244" v="427" actId="26606"/>
          <ac:spMkLst>
            <pc:docMk/>
            <pc:sldMk cId="96902433" sldId="256"/>
            <ac:spMk id="2" creationId="{0C5DA39D-F4F6-DAF7-765E-6517EE9E552A}"/>
          </ac:spMkLst>
        </pc:spChg>
        <pc:spChg chg="mod">
          <ac:chgData name="Sarp Çoban" userId="885f7f31fad60238" providerId="LiveId" clId="{D121EB1B-EDDE-4120-845D-E2D6E436E517}" dt="2024-03-01T08:18:38.244" v="427" actId="26606"/>
          <ac:spMkLst>
            <pc:docMk/>
            <pc:sldMk cId="96902433" sldId="256"/>
            <ac:spMk id="3" creationId="{F973188D-2238-8C80-F07E-B9364FC0F9AB}"/>
          </ac:spMkLst>
        </pc:spChg>
        <pc:spChg chg="add del">
          <ac:chgData name="Sarp Çoban" userId="885f7f31fad60238" providerId="LiveId" clId="{D121EB1B-EDDE-4120-845D-E2D6E436E517}" dt="2024-03-01T08:18:38.215" v="426" actId="26606"/>
          <ac:spMkLst>
            <pc:docMk/>
            <pc:sldMk cId="96902433" sldId="256"/>
            <ac:spMk id="10" creationId="{65219498-D544-41AC-98FE-8F956EF66A62}"/>
          </ac:spMkLst>
        </pc:spChg>
        <pc:spChg chg="add del">
          <ac:chgData name="Sarp Çoban" userId="885f7f31fad60238" providerId="LiveId" clId="{D121EB1B-EDDE-4120-845D-E2D6E436E517}" dt="2024-03-01T08:18:38.215" v="426" actId="26606"/>
          <ac:spMkLst>
            <pc:docMk/>
            <pc:sldMk cId="96902433" sldId="256"/>
            <ac:spMk id="12" creationId="{F500DBFC-17A9-4E0A-AEE2-A49F9AEEF0FD}"/>
          </ac:spMkLst>
        </pc:spChg>
        <pc:spChg chg="add">
          <ac:chgData name="Sarp Çoban" userId="885f7f31fad60238" providerId="LiveId" clId="{D121EB1B-EDDE-4120-845D-E2D6E436E517}" dt="2024-03-01T08:18:38.244" v="427" actId="26606"/>
          <ac:spMkLst>
            <pc:docMk/>
            <pc:sldMk cId="96902433" sldId="256"/>
            <ac:spMk id="20" creationId="{A3363022-C969-41E9-8EB2-E4C94908C1FA}"/>
          </ac:spMkLst>
        </pc:spChg>
        <pc:spChg chg="add">
          <ac:chgData name="Sarp Çoban" userId="885f7f31fad60238" providerId="LiveId" clId="{D121EB1B-EDDE-4120-845D-E2D6E436E517}" dt="2024-03-01T08:18:38.244" v="427" actId="26606"/>
          <ac:spMkLst>
            <pc:docMk/>
            <pc:sldMk cId="96902433" sldId="256"/>
            <ac:spMk id="21" creationId="{8D1AD6B3-BE88-4CEB-BA17-790657CC4729}"/>
          </ac:spMkLst>
        </pc:spChg>
        <pc:grpChg chg="add del">
          <ac:chgData name="Sarp Çoban" userId="885f7f31fad60238" providerId="LiveId" clId="{D121EB1B-EDDE-4120-845D-E2D6E436E517}" dt="2024-03-01T08:18:38.215" v="426" actId="26606"/>
          <ac:grpSpMkLst>
            <pc:docMk/>
            <pc:sldMk cId="96902433" sldId="256"/>
            <ac:grpSpMk id="14" creationId="{D74613BB-817C-4C4F-8A24-4936F2F064C0}"/>
          </ac:grpSpMkLst>
        </pc:grpChg>
        <pc:grpChg chg="add">
          <ac:chgData name="Sarp Çoban" userId="885f7f31fad60238" providerId="LiveId" clId="{D121EB1B-EDDE-4120-845D-E2D6E436E517}" dt="2024-03-01T08:18:38.244" v="427" actId="26606"/>
          <ac:grpSpMkLst>
            <pc:docMk/>
            <pc:sldMk cId="96902433" sldId="256"/>
            <ac:grpSpMk id="23" creationId="{89D1390B-7E13-4B4F-9CB2-391063412E54}"/>
          </ac:grpSpMkLst>
        </pc:grpChg>
        <pc:picChg chg="add del">
          <ac:chgData name="Sarp Çoban" userId="885f7f31fad60238" providerId="LiveId" clId="{D121EB1B-EDDE-4120-845D-E2D6E436E517}" dt="2024-03-01T08:18:38.215" v="426" actId="26606"/>
          <ac:picMkLst>
            <pc:docMk/>
            <pc:sldMk cId="96902433" sldId="256"/>
            <ac:picMk id="7" creationId="{3FF78791-B2F5-EDA7-8B17-F3D24898F3BC}"/>
          </ac:picMkLst>
        </pc:picChg>
        <pc:picChg chg="add">
          <ac:chgData name="Sarp Çoban" userId="885f7f31fad60238" providerId="LiveId" clId="{D121EB1B-EDDE-4120-845D-E2D6E436E517}" dt="2024-03-01T08:18:38.244" v="427" actId="26606"/>
          <ac:picMkLst>
            <pc:docMk/>
            <pc:sldMk cId="96902433" sldId="256"/>
            <ac:picMk id="22" creationId="{F58279EC-16EA-81AA-6ADC-287355E3037D}"/>
          </ac:picMkLst>
        </pc:picChg>
      </pc:sldChg>
      <pc:sldChg chg="addSp delSp modSp new mod setBg">
        <pc:chgData name="Sarp Çoban" userId="885f7f31fad60238" providerId="LiveId" clId="{D121EB1B-EDDE-4120-845D-E2D6E436E517}" dt="2024-03-01T08:21:01.178" v="452" actId="123"/>
        <pc:sldMkLst>
          <pc:docMk/>
          <pc:sldMk cId="1429603620" sldId="257"/>
        </pc:sldMkLst>
        <pc:spChg chg="mod">
          <ac:chgData name="Sarp Çoban" userId="885f7f31fad60238" providerId="LiveId" clId="{D121EB1B-EDDE-4120-845D-E2D6E436E517}" dt="2024-03-01T08:20:53.589" v="450" actId="26606"/>
          <ac:spMkLst>
            <pc:docMk/>
            <pc:sldMk cId="1429603620" sldId="257"/>
            <ac:spMk id="2" creationId="{ACE8657C-DF93-9343-9E55-A6D372B90785}"/>
          </ac:spMkLst>
        </pc:spChg>
        <pc:spChg chg="add del mod">
          <ac:chgData name="Sarp Çoban" userId="885f7f31fad60238" providerId="LiveId" clId="{D121EB1B-EDDE-4120-845D-E2D6E436E517}" dt="2024-03-01T08:21:01.178" v="452" actId="123"/>
          <ac:spMkLst>
            <pc:docMk/>
            <pc:sldMk cId="1429603620" sldId="257"/>
            <ac:spMk id="3" creationId="{E029AE46-C01F-F28B-0441-BE93584B5970}"/>
          </ac:spMkLst>
        </pc:spChg>
        <pc:spChg chg="add">
          <ac:chgData name="Sarp Çoban" userId="885f7f31fad60238" providerId="LiveId" clId="{D121EB1B-EDDE-4120-845D-E2D6E436E517}" dt="2024-03-01T08:20:53.589" v="450" actId="26606"/>
          <ac:spMkLst>
            <pc:docMk/>
            <pc:sldMk cId="1429603620" sldId="257"/>
            <ac:spMk id="6" creationId="{FA23A907-97FB-4A8F-880A-DD77401C4296}"/>
          </ac:spMkLst>
        </pc:spChg>
        <pc:spChg chg="add">
          <ac:chgData name="Sarp Çoban" userId="885f7f31fad60238" providerId="LiveId" clId="{D121EB1B-EDDE-4120-845D-E2D6E436E517}" dt="2024-03-01T08:20:53.589" v="450" actId="26606"/>
          <ac:spMkLst>
            <pc:docMk/>
            <pc:sldMk cId="1429603620" sldId="257"/>
            <ac:spMk id="8" creationId="{C2554CA6-288E-4202-BC52-2E5A8F0C0AED}"/>
          </ac:spMkLst>
        </pc:spChg>
        <pc:spChg chg="add del">
          <ac:chgData name="Sarp Çoban" userId="885f7f31fad60238" providerId="LiveId" clId="{D121EB1B-EDDE-4120-845D-E2D6E436E517}" dt="2024-03-01T08:18:50.157" v="429" actId="26606"/>
          <ac:spMkLst>
            <pc:docMk/>
            <pc:sldMk cId="1429603620" sldId="257"/>
            <ac:spMk id="9" creationId="{C0763A76-9F1C-4FC5-82B7-DD475DA461B2}"/>
          </ac:spMkLst>
        </pc:spChg>
        <pc:spChg chg="add">
          <ac:chgData name="Sarp Çoban" userId="885f7f31fad60238" providerId="LiveId" clId="{D121EB1B-EDDE-4120-845D-E2D6E436E517}" dt="2024-03-01T08:20:53.589" v="450" actId="26606"/>
          <ac:spMkLst>
            <pc:docMk/>
            <pc:sldMk cId="1429603620" sldId="257"/>
            <ac:spMk id="10" creationId="{B10BB131-AC8E-4A8E-A5D1-36260F720C3B}"/>
          </ac:spMkLst>
        </pc:spChg>
        <pc:spChg chg="add del">
          <ac:chgData name="Sarp Çoban" userId="885f7f31fad60238" providerId="LiveId" clId="{D121EB1B-EDDE-4120-845D-E2D6E436E517}" dt="2024-03-01T08:18:50.157" v="429" actId="26606"/>
          <ac:spMkLst>
            <pc:docMk/>
            <pc:sldMk cId="1429603620" sldId="257"/>
            <ac:spMk id="11" creationId="{E81BF4F6-F2CF-4984-9D14-D6966D92F99F}"/>
          </ac:spMkLst>
        </pc:spChg>
        <pc:spChg chg="add">
          <ac:chgData name="Sarp Çoban" userId="885f7f31fad60238" providerId="LiveId" clId="{D121EB1B-EDDE-4120-845D-E2D6E436E517}" dt="2024-03-01T08:20:53.589" v="450" actId="26606"/>
          <ac:spMkLst>
            <pc:docMk/>
            <pc:sldMk cId="1429603620" sldId="257"/>
            <ac:spMk id="12" creationId="{5B7778FC-632E-4DCA-A7CB-0D7731CCF970}"/>
          </ac:spMkLst>
        </pc:spChg>
        <pc:spChg chg="add del">
          <ac:chgData name="Sarp Çoban" userId="885f7f31fad60238" providerId="LiveId" clId="{D121EB1B-EDDE-4120-845D-E2D6E436E517}" dt="2024-03-01T08:20:46.377" v="449" actId="26606"/>
          <ac:spMkLst>
            <pc:docMk/>
            <pc:sldMk cId="1429603620" sldId="257"/>
            <ac:spMk id="13" creationId="{9DECDBF4-02B6-4BB4-B65B-B8107AD6A9E8}"/>
          </ac:spMkLst>
        </pc:spChg>
        <pc:spChg chg="add del">
          <ac:chgData name="Sarp Çoban" userId="885f7f31fad60238" providerId="LiveId" clId="{D121EB1B-EDDE-4120-845D-E2D6E436E517}" dt="2024-03-01T08:20:46.377" v="449" actId="26606"/>
          <ac:spMkLst>
            <pc:docMk/>
            <pc:sldMk cId="1429603620" sldId="257"/>
            <ac:spMk id="14" creationId="{53B021B3-DE93-4AB7-8A18-CF5F1CED88B8}"/>
          </ac:spMkLst>
        </pc:spChg>
        <pc:spChg chg="add del">
          <ac:chgData name="Sarp Çoban" userId="885f7f31fad60238" providerId="LiveId" clId="{D121EB1B-EDDE-4120-845D-E2D6E436E517}" dt="2024-03-01T08:20:46.377" v="449" actId="26606"/>
          <ac:spMkLst>
            <pc:docMk/>
            <pc:sldMk cId="1429603620" sldId="257"/>
            <ac:spMk id="15" creationId="{52D502E5-F6B4-4D58-B4AE-FC466FF15EE8}"/>
          </ac:spMkLst>
        </pc:spChg>
        <pc:graphicFrameChg chg="add del mod">
          <ac:chgData name="Sarp Çoban" userId="885f7f31fad60238" providerId="LiveId" clId="{D121EB1B-EDDE-4120-845D-E2D6E436E517}" dt="2024-03-01T08:20:46.377" v="449" actId="26606"/>
          <ac:graphicFrameMkLst>
            <pc:docMk/>
            <pc:sldMk cId="1429603620" sldId="257"/>
            <ac:graphicFrameMk id="16" creationId="{23D1D2AF-7F22-A18F-6028-E90A3160099D}"/>
          </ac:graphicFrameMkLst>
        </pc:graphicFrameChg>
        <pc:picChg chg="add del">
          <ac:chgData name="Sarp Çoban" userId="885f7f31fad60238" providerId="LiveId" clId="{D121EB1B-EDDE-4120-845D-E2D6E436E517}" dt="2024-03-01T08:18:50.157" v="429" actId="26606"/>
          <ac:picMkLst>
            <pc:docMk/>
            <pc:sldMk cId="1429603620" sldId="257"/>
            <ac:picMk id="5" creationId="{DF5665F0-CECC-CE5A-76D1-155FC443B724}"/>
          </ac:picMkLst>
        </pc:picChg>
      </pc:sldChg>
      <pc:sldChg chg="addSp delSp modSp new mod setBg">
        <pc:chgData name="Sarp Çoban" userId="885f7f31fad60238" providerId="LiveId" clId="{D121EB1B-EDDE-4120-845D-E2D6E436E517}" dt="2024-03-01T08:21:14.025" v="455" actId="123"/>
        <pc:sldMkLst>
          <pc:docMk/>
          <pc:sldMk cId="1336903761" sldId="258"/>
        </pc:sldMkLst>
        <pc:spChg chg="mod">
          <ac:chgData name="Sarp Çoban" userId="885f7f31fad60238" providerId="LiveId" clId="{D121EB1B-EDDE-4120-845D-E2D6E436E517}" dt="2024-03-01T08:21:07.965" v="453" actId="26606"/>
          <ac:spMkLst>
            <pc:docMk/>
            <pc:sldMk cId="1336903761" sldId="258"/>
            <ac:spMk id="2" creationId="{7989A5E8-2774-D239-1E86-2A71B14719B0}"/>
          </ac:spMkLst>
        </pc:spChg>
        <pc:spChg chg="add del mod">
          <ac:chgData name="Sarp Çoban" userId="885f7f31fad60238" providerId="LiveId" clId="{D121EB1B-EDDE-4120-845D-E2D6E436E517}" dt="2024-03-01T08:21:14.025" v="455" actId="123"/>
          <ac:spMkLst>
            <pc:docMk/>
            <pc:sldMk cId="1336903761" sldId="258"/>
            <ac:spMk id="3" creationId="{E8E21996-641F-00D6-8CDB-42C10F294329}"/>
          </ac:spMkLst>
        </pc:spChg>
        <pc:spChg chg="add">
          <ac:chgData name="Sarp Çoban" userId="885f7f31fad60238" providerId="LiveId" clId="{D121EB1B-EDDE-4120-845D-E2D6E436E517}" dt="2024-03-01T08:21:07.965" v="453" actId="26606"/>
          <ac:spMkLst>
            <pc:docMk/>
            <pc:sldMk cId="1336903761" sldId="258"/>
            <ac:spMk id="8" creationId="{C2554CA6-288E-4202-BC52-2E5A8F0C0AED}"/>
          </ac:spMkLst>
        </pc:spChg>
        <pc:spChg chg="add del">
          <ac:chgData name="Sarp Çoban" userId="885f7f31fad60238" providerId="LiveId" clId="{D121EB1B-EDDE-4120-845D-E2D6E436E517}" dt="2024-03-01T08:20:44.104" v="448" actId="26606"/>
          <ac:spMkLst>
            <pc:docMk/>
            <pc:sldMk cId="1336903761" sldId="258"/>
            <ac:spMk id="9" creationId="{53B021B3-DE93-4AB7-8A18-CF5F1CED88B8}"/>
          </ac:spMkLst>
        </pc:spChg>
        <pc:spChg chg="add">
          <ac:chgData name="Sarp Çoban" userId="885f7f31fad60238" providerId="LiveId" clId="{D121EB1B-EDDE-4120-845D-E2D6E436E517}" dt="2024-03-01T08:21:07.965" v="453" actId="26606"/>
          <ac:spMkLst>
            <pc:docMk/>
            <pc:sldMk cId="1336903761" sldId="258"/>
            <ac:spMk id="10" creationId="{B10BB131-AC8E-4A8E-A5D1-36260F720C3B}"/>
          </ac:spMkLst>
        </pc:spChg>
        <pc:spChg chg="add del">
          <ac:chgData name="Sarp Çoban" userId="885f7f31fad60238" providerId="LiveId" clId="{D121EB1B-EDDE-4120-845D-E2D6E436E517}" dt="2024-03-01T08:20:44.104" v="448" actId="26606"/>
          <ac:spMkLst>
            <pc:docMk/>
            <pc:sldMk cId="1336903761" sldId="258"/>
            <ac:spMk id="11" creationId="{52D502E5-F6B4-4D58-B4AE-FC466FF15EE8}"/>
          </ac:spMkLst>
        </pc:spChg>
        <pc:spChg chg="add">
          <ac:chgData name="Sarp Çoban" userId="885f7f31fad60238" providerId="LiveId" clId="{D121EB1B-EDDE-4120-845D-E2D6E436E517}" dt="2024-03-01T08:21:07.965" v="453" actId="26606"/>
          <ac:spMkLst>
            <pc:docMk/>
            <pc:sldMk cId="1336903761" sldId="258"/>
            <ac:spMk id="12" creationId="{5B7778FC-632E-4DCA-A7CB-0D7731CCF970}"/>
          </ac:spMkLst>
        </pc:spChg>
        <pc:spChg chg="add del">
          <ac:chgData name="Sarp Çoban" userId="885f7f31fad60238" providerId="LiveId" clId="{D121EB1B-EDDE-4120-845D-E2D6E436E517}" dt="2024-03-01T08:20:44.104" v="448" actId="26606"/>
          <ac:spMkLst>
            <pc:docMk/>
            <pc:sldMk cId="1336903761" sldId="258"/>
            <ac:spMk id="13" creationId="{9DECDBF4-02B6-4BB4-B65B-B8107AD6A9E8}"/>
          </ac:spMkLst>
        </pc:spChg>
        <pc:spChg chg="add">
          <ac:chgData name="Sarp Çoban" userId="885f7f31fad60238" providerId="LiveId" clId="{D121EB1B-EDDE-4120-845D-E2D6E436E517}" dt="2024-03-01T08:21:07.965" v="453" actId="26606"/>
          <ac:spMkLst>
            <pc:docMk/>
            <pc:sldMk cId="1336903761" sldId="258"/>
            <ac:spMk id="14" creationId="{FA23A907-97FB-4A8F-880A-DD77401C4296}"/>
          </ac:spMkLst>
        </pc:spChg>
        <pc:graphicFrameChg chg="add del mod">
          <ac:chgData name="Sarp Çoban" userId="885f7f31fad60238" providerId="LiveId" clId="{D121EB1B-EDDE-4120-845D-E2D6E436E517}" dt="2024-03-01T08:20:44.104" v="448" actId="26606"/>
          <ac:graphicFrameMkLst>
            <pc:docMk/>
            <pc:sldMk cId="1336903761" sldId="258"/>
            <ac:graphicFrameMk id="5" creationId="{0FE22556-6858-A947-F54B-503B13C61DA3}"/>
          </ac:graphicFrameMkLst>
        </pc:graphicFrameChg>
      </pc:sldChg>
      <pc:sldChg chg="addSp delSp modSp new mod setBg">
        <pc:chgData name="Sarp Çoban" userId="885f7f31fad60238" providerId="LiveId" clId="{D121EB1B-EDDE-4120-845D-E2D6E436E517}" dt="2024-03-01T08:21:42.873" v="458" actId="123"/>
        <pc:sldMkLst>
          <pc:docMk/>
          <pc:sldMk cId="317698732" sldId="259"/>
        </pc:sldMkLst>
        <pc:spChg chg="mod">
          <ac:chgData name="Sarp Çoban" userId="885f7f31fad60238" providerId="LiveId" clId="{D121EB1B-EDDE-4120-845D-E2D6E436E517}" dt="2024-03-01T08:21:36.619" v="456" actId="26606"/>
          <ac:spMkLst>
            <pc:docMk/>
            <pc:sldMk cId="317698732" sldId="259"/>
            <ac:spMk id="2" creationId="{C14E7798-E431-12C9-E386-A352D8DB274A}"/>
          </ac:spMkLst>
        </pc:spChg>
        <pc:spChg chg="mod">
          <ac:chgData name="Sarp Çoban" userId="885f7f31fad60238" providerId="LiveId" clId="{D121EB1B-EDDE-4120-845D-E2D6E436E517}" dt="2024-03-01T08:21:42.873" v="458" actId="123"/>
          <ac:spMkLst>
            <pc:docMk/>
            <pc:sldMk cId="317698732" sldId="259"/>
            <ac:spMk id="3" creationId="{A8418793-6B16-3D34-61CC-52CB903BF46A}"/>
          </ac:spMkLst>
        </pc:spChg>
        <pc:spChg chg="add">
          <ac:chgData name="Sarp Çoban" userId="885f7f31fad60238" providerId="LiveId" clId="{D121EB1B-EDDE-4120-845D-E2D6E436E517}" dt="2024-03-01T08:21:36.619" v="456" actId="26606"/>
          <ac:spMkLst>
            <pc:docMk/>
            <pc:sldMk cId="317698732" sldId="259"/>
            <ac:spMk id="5" creationId="{C2554CA6-288E-4202-BC52-2E5A8F0C0AED}"/>
          </ac:spMkLst>
        </pc:spChg>
        <pc:spChg chg="add">
          <ac:chgData name="Sarp Çoban" userId="885f7f31fad60238" providerId="LiveId" clId="{D121EB1B-EDDE-4120-845D-E2D6E436E517}" dt="2024-03-01T08:21:36.619" v="456" actId="26606"/>
          <ac:spMkLst>
            <pc:docMk/>
            <pc:sldMk cId="317698732" sldId="259"/>
            <ac:spMk id="6" creationId="{B10BB131-AC8E-4A8E-A5D1-36260F720C3B}"/>
          </ac:spMkLst>
        </pc:spChg>
        <pc:spChg chg="add">
          <ac:chgData name="Sarp Çoban" userId="885f7f31fad60238" providerId="LiveId" clId="{D121EB1B-EDDE-4120-845D-E2D6E436E517}" dt="2024-03-01T08:21:36.619" v="456" actId="26606"/>
          <ac:spMkLst>
            <pc:docMk/>
            <pc:sldMk cId="317698732" sldId="259"/>
            <ac:spMk id="7" creationId="{5B7778FC-632E-4DCA-A7CB-0D7731CCF970}"/>
          </ac:spMkLst>
        </pc:spChg>
        <pc:spChg chg="add del">
          <ac:chgData name="Sarp Çoban" userId="885f7f31fad60238" providerId="LiveId" clId="{D121EB1B-EDDE-4120-845D-E2D6E436E517}" dt="2024-03-01T08:20:41.444" v="447" actId="26606"/>
          <ac:spMkLst>
            <pc:docMk/>
            <pc:sldMk cId="317698732" sldId="259"/>
            <ac:spMk id="8" creationId="{C2554CA6-288E-4202-BC52-2E5A8F0C0AED}"/>
          </ac:spMkLst>
        </pc:spChg>
        <pc:spChg chg="add">
          <ac:chgData name="Sarp Çoban" userId="885f7f31fad60238" providerId="LiveId" clId="{D121EB1B-EDDE-4120-845D-E2D6E436E517}" dt="2024-03-01T08:21:36.619" v="456" actId="26606"/>
          <ac:spMkLst>
            <pc:docMk/>
            <pc:sldMk cId="317698732" sldId="259"/>
            <ac:spMk id="9" creationId="{FA23A907-97FB-4A8F-880A-DD77401C4296}"/>
          </ac:spMkLst>
        </pc:spChg>
        <pc:spChg chg="add del">
          <ac:chgData name="Sarp Çoban" userId="885f7f31fad60238" providerId="LiveId" clId="{D121EB1B-EDDE-4120-845D-E2D6E436E517}" dt="2024-03-01T08:20:41.444" v="447" actId="26606"/>
          <ac:spMkLst>
            <pc:docMk/>
            <pc:sldMk cId="317698732" sldId="259"/>
            <ac:spMk id="10" creationId="{B10BB131-AC8E-4A8E-A5D1-36260F720C3B}"/>
          </ac:spMkLst>
        </pc:spChg>
        <pc:spChg chg="add del">
          <ac:chgData name="Sarp Çoban" userId="885f7f31fad60238" providerId="LiveId" clId="{D121EB1B-EDDE-4120-845D-E2D6E436E517}" dt="2024-03-01T08:20:41.444" v="447" actId="26606"/>
          <ac:spMkLst>
            <pc:docMk/>
            <pc:sldMk cId="317698732" sldId="259"/>
            <ac:spMk id="12" creationId="{5B7778FC-632E-4DCA-A7CB-0D7731CCF970}"/>
          </ac:spMkLst>
        </pc:spChg>
        <pc:spChg chg="add del">
          <ac:chgData name="Sarp Çoban" userId="885f7f31fad60238" providerId="LiveId" clId="{D121EB1B-EDDE-4120-845D-E2D6E436E517}" dt="2024-03-01T08:20:41.444" v="447" actId="26606"/>
          <ac:spMkLst>
            <pc:docMk/>
            <pc:sldMk cId="317698732" sldId="259"/>
            <ac:spMk id="14" creationId="{FA23A907-97FB-4A8F-880A-DD77401C4296}"/>
          </ac:spMkLst>
        </pc:spChg>
      </pc:sldChg>
      <pc:sldChg chg="addSp delSp modSp new mod setBg">
        <pc:chgData name="Sarp Çoban" userId="885f7f31fad60238" providerId="LiveId" clId="{D121EB1B-EDDE-4120-845D-E2D6E436E517}" dt="2024-03-01T08:21:55.674" v="461" actId="123"/>
        <pc:sldMkLst>
          <pc:docMk/>
          <pc:sldMk cId="2076732939" sldId="260"/>
        </pc:sldMkLst>
        <pc:spChg chg="mod">
          <ac:chgData name="Sarp Çoban" userId="885f7f31fad60238" providerId="LiveId" clId="{D121EB1B-EDDE-4120-845D-E2D6E436E517}" dt="2024-03-01T08:21:48.963" v="459" actId="26606"/>
          <ac:spMkLst>
            <pc:docMk/>
            <pc:sldMk cId="2076732939" sldId="260"/>
            <ac:spMk id="2" creationId="{2D3AD76C-6F76-B765-E23A-7E8A772277ED}"/>
          </ac:spMkLst>
        </pc:spChg>
        <pc:spChg chg="mod">
          <ac:chgData name="Sarp Çoban" userId="885f7f31fad60238" providerId="LiveId" clId="{D121EB1B-EDDE-4120-845D-E2D6E436E517}" dt="2024-03-01T08:21:55.674" v="461" actId="123"/>
          <ac:spMkLst>
            <pc:docMk/>
            <pc:sldMk cId="2076732939" sldId="260"/>
            <ac:spMk id="3" creationId="{727DC6F2-7F94-2072-B6E7-EE94CC45BB0C}"/>
          </ac:spMkLst>
        </pc:spChg>
        <pc:spChg chg="add">
          <ac:chgData name="Sarp Çoban" userId="885f7f31fad60238" providerId="LiveId" clId="{D121EB1B-EDDE-4120-845D-E2D6E436E517}" dt="2024-03-01T08:21:48.963" v="459" actId="26606"/>
          <ac:spMkLst>
            <pc:docMk/>
            <pc:sldMk cId="2076732939" sldId="260"/>
            <ac:spMk id="5" creationId="{C2554CA6-288E-4202-BC52-2E5A8F0C0AED}"/>
          </ac:spMkLst>
        </pc:spChg>
        <pc:spChg chg="add">
          <ac:chgData name="Sarp Çoban" userId="885f7f31fad60238" providerId="LiveId" clId="{D121EB1B-EDDE-4120-845D-E2D6E436E517}" dt="2024-03-01T08:21:48.963" v="459" actId="26606"/>
          <ac:spMkLst>
            <pc:docMk/>
            <pc:sldMk cId="2076732939" sldId="260"/>
            <ac:spMk id="6" creationId="{B10BB131-AC8E-4A8E-A5D1-36260F720C3B}"/>
          </ac:spMkLst>
        </pc:spChg>
        <pc:spChg chg="add">
          <ac:chgData name="Sarp Çoban" userId="885f7f31fad60238" providerId="LiveId" clId="{D121EB1B-EDDE-4120-845D-E2D6E436E517}" dt="2024-03-01T08:21:48.963" v="459" actId="26606"/>
          <ac:spMkLst>
            <pc:docMk/>
            <pc:sldMk cId="2076732939" sldId="260"/>
            <ac:spMk id="7" creationId="{5B7778FC-632E-4DCA-A7CB-0D7731CCF970}"/>
          </ac:spMkLst>
        </pc:spChg>
        <pc:spChg chg="add del">
          <ac:chgData name="Sarp Çoban" userId="885f7f31fad60238" providerId="LiveId" clId="{D121EB1B-EDDE-4120-845D-E2D6E436E517}" dt="2024-03-01T08:20:39.484" v="444" actId="26606"/>
          <ac:spMkLst>
            <pc:docMk/>
            <pc:sldMk cId="2076732939" sldId="260"/>
            <ac:spMk id="8" creationId="{C2554CA6-288E-4202-BC52-2E5A8F0C0AED}"/>
          </ac:spMkLst>
        </pc:spChg>
        <pc:spChg chg="add">
          <ac:chgData name="Sarp Çoban" userId="885f7f31fad60238" providerId="LiveId" clId="{D121EB1B-EDDE-4120-845D-E2D6E436E517}" dt="2024-03-01T08:21:48.963" v="459" actId="26606"/>
          <ac:spMkLst>
            <pc:docMk/>
            <pc:sldMk cId="2076732939" sldId="260"/>
            <ac:spMk id="9" creationId="{FA23A907-97FB-4A8F-880A-DD77401C4296}"/>
          </ac:spMkLst>
        </pc:spChg>
        <pc:spChg chg="add del">
          <ac:chgData name="Sarp Çoban" userId="885f7f31fad60238" providerId="LiveId" clId="{D121EB1B-EDDE-4120-845D-E2D6E436E517}" dt="2024-03-01T08:20:39.484" v="444" actId="26606"/>
          <ac:spMkLst>
            <pc:docMk/>
            <pc:sldMk cId="2076732939" sldId="260"/>
            <ac:spMk id="10" creationId="{B10BB131-AC8E-4A8E-A5D1-36260F720C3B}"/>
          </ac:spMkLst>
        </pc:spChg>
        <pc:spChg chg="add del">
          <ac:chgData name="Sarp Çoban" userId="885f7f31fad60238" providerId="LiveId" clId="{D121EB1B-EDDE-4120-845D-E2D6E436E517}" dt="2024-03-01T08:20:39.484" v="444" actId="26606"/>
          <ac:spMkLst>
            <pc:docMk/>
            <pc:sldMk cId="2076732939" sldId="260"/>
            <ac:spMk id="12" creationId="{5B7778FC-632E-4DCA-A7CB-0D7731CCF970}"/>
          </ac:spMkLst>
        </pc:spChg>
        <pc:spChg chg="add del">
          <ac:chgData name="Sarp Çoban" userId="885f7f31fad60238" providerId="LiveId" clId="{D121EB1B-EDDE-4120-845D-E2D6E436E517}" dt="2024-03-01T08:20:39.484" v="444" actId="26606"/>
          <ac:spMkLst>
            <pc:docMk/>
            <pc:sldMk cId="2076732939" sldId="260"/>
            <ac:spMk id="14" creationId="{FA23A907-97FB-4A8F-880A-DD77401C4296}"/>
          </ac:spMkLst>
        </pc:spChg>
      </pc:sldChg>
      <pc:sldChg chg="addSp modSp new mod setBg">
        <pc:chgData name="Sarp Çoban" userId="885f7f31fad60238" providerId="LiveId" clId="{D121EB1B-EDDE-4120-845D-E2D6E436E517}" dt="2024-03-01T08:22:52.119" v="464" actId="123"/>
        <pc:sldMkLst>
          <pc:docMk/>
          <pc:sldMk cId="2902061169" sldId="261"/>
        </pc:sldMkLst>
        <pc:spChg chg="mod">
          <ac:chgData name="Sarp Çoban" userId="885f7f31fad60238" providerId="LiveId" clId="{D121EB1B-EDDE-4120-845D-E2D6E436E517}" dt="2024-03-01T08:22:04.566" v="462" actId="26606"/>
          <ac:spMkLst>
            <pc:docMk/>
            <pc:sldMk cId="2902061169" sldId="261"/>
            <ac:spMk id="2" creationId="{2823802D-5668-0E41-1181-B06E1D6AF250}"/>
          </ac:spMkLst>
        </pc:spChg>
        <pc:spChg chg="mod">
          <ac:chgData name="Sarp Çoban" userId="885f7f31fad60238" providerId="LiveId" clId="{D121EB1B-EDDE-4120-845D-E2D6E436E517}" dt="2024-03-01T08:22:52.119" v="464" actId="123"/>
          <ac:spMkLst>
            <pc:docMk/>
            <pc:sldMk cId="2902061169" sldId="261"/>
            <ac:spMk id="3" creationId="{9F272758-F8B6-8191-7587-1D710AA4F7E9}"/>
          </ac:spMkLst>
        </pc:spChg>
        <pc:spChg chg="add">
          <ac:chgData name="Sarp Çoban" userId="885f7f31fad60238" providerId="LiveId" clId="{D121EB1B-EDDE-4120-845D-E2D6E436E517}" dt="2024-03-01T08:22:04.566" v="462" actId="26606"/>
          <ac:spMkLst>
            <pc:docMk/>
            <pc:sldMk cId="2902061169" sldId="261"/>
            <ac:spMk id="8" creationId="{C2554CA6-288E-4202-BC52-2E5A8F0C0AED}"/>
          </ac:spMkLst>
        </pc:spChg>
        <pc:spChg chg="add">
          <ac:chgData name="Sarp Çoban" userId="885f7f31fad60238" providerId="LiveId" clId="{D121EB1B-EDDE-4120-845D-E2D6E436E517}" dt="2024-03-01T08:22:04.566" v="462" actId="26606"/>
          <ac:spMkLst>
            <pc:docMk/>
            <pc:sldMk cId="2902061169" sldId="261"/>
            <ac:spMk id="10" creationId="{B10BB131-AC8E-4A8E-A5D1-36260F720C3B}"/>
          </ac:spMkLst>
        </pc:spChg>
        <pc:spChg chg="add">
          <ac:chgData name="Sarp Çoban" userId="885f7f31fad60238" providerId="LiveId" clId="{D121EB1B-EDDE-4120-845D-E2D6E436E517}" dt="2024-03-01T08:22:04.566" v="462" actId="26606"/>
          <ac:spMkLst>
            <pc:docMk/>
            <pc:sldMk cId="2902061169" sldId="261"/>
            <ac:spMk id="12" creationId="{5B7778FC-632E-4DCA-A7CB-0D7731CCF970}"/>
          </ac:spMkLst>
        </pc:spChg>
        <pc:spChg chg="add">
          <ac:chgData name="Sarp Çoban" userId="885f7f31fad60238" providerId="LiveId" clId="{D121EB1B-EDDE-4120-845D-E2D6E436E517}" dt="2024-03-01T08:22:04.566" v="462" actId="26606"/>
          <ac:spMkLst>
            <pc:docMk/>
            <pc:sldMk cId="2902061169" sldId="261"/>
            <ac:spMk id="14" creationId="{FA23A907-97FB-4A8F-880A-DD77401C4296}"/>
          </ac:spMkLst>
        </pc:spChg>
      </pc:sldChg>
      <pc:sldChg chg="addSp modSp new mod setBg">
        <pc:chgData name="Sarp Çoban" userId="885f7f31fad60238" providerId="LiveId" clId="{D121EB1B-EDDE-4120-845D-E2D6E436E517}" dt="2024-03-01T08:23:03.569" v="468" actId="962"/>
        <pc:sldMkLst>
          <pc:docMk/>
          <pc:sldMk cId="2831777425" sldId="262"/>
        </pc:sldMkLst>
        <pc:spChg chg="mod">
          <ac:chgData name="Sarp Çoban" userId="885f7f31fad60238" providerId="LiveId" clId="{D121EB1B-EDDE-4120-845D-E2D6E436E517}" dt="2024-03-01T08:22:59.335" v="465" actId="26606"/>
          <ac:spMkLst>
            <pc:docMk/>
            <pc:sldMk cId="2831777425" sldId="262"/>
            <ac:spMk id="2" creationId="{A426F7E2-CFD5-56D5-FCFC-C765184D57AA}"/>
          </ac:spMkLst>
        </pc:spChg>
        <pc:spChg chg="mod">
          <ac:chgData name="Sarp Çoban" userId="885f7f31fad60238" providerId="LiveId" clId="{D121EB1B-EDDE-4120-845D-E2D6E436E517}" dt="2024-03-01T08:23:03.569" v="468" actId="962"/>
          <ac:spMkLst>
            <pc:docMk/>
            <pc:sldMk cId="2831777425" sldId="262"/>
            <ac:spMk id="3" creationId="{42BEEEAD-556E-A27F-F15B-80AF9A4DAF06}"/>
          </ac:spMkLst>
        </pc:spChg>
        <pc:grpChg chg="add">
          <ac:chgData name="Sarp Çoban" userId="885f7f31fad60238" providerId="LiveId" clId="{D121EB1B-EDDE-4120-845D-E2D6E436E517}" dt="2024-03-01T08:22:59.335" v="465" actId="26606"/>
          <ac:grpSpMkLst>
            <pc:docMk/>
            <pc:sldMk cId="2831777425" sldId="262"/>
            <ac:grpSpMk id="10" creationId="{1FD67D68-9B83-C338-8342-3348D8F22347}"/>
          </ac:grpSpMkLst>
        </pc:grpChg>
        <pc:picChg chg="add mod">
          <ac:chgData name="Sarp Çoban" userId="885f7f31fad60238" providerId="LiveId" clId="{D121EB1B-EDDE-4120-845D-E2D6E436E517}" dt="2024-03-01T08:23:03.568" v="467" actId="27614"/>
          <ac:picMkLst>
            <pc:docMk/>
            <pc:sldMk cId="2831777425" sldId="262"/>
            <ac:picMk id="5" creationId="{B64AE0D4-DC96-B186-60A5-BE661D1601B7}"/>
          </ac:picMkLst>
        </pc:picChg>
      </pc:sldChg>
      <pc:sldChg chg="addSp modSp new mod setBg">
        <pc:chgData name="Sarp Çoban" userId="885f7f31fad60238" providerId="LiveId" clId="{D121EB1B-EDDE-4120-845D-E2D6E436E517}" dt="2024-03-01T08:23:14.077" v="472" actId="962"/>
        <pc:sldMkLst>
          <pc:docMk/>
          <pc:sldMk cId="3024458381" sldId="263"/>
        </pc:sldMkLst>
        <pc:spChg chg="mod">
          <ac:chgData name="Sarp Çoban" userId="885f7f31fad60238" providerId="LiveId" clId="{D121EB1B-EDDE-4120-845D-E2D6E436E517}" dt="2024-03-01T08:23:10.271" v="469" actId="26606"/>
          <ac:spMkLst>
            <pc:docMk/>
            <pc:sldMk cId="3024458381" sldId="263"/>
            <ac:spMk id="2" creationId="{3B7E0810-AE8E-DB73-5171-86CA9054A1BF}"/>
          </ac:spMkLst>
        </pc:spChg>
        <pc:spChg chg="mod">
          <ac:chgData name="Sarp Çoban" userId="885f7f31fad60238" providerId="LiveId" clId="{D121EB1B-EDDE-4120-845D-E2D6E436E517}" dt="2024-03-01T08:23:14.077" v="472" actId="962"/>
          <ac:spMkLst>
            <pc:docMk/>
            <pc:sldMk cId="3024458381" sldId="263"/>
            <ac:spMk id="3" creationId="{B6BD0E0C-773A-41D6-E51F-2BB02B8F347D}"/>
          </ac:spMkLst>
        </pc:spChg>
        <pc:grpChg chg="add">
          <ac:chgData name="Sarp Çoban" userId="885f7f31fad60238" providerId="LiveId" clId="{D121EB1B-EDDE-4120-845D-E2D6E436E517}" dt="2024-03-01T08:23:10.271" v="469" actId="26606"/>
          <ac:grpSpMkLst>
            <pc:docMk/>
            <pc:sldMk cId="3024458381" sldId="263"/>
            <ac:grpSpMk id="10" creationId="{1FD67D68-9B83-C338-8342-3348D8F22347}"/>
          </ac:grpSpMkLst>
        </pc:grpChg>
        <pc:picChg chg="add mod">
          <ac:chgData name="Sarp Çoban" userId="885f7f31fad60238" providerId="LiveId" clId="{D121EB1B-EDDE-4120-845D-E2D6E436E517}" dt="2024-03-01T08:23:14.076" v="471" actId="27614"/>
          <ac:picMkLst>
            <pc:docMk/>
            <pc:sldMk cId="3024458381" sldId="263"/>
            <ac:picMk id="5" creationId="{8722E703-D9A7-4E3D-F8F7-9E164A3EE231}"/>
          </ac:picMkLst>
        </pc:picChg>
      </pc:sldChg>
      <pc:sldChg chg="addSp modSp new mod setBg">
        <pc:chgData name="Sarp Çoban" userId="885f7f31fad60238" providerId="LiveId" clId="{D121EB1B-EDDE-4120-845D-E2D6E436E517}" dt="2024-03-01T08:23:25.795" v="476" actId="962"/>
        <pc:sldMkLst>
          <pc:docMk/>
          <pc:sldMk cId="2986703859" sldId="264"/>
        </pc:sldMkLst>
        <pc:spChg chg="mod">
          <ac:chgData name="Sarp Çoban" userId="885f7f31fad60238" providerId="LiveId" clId="{D121EB1B-EDDE-4120-845D-E2D6E436E517}" dt="2024-03-01T08:23:20.969" v="473" actId="26606"/>
          <ac:spMkLst>
            <pc:docMk/>
            <pc:sldMk cId="2986703859" sldId="264"/>
            <ac:spMk id="2" creationId="{2A851B34-9F51-F2E5-4783-5BC6FA8767E0}"/>
          </ac:spMkLst>
        </pc:spChg>
        <pc:spChg chg="mod">
          <ac:chgData name="Sarp Çoban" userId="885f7f31fad60238" providerId="LiveId" clId="{D121EB1B-EDDE-4120-845D-E2D6E436E517}" dt="2024-03-01T08:23:25.795" v="476" actId="962"/>
          <ac:spMkLst>
            <pc:docMk/>
            <pc:sldMk cId="2986703859" sldId="264"/>
            <ac:spMk id="3" creationId="{3BDD2D07-3D65-26D4-DADD-9FD2098B793B}"/>
          </ac:spMkLst>
        </pc:spChg>
        <pc:grpChg chg="add">
          <ac:chgData name="Sarp Çoban" userId="885f7f31fad60238" providerId="LiveId" clId="{D121EB1B-EDDE-4120-845D-E2D6E436E517}" dt="2024-03-01T08:23:20.969" v="473" actId="26606"/>
          <ac:grpSpMkLst>
            <pc:docMk/>
            <pc:sldMk cId="2986703859" sldId="264"/>
            <ac:grpSpMk id="10" creationId="{1FD67D68-9B83-C338-8342-3348D8F22347}"/>
          </ac:grpSpMkLst>
        </pc:grpChg>
        <pc:picChg chg="add mod">
          <ac:chgData name="Sarp Çoban" userId="885f7f31fad60238" providerId="LiveId" clId="{D121EB1B-EDDE-4120-845D-E2D6E436E517}" dt="2024-03-01T08:23:25.794" v="475" actId="27614"/>
          <ac:picMkLst>
            <pc:docMk/>
            <pc:sldMk cId="2986703859" sldId="264"/>
            <ac:picMk id="5" creationId="{5BAAFF90-AEC7-ADD8-D1D8-71BA1D0F4C2E}"/>
          </ac:picMkLst>
        </pc:picChg>
      </pc:sldChg>
      <pc:sldChg chg="addSp modSp new mod setBg">
        <pc:chgData name="Sarp Çoban" userId="885f7f31fad60238" providerId="LiveId" clId="{D121EB1B-EDDE-4120-845D-E2D6E436E517}" dt="2024-03-01T08:23:38.903" v="480" actId="962"/>
        <pc:sldMkLst>
          <pc:docMk/>
          <pc:sldMk cId="2810473276" sldId="265"/>
        </pc:sldMkLst>
        <pc:spChg chg="mod">
          <ac:chgData name="Sarp Çoban" userId="885f7f31fad60238" providerId="LiveId" clId="{D121EB1B-EDDE-4120-845D-E2D6E436E517}" dt="2024-03-01T08:23:35.331" v="477" actId="26606"/>
          <ac:spMkLst>
            <pc:docMk/>
            <pc:sldMk cId="2810473276" sldId="265"/>
            <ac:spMk id="2" creationId="{1F1A7638-E9A5-C3B2-686D-99264F3F04B6}"/>
          </ac:spMkLst>
        </pc:spChg>
        <pc:spChg chg="mod">
          <ac:chgData name="Sarp Çoban" userId="885f7f31fad60238" providerId="LiveId" clId="{D121EB1B-EDDE-4120-845D-E2D6E436E517}" dt="2024-03-01T08:23:38.903" v="480" actId="962"/>
          <ac:spMkLst>
            <pc:docMk/>
            <pc:sldMk cId="2810473276" sldId="265"/>
            <ac:spMk id="3" creationId="{25302BE1-F282-F345-19ED-C8E29DD6F63D}"/>
          </ac:spMkLst>
        </pc:spChg>
        <pc:grpChg chg="add">
          <ac:chgData name="Sarp Çoban" userId="885f7f31fad60238" providerId="LiveId" clId="{D121EB1B-EDDE-4120-845D-E2D6E436E517}" dt="2024-03-01T08:23:35.331" v="477" actId="26606"/>
          <ac:grpSpMkLst>
            <pc:docMk/>
            <pc:sldMk cId="2810473276" sldId="265"/>
            <ac:grpSpMk id="10" creationId="{1FD67D68-9B83-C338-8342-3348D8F22347}"/>
          </ac:grpSpMkLst>
        </pc:grpChg>
        <pc:picChg chg="add mod">
          <ac:chgData name="Sarp Çoban" userId="885f7f31fad60238" providerId="LiveId" clId="{D121EB1B-EDDE-4120-845D-E2D6E436E517}" dt="2024-03-01T08:23:38.902" v="479" actId="27614"/>
          <ac:picMkLst>
            <pc:docMk/>
            <pc:sldMk cId="2810473276" sldId="265"/>
            <ac:picMk id="5" creationId="{ACC37460-80B3-3E50-6993-C1FF78AB0834}"/>
          </ac:picMkLst>
        </pc:picChg>
      </pc:sldChg>
      <pc:sldChg chg="addSp modSp new mod setBg">
        <pc:chgData name="Sarp Çoban" userId="885f7f31fad60238" providerId="LiveId" clId="{D121EB1B-EDDE-4120-845D-E2D6E436E517}" dt="2024-03-01T08:23:55.534" v="484" actId="962"/>
        <pc:sldMkLst>
          <pc:docMk/>
          <pc:sldMk cId="1851245769" sldId="266"/>
        </pc:sldMkLst>
        <pc:spChg chg="mod">
          <ac:chgData name="Sarp Çoban" userId="885f7f31fad60238" providerId="LiveId" clId="{D121EB1B-EDDE-4120-845D-E2D6E436E517}" dt="2024-03-01T08:23:51.783" v="481" actId="26606"/>
          <ac:spMkLst>
            <pc:docMk/>
            <pc:sldMk cId="1851245769" sldId="266"/>
            <ac:spMk id="2" creationId="{0A30A3EF-F591-C4D0-A03B-7E3C4D79226B}"/>
          </ac:spMkLst>
        </pc:spChg>
        <pc:spChg chg="mod">
          <ac:chgData name="Sarp Çoban" userId="885f7f31fad60238" providerId="LiveId" clId="{D121EB1B-EDDE-4120-845D-E2D6E436E517}" dt="2024-03-01T08:23:55.534" v="484" actId="962"/>
          <ac:spMkLst>
            <pc:docMk/>
            <pc:sldMk cId="1851245769" sldId="266"/>
            <ac:spMk id="3" creationId="{37B74156-CB05-578C-AD8F-3B64042BDD71}"/>
          </ac:spMkLst>
        </pc:spChg>
        <pc:grpChg chg="add">
          <ac:chgData name="Sarp Çoban" userId="885f7f31fad60238" providerId="LiveId" clId="{D121EB1B-EDDE-4120-845D-E2D6E436E517}" dt="2024-03-01T08:23:51.783" v="481" actId="26606"/>
          <ac:grpSpMkLst>
            <pc:docMk/>
            <pc:sldMk cId="1851245769" sldId="266"/>
            <ac:grpSpMk id="10" creationId="{1FD67D68-9B83-C338-8342-3348D8F22347}"/>
          </ac:grpSpMkLst>
        </pc:grpChg>
        <pc:picChg chg="add mod">
          <ac:chgData name="Sarp Çoban" userId="885f7f31fad60238" providerId="LiveId" clId="{D121EB1B-EDDE-4120-845D-E2D6E436E517}" dt="2024-03-01T08:23:55.530" v="483" actId="27614"/>
          <ac:picMkLst>
            <pc:docMk/>
            <pc:sldMk cId="1851245769" sldId="266"/>
            <ac:picMk id="5" creationId="{401243D3-7B97-CFC9-7F41-8D68BB588757}"/>
          </ac:picMkLst>
        </pc:picChg>
      </pc:sldChg>
      <pc:sldChg chg="addSp delSp modSp new mod setBg">
        <pc:chgData name="Sarp Çoban" userId="885f7f31fad60238" providerId="LiveId" clId="{D121EB1B-EDDE-4120-845D-E2D6E436E517}" dt="2024-03-01T08:24:25.889" v="488" actId="962"/>
        <pc:sldMkLst>
          <pc:docMk/>
          <pc:sldMk cId="1808731000" sldId="267"/>
        </pc:sldMkLst>
        <pc:spChg chg="mod">
          <ac:chgData name="Sarp Çoban" userId="885f7f31fad60238" providerId="LiveId" clId="{D121EB1B-EDDE-4120-845D-E2D6E436E517}" dt="2024-03-01T08:24:18.638" v="485" actId="26606"/>
          <ac:spMkLst>
            <pc:docMk/>
            <pc:sldMk cId="1808731000" sldId="267"/>
            <ac:spMk id="2" creationId="{C0B66C66-63A5-D667-761D-9051642524E8}"/>
          </ac:spMkLst>
        </pc:spChg>
        <pc:spChg chg="mod">
          <ac:chgData name="Sarp Çoban" userId="885f7f31fad60238" providerId="LiveId" clId="{D121EB1B-EDDE-4120-845D-E2D6E436E517}" dt="2024-03-01T08:24:25.889" v="488" actId="962"/>
          <ac:spMkLst>
            <pc:docMk/>
            <pc:sldMk cId="1808731000" sldId="267"/>
            <ac:spMk id="3" creationId="{8C084F91-3922-3A38-9F27-21DF5AEAC40A}"/>
          </ac:spMkLst>
        </pc:spChg>
        <pc:spChg chg="add">
          <ac:chgData name="Sarp Çoban" userId="885f7f31fad60238" providerId="LiveId" clId="{D121EB1B-EDDE-4120-845D-E2D6E436E517}" dt="2024-03-01T08:24:18.638" v="485" actId="26606"/>
          <ac:spMkLst>
            <pc:docMk/>
            <pc:sldMk cId="1808731000" sldId="267"/>
            <ac:spMk id="12" creationId="{F34100BD-773A-4822-A05B-AEB7D41E9A3F}"/>
          </ac:spMkLst>
        </pc:spChg>
        <pc:spChg chg="add">
          <ac:chgData name="Sarp Çoban" userId="885f7f31fad60238" providerId="LiveId" clId="{D121EB1B-EDDE-4120-845D-E2D6E436E517}" dt="2024-03-01T08:24:18.638" v="485" actId="26606"/>
          <ac:spMkLst>
            <pc:docMk/>
            <pc:sldMk cId="1808731000" sldId="267"/>
            <ac:spMk id="14" creationId="{EA2AEA56-4902-4CC1-A43B-1AC27C88CB90}"/>
          </ac:spMkLst>
        </pc:spChg>
        <pc:picChg chg="add del mod">
          <ac:chgData name="Sarp Çoban" userId="885f7f31fad60238" providerId="LiveId" clId="{D121EB1B-EDDE-4120-845D-E2D6E436E517}" dt="2024-03-01T08:03:44.197" v="282" actId="478"/>
          <ac:picMkLst>
            <pc:docMk/>
            <pc:sldMk cId="1808731000" sldId="267"/>
            <ac:picMk id="5" creationId="{8A04AE2E-65ED-2CB5-567B-BF0CE8B99130}"/>
          </ac:picMkLst>
        </pc:picChg>
        <pc:picChg chg="add mod">
          <ac:chgData name="Sarp Çoban" userId="885f7f31fad60238" providerId="LiveId" clId="{D121EB1B-EDDE-4120-845D-E2D6E436E517}" dt="2024-03-01T08:24:25.887" v="487" actId="27614"/>
          <ac:picMkLst>
            <pc:docMk/>
            <pc:sldMk cId="1808731000" sldId="267"/>
            <ac:picMk id="7" creationId="{2E2AF832-0BC4-9D6A-089F-72859B7F5D75}"/>
          </ac:picMkLst>
        </pc:picChg>
      </pc:sldChg>
      <pc:sldChg chg="addSp delSp modSp new mod setBg">
        <pc:chgData name="Sarp Çoban" userId="885f7f31fad60238" providerId="LiveId" clId="{D121EB1B-EDDE-4120-845D-E2D6E436E517}" dt="2024-03-01T08:24:37.964" v="489" actId="26606"/>
        <pc:sldMkLst>
          <pc:docMk/>
          <pc:sldMk cId="2796250561" sldId="268"/>
        </pc:sldMkLst>
        <pc:spChg chg="mod">
          <ac:chgData name="Sarp Çoban" userId="885f7f31fad60238" providerId="LiveId" clId="{D121EB1B-EDDE-4120-845D-E2D6E436E517}" dt="2024-03-01T08:24:37.964" v="489" actId="26606"/>
          <ac:spMkLst>
            <pc:docMk/>
            <pc:sldMk cId="2796250561" sldId="268"/>
            <ac:spMk id="2" creationId="{7B98978F-BEF6-C529-522F-FDBDBC3B56A8}"/>
          </ac:spMkLst>
        </pc:spChg>
        <pc:spChg chg="del">
          <ac:chgData name="Sarp Çoban" userId="885f7f31fad60238" providerId="LiveId" clId="{D121EB1B-EDDE-4120-845D-E2D6E436E517}" dt="2024-03-01T08:24:37.964" v="489" actId="26606"/>
          <ac:spMkLst>
            <pc:docMk/>
            <pc:sldMk cId="2796250561" sldId="268"/>
            <ac:spMk id="3" creationId="{D538C193-EF25-0407-5FBA-BFC6DE8C4FB3}"/>
          </ac:spMkLst>
        </pc:spChg>
        <pc:spChg chg="add">
          <ac:chgData name="Sarp Çoban" userId="885f7f31fad60238" providerId="LiveId" clId="{D121EB1B-EDDE-4120-845D-E2D6E436E517}" dt="2024-03-01T08:24:37.964" v="489" actId="26606"/>
          <ac:spMkLst>
            <pc:docMk/>
            <pc:sldMk cId="2796250561" sldId="268"/>
            <ac:spMk id="1031" creationId="{665DBBEF-238B-476B-96AB-8AAC3224ECEA}"/>
          </ac:spMkLst>
        </pc:spChg>
        <pc:spChg chg="add">
          <ac:chgData name="Sarp Çoban" userId="885f7f31fad60238" providerId="LiveId" clId="{D121EB1B-EDDE-4120-845D-E2D6E436E517}" dt="2024-03-01T08:24:37.964" v="489" actId="26606"/>
          <ac:spMkLst>
            <pc:docMk/>
            <pc:sldMk cId="2796250561" sldId="268"/>
            <ac:spMk id="1033" creationId="{3FCFB1DE-0B7E-48CC-BA90-B2AB0889F9D6}"/>
          </ac:spMkLst>
        </pc:spChg>
        <pc:picChg chg="add mod">
          <ac:chgData name="Sarp Çoban" userId="885f7f31fad60238" providerId="LiveId" clId="{D121EB1B-EDDE-4120-845D-E2D6E436E517}" dt="2024-03-01T08:24:37.964" v="489" actId="26606"/>
          <ac:picMkLst>
            <pc:docMk/>
            <pc:sldMk cId="2796250561" sldId="268"/>
            <ac:picMk id="1026" creationId="{90A4A8A4-C1FC-64C8-A5C1-244D5675D165}"/>
          </ac:picMkLst>
        </pc:picChg>
      </pc:sldChg>
      <pc:sldChg chg="modSp new del mod">
        <pc:chgData name="Sarp Çoban" userId="885f7f31fad60238" providerId="LiveId" clId="{D121EB1B-EDDE-4120-845D-E2D6E436E517}" dt="2024-03-01T08:13:01.262" v="333" actId="2696"/>
        <pc:sldMkLst>
          <pc:docMk/>
          <pc:sldMk cId="495857435" sldId="269"/>
        </pc:sldMkLst>
        <pc:spChg chg="mod">
          <ac:chgData name="Sarp Çoban" userId="885f7f31fad60238" providerId="LiveId" clId="{D121EB1B-EDDE-4120-845D-E2D6E436E517}" dt="2024-03-01T08:08:40.191" v="329" actId="20577"/>
          <ac:spMkLst>
            <pc:docMk/>
            <pc:sldMk cId="495857435" sldId="269"/>
            <ac:spMk id="2" creationId="{4AC25AA8-1F04-4056-285B-8103FE2C581B}"/>
          </ac:spMkLst>
        </pc:spChg>
        <pc:spChg chg="mod">
          <ac:chgData name="Sarp Çoban" userId="885f7f31fad60238" providerId="LiveId" clId="{D121EB1B-EDDE-4120-845D-E2D6E436E517}" dt="2024-03-01T08:09:21.445" v="331" actId="123"/>
          <ac:spMkLst>
            <pc:docMk/>
            <pc:sldMk cId="495857435" sldId="269"/>
            <ac:spMk id="3" creationId="{21F9F4E1-A361-C499-0373-A5094057C363}"/>
          </ac:spMkLst>
        </pc:spChg>
      </pc:sldChg>
      <pc:sldChg chg="addSp delSp modSp new mod">
        <pc:chgData name="Sarp Çoban" userId="885f7f31fad60238" providerId="LiveId" clId="{D121EB1B-EDDE-4120-845D-E2D6E436E517}" dt="2024-03-01T08:25:02.811" v="492" actId="26606"/>
        <pc:sldMkLst>
          <pc:docMk/>
          <pc:sldMk cId="4069828145" sldId="270"/>
        </pc:sldMkLst>
        <pc:spChg chg="mod">
          <ac:chgData name="Sarp Çoban" userId="885f7f31fad60238" providerId="LiveId" clId="{D121EB1B-EDDE-4120-845D-E2D6E436E517}" dt="2024-03-01T08:13:46.758" v="359" actId="20577"/>
          <ac:spMkLst>
            <pc:docMk/>
            <pc:sldMk cId="4069828145" sldId="270"/>
            <ac:spMk id="2" creationId="{90FD388E-EDF1-4BDF-D029-18AC20313100}"/>
          </ac:spMkLst>
        </pc:spChg>
        <pc:spChg chg="add del mod">
          <ac:chgData name="Sarp Çoban" userId="885f7f31fad60238" providerId="LiveId" clId="{D121EB1B-EDDE-4120-845D-E2D6E436E517}" dt="2024-03-01T08:25:02.811" v="492" actId="26606"/>
          <ac:spMkLst>
            <pc:docMk/>
            <pc:sldMk cId="4069828145" sldId="270"/>
            <ac:spMk id="3" creationId="{1499D708-6ECE-650A-20C0-AC7066F78B8A}"/>
          </ac:spMkLst>
        </pc:spChg>
        <pc:graphicFrameChg chg="add del">
          <ac:chgData name="Sarp Çoban" userId="885f7f31fad60238" providerId="LiveId" clId="{D121EB1B-EDDE-4120-845D-E2D6E436E517}" dt="2024-03-01T08:25:02.790" v="491" actId="26606"/>
          <ac:graphicFrameMkLst>
            <pc:docMk/>
            <pc:sldMk cId="4069828145" sldId="270"/>
            <ac:graphicFrameMk id="5" creationId="{2A32A2F3-89C0-FDA0-0B05-7E817A64A661}"/>
          </ac:graphicFrameMkLst>
        </pc:graphicFrameChg>
        <pc:graphicFrameChg chg="add">
          <ac:chgData name="Sarp Çoban" userId="885f7f31fad60238" providerId="LiveId" clId="{D121EB1B-EDDE-4120-845D-E2D6E436E517}" dt="2024-03-01T08:25:02.811" v="492" actId="26606"/>
          <ac:graphicFrameMkLst>
            <pc:docMk/>
            <pc:sldMk cId="4069828145" sldId="270"/>
            <ac:graphicFrameMk id="7" creationId="{21A36433-9127-D162-8715-E5FD5FDB60D3}"/>
          </ac:graphicFrameMkLst>
        </pc:graphicFrameChg>
      </pc:sldChg>
      <pc:sldChg chg="addSp delSp modSp new mod">
        <pc:chgData name="Sarp Çoban" userId="885f7f31fad60238" providerId="LiveId" clId="{D121EB1B-EDDE-4120-845D-E2D6E436E517}" dt="2024-03-01T08:25:10.727" v="493" actId="26606"/>
        <pc:sldMkLst>
          <pc:docMk/>
          <pc:sldMk cId="530454611" sldId="271"/>
        </pc:sldMkLst>
        <pc:spChg chg="mod">
          <ac:chgData name="Sarp Çoban" userId="885f7f31fad60238" providerId="LiveId" clId="{D121EB1B-EDDE-4120-845D-E2D6E436E517}" dt="2024-03-01T08:14:32.375" v="390" actId="20577"/>
          <ac:spMkLst>
            <pc:docMk/>
            <pc:sldMk cId="530454611" sldId="271"/>
            <ac:spMk id="2" creationId="{93CDBD3B-2961-BD98-9EA2-861FFDF4013F}"/>
          </ac:spMkLst>
        </pc:spChg>
        <pc:spChg chg="del mod">
          <ac:chgData name="Sarp Çoban" userId="885f7f31fad60238" providerId="LiveId" clId="{D121EB1B-EDDE-4120-845D-E2D6E436E517}" dt="2024-03-01T08:25:10.727" v="493" actId="26606"/>
          <ac:spMkLst>
            <pc:docMk/>
            <pc:sldMk cId="530454611" sldId="271"/>
            <ac:spMk id="3" creationId="{45B8D488-1A17-15D1-43B3-763764FD507B}"/>
          </ac:spMkLst>
        </pc:spChg>
        <pc:graphicFrameChg chg="add">
          <ac:chgData name="Sarp Çoban" userId="885f7f31fad60238" providerId="LiveId" clId="{D121EB1B-EDDE-4120-845D-E2D6E436E517}" dt="2024-03-01T08:25:10.727" v="493" actId="26606"/>
          <ac:graphicFrameMkLst>
            <pc:docMk/>
            <pc:sldMk cId="530454611" sldId="271"/>
            <ac:graphicFrameMk id="5" creationId="{B6CF46F6-7690-1C36-7134-5E4F3476095E}"/>
          </ac:graphicFrameMkLst>
        </pc:graphicFrameChg>
      </pc:sldChg>
      <pc:sldChg chg="new del">
        <pc:chgData name="Sarp Çoban" userId="885f7f31fad60238" providerId="LiveId" clId="{D121EB1B-EDDE-4120-845D-E2D6E436E517}" dt="2024-03-01T08:15:36.013" v="393" actId="2696"/>
        <pc:sldMkLst>
          <pc:docMk/>
          <pc:sldMk cId="2059376361" sldId="27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4842D1-23B8-4FA5-B0CA-07C6074D035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289AB3B-E037-408B-BBB2-28A3A562FDD3}">
      <dgm:prSet/>
      <dgm:spPr/>
      <dgm:t>
        <a:bodyPr/>
        <a:lstStyle/>
        <a:p>
          <a:r>
            <a:rPr lang="tr-TR"/>
            <a:t>Görsel Temsil</a:t>
          </a:r>
          <a:endParaRPr lang="en-US"/>
        </a:p>
      </dgm:t>
    </dgm:pt>
    <dgm:pt modelId="{5FB1F9F4-DF5A-43B2-9DBF-9C2E51B6292B}" type="parTrans" cxnId="{83DE06D9-11EF-4F02-8B35-BAB4179E0089}">
      <dgm:prSet/>
      <dgm:spPr/>
      <dgm:t>
        <a:bodyPr/>
        <a:lstStyle/>
        <a:p>
          <a:endParaRPr lang="en-US"/>
        </a:p>
      </dgm:t>
    </dgm:pt>
    <dgm:pt modelId="{575FD342-102E-4F38-91D1-9A05B7C0C105}" type="sibTrans" cxnId="{83DE06D9-11EF-4F02-8B35-BAB4179E0089}">
      <dgm:prSet/>
      <dgm:spPr/>
      <dgm:t>
        <a:bodyPr/>
        <a:lstStyle/>
        <a:p>
          <a:endParaRPr lang="en-US"/>
        </a:p>
      </dgm:t>
    </dgm:pt>
    <dgm:pt modelId="{403FA704-A7AA-4629-A52F-50665F9CE44F}">
      <dgm:prSet/>
      <dgm:spPr/>
      <dgm:t>
        <a:bodyPr/>
        <a:lstStyle/>
        <a:p>
          <a:r>
            <a:rPr lang="tr-TR"/>
            <a:t>Karmaşık Süreçlerin Basitleştirilmesi</a:t>
          </a:r>
          <a:endParaRPr lang="en-US"/>
        </a:p>
      </dgm:t>
    </dgm:pt>
    <dgm:pt modelId="{AC9C76D7-913A-41EC-8680-898520B6DB0A}" type="parTrans" cxnId="{E7F97409-3E66-419E-A0F8-FB5DD49087AA}">
      <dgm:prSet/>
      <dgm:spPr/>
      <dgm:t>
        <a:bodyPr/>
        <a:lstStyle/>
        <a:p>
          <a:endParaRPr lang="en-US"/>
        </a:p>
      </dgm:t>
    </dgm:pt>
    <dgm:pt modelId="{57D88D13-1DDC-47DA-A922-2E66B33F5CA5}" type="sibTrans" cxnId="{E7F97409-3E66-419E-A0F8-FB5DD49087AA}">
      <dgm:prSet/>
      <dgm:spPr/>
      <dgm:t>
        <a:bodyPr/>
        <a:lstStyle/>
        <a:p>
          <a:endParaRPr lang="en-US"/>
        </a:p>
      </dgm:t>
    </dgm:pt>
    <dgm:pt modelId="{27558EB6-E7FA-411E-A84E-6557FB64D303}">
      <dgm:prSet/>
      <dgm:spPr/>
      <dgm:t>
        <a:bodyPr/>
        <a:lstStyle/>
        <a:p>
          <a:r>
            <a:rPr lang="tr-TR"/>
            <a:t>Prosedürlerin Standartlaştırılması</a:t>
          </a:r>
          <a:endParaRPr lang="en-US"/>
        </a:p>
      </dgm:t>
    </dgm:pt>
    <dgm:pt modelId="{5D49B99D-09E5-4FFC-B890-08CA24CEC160}" type="parTrans" cxnId="{F02FBA1A-0131-44E1-A626-FFD7BCE8659D}">
      <dgm:prSet/>
      <dgm:spPr/>
      <dgm:t>
        <a:bodyPr/>
        <a:lstStyle/>
        <a:p>
          <a:endParaRPr lang="en-US"/>
        </a:p>
      </dgm:t>
    </dgm:pt>
    <dgm:pt modelId="{EAC0ADF5-1182-4757-9559-2F158A90D203}" type="sibTrans" cxnId="{F02FBA1A-0131-44E1-A626-FFD7BCE8659D}">
      <dgm:prSet/>
      <dgm:spPr/>
      <dgm:t>
        <a:bodyPr/>
        <a:lstStyle/>
        <a:p>
          <a:endParaRPr lang="en-US"/>
        </a:p>
      </dgm:t>
    </dgm:pt>
    <dgm:pt modelId="{916F4B05-4AB2-49FC-B3BA-B96056841B4B}">
      <dgm:prSet/>
      <dgm:spPr/>
      <dgm:t>
        <a:bodyPr/>
        <a:lstStyle/>
        <a:p>
          <a:r>
            <a:rPr lang="tr-TR"/>
            <a:t>İletişim ve İşbirliği</a:t>
          </a:r>
          <a:endParaRPr lang="en-US"/>
        </a:p>
      </dgm:t>
    </dgm:pt>
    <dgm:pt modelId="{340E47CE-BE60-43C4-BEE3-B072ADE9FE1A}" type="parTrans" cxnId="{29CCB570-C62F-4308-B434-A19099E02C45}">
      <dgm:prSet/>
      <dgm:spPr/>
      <dgm:t>
        <a:bodyPr/>
        <a:lstStyle/>
        <a:p>
          <a:endParaRPr lang="en-US"/>
        </a:p>
      </dgm:t>
    </dgm:pt>
    <dgm:pt modelId="{925292E5-4F68-4B31-922C-977159576033}" type="sibTrans" cxnId="{29CCB570-C62F-4308-B434-A19099E02C45}">
      <dgm:prSet/>
      <dgm:spPr/>
      <dgm:t>
        <a:bodyPr/>
        <a:lstStyle/>
        <a:p>
          <a:endParaRPr lang="en-US"/>
        </a:p>
      </dgm:t>
    </dgm:pt>
    <dgm:pt modelId="{0CE8EBAC-1628-4826-9894-F3967231A694}" type="pres">
      <dgm:prSet presAssocID="{5B4842D1-23B8-4FA5-B0CA-07C6074D0357}" presName="linear" presStyleCnt="0">
        <dgm:presLayoutVars>
          <dgm:animLvl val="lvl"/>
          <dgm:resizeHandles val="exact"/>
        </dgm:presLayoutVars>
      </dgm:prSet>
      <dgm:spPr/>
    </dgm:pt>
    <dgm:pt modelId="{E5568223-9C3F-4CAF-A625-07EF31ED85AA}" type="pres">
      <dgm:prSet presAssocID="{6289AB3B-E037-408B-BBB2-28A3A562FDD3}" presName="parentText" presStyleLbl="node1" presStyleIdx="0" presStyleCnt="4">
        <dgm:presLayoutVars>
          <dgm:chMax val="0"/>
          <dgm:bulletEnabled val="1"/>
        </dgm:presLayoutVars>
      </dgm:prSet>
      <dgm:spPr/>
    </dgm:pt>
    <dgm:pt modelId="{4D8341E6-FCBA-440A-B20C-2F6143A83919}" type="pres">
      <dgm:prSet presAssocID="{575FD342-102E-4F38-91D1-9A05B7C0C105}" presName="spacer" presStyleCnt="0"/>
      <dgm:spPr/>
    </dgm:pt>
    <dgm:pt modelId="{829B1E3B-2485-4736-9B77-05D7F13AE89D}" type="pres">
      <dgm:prSet presAssocID="{403FA704-A7AA-4629-A52F-50665F9CE44F}" presName="parentText" presStyleLbl="node1" presStyleIdx="1" presStyleCnt="4">
        <dgm:presLayoutVars>
          <dgm:chMax val="0"/>
          <dgm:bulletEnabled val="1"/>
        </dgm:presLayoutVars>
      </dgm:prSet>
      <dgm:spPr/>
    </dgm:pt>
    <dgm:pt modelId="{0B86B4BE-4181-4035-8B30-88762AC135E1}" type="pres">
      <dgm:prSet presAssocID="{57D88D13-1DDC-47DA-A922-2E66B33F5CA5}" presName="spacer" presStyleCnt="0"/>
      <dgm:spPr/>
    </dgm:pt>
    <dgm:pt modelId="{607EE570-6859-415E-9E58-98E753B20725}" type="pres">
      <dgm:prSet presAssocID="{27558EB6-E7FA-411E-A84E-6557FB64D303}" presName="parentText" presStyleLbl="node1" presStyleIdx="2" presStyleCnt="4">
        <dgm:presLayoutVars>
          <dgm:chMax val="0"/>
          <dgm:bulletEnabled val="1"/>
        </dgm:presLayoutVars>
      </dgm:prSet>
      <dgm:spPr/>
    </dgm:pt>
    <dgm:pt modelId="{89638A55-4B1C-490F-8E95-522ABFA2FFD4}" type="pres">
      <dgm:prSet presAssocID="{EAC0ADF5-1182-4757-9559-2F158A90D203}" presName="spacer" presStyleCnt="0"/>
      <dgm:spPr/>
    </dgm:pt>
    <dgm:pt modelId="{7824A5C8-0403-41D9-A83D-63EC2CB9142B}" type="pres">
      <dgm:prSet presAssocID="{916F4B05-4AB2-49FC-B3BA-B96056841B4B}" presName="parentText" presStyleLbl="node1" presStyleIdx="3" presStyleCnt="4">
        <dgm:presLayoutVars>
          <dgm:chMax val="0"/>
          <dgm:bulletEnabled val="1"/>
        </dgm:presLayoutVars>
      </dgm:prSet>
      <dgm:spPr/>
    </dgm:pt>
  </dgm:ptLst>
  <dgm:cxnLst>
    <dgm:cxn modelId="{E7F97409-3E66-419E-A0F8-FB5DD49087AA}" srcId="{5B4842D1-23B8-4FA5-B0CA-07C6074D0357}" destId="{403FA704-A7AA-4629-A52F-50665F9CE44F}" srcOrd="1" destOrd="0" parTransId="{AC9C76D7-913A-41EC-8680-898520B6DB0A}" sibTransId="{57D88D13-1DDC-47DA-A922-2E66B33F5CA5}"/>
    <dgm:cxn modelId="{F02FBA1A-0131-44E1-A626-FFD7BCE8659D}" srcId="{5B4842D1-23B8-4FA5-B0CA-07C6074D0357}" destId="{27558EB6-E7FA-411E-A84E-6557FB64D303}" srcOrd="2" destOrd="0" parTransId="{5D49B99D-09E5-4FFC-B890-08CA24CEC160}" sibTransId="{EAC0ADF5-1182-4757-9559-2F158A90D203}"/>
    <dgm:cxn modelId="{2860452B-3696-4E67-AF1A-38E17CC7960D}" type="presOf" srcId="{27558EB6-E7FA-411E-A84E-6557FB64D303}" destId="{607EE570-6859-415E-9E58-98E753B20725}" srcOrd="0" destOrd="0" presId="urn:microsoft.com/office/officeart/2005/8/layout/vList2"/>
    <dgm:cxn modelId="{29CCB570-C62F-4308-B434-A19099E02C45}" srcId="{5B4842D1-23B8-4FA5-B0CA-07C6074D0357}" destId="{916F4B05-4AB2-49FC-B3BA-B96056841B4B}" srcOrd="3" destOrd="0" parTransId="{340E47CE-BE60-43C4-BEE3-B072ADE9FE1A}" sibTransId="{925292E5-4F68-4B31-922C-977159576033}"/>
    <dgm:cxn modelId="{3CB9C958-EF8E-42DF-8772-38A6B39CFDEF}" type="presOf" srcId="{916F4B05-4AB2-49FC-B3BA-B96056841B4B}" destId="{7824A5C8-0403-41D9-A83D-63EC2CB9142B}" srcOrd="0" destOrd="0" presId="urn:microsoft.com/office/officeart/2005/8/layout/vList2"/>
    <dgm:cxn modelId="{CF08147D-C660-4668-AF35-B39C04CC2E2F}" type="presOf" srcId="{5B4842D1-23B8-4FA5-B0CA-07C6074D0357}" destId="{0CE8EBAC-1628-4826-9894-F3967231A694}" srcOrd="0" destOrd="0" presId="urn:microsoft.com/office/officeart/2005/8/layout/vList2"/>
    <dgm:cxn modelId="{37D47082-98FA-424D-A92F-F80490540F82}" type="presOf" srcId="{403FA704-A7AA-4629-A52F-50665F9CE44F}" destId="{829B1E3B-2485-4736-9B77-05D7F13AE89D}" srcOrd="0" destOrd="0" presId="urn:microsoft.com/office/officeart/2005/8/layout/vList2"/>
    <dgm:cxn modelId="{6A0E2BAF-6B62-4975-B695-ABDADD14242A}" type="presOf" srcId="{6289AB3B-E037-408B-BBB2-28A3A562FDD3}" destId="{E5568223-9C3F-4CAF-A625-07EF31ED85AA}" srcOrd="0" destOrd="0" presId="urn:microsoft.com/office/officeart/2005/8/layout/vList2"/>
    <dgm:cxn modelId="{83DE06D9-11EF-4F02-8B35-BAB4179E0089}" srcId="{5B4842D1-23B8-4FA5-B0CA-07C6074D0357}" destId="{6289AB3B-E037-408B-BBB2-28A3A562FDD3}" srcOrd="0" destOrd="0" parTransId="{5FB1F9F4-DF5A-43B2-9DBF-9C2E51B6292B}" sibTransId="{575FD342-102E-4F38-91D1-9A05B7C0C105}"/>
    <dgm:cxn modelId="{DE14E245-49C6-4754-B288-83A666009C6E}" type="presParOf" srcId="{0CE8EBAC-1628-4826-9894-F3967231A694}" destId="{E5568223-9C3F-4CAF-A625-07EF31ED85AA}" srcOrd="0" destOrd="0" presId="urn:microsoft.com/office/officeart/2005/8/layout/vList2"/>
    <dgm:cxn modelId="{8B308035-F444-48D1-8E5F-B8396C452C15}" type="presParOf" srcId="{0CE8EBAC-1628-4826-9894-F3967231A694}" destId="{4D8341E6-FCBA-440A-B20C-2F6143A83919}" srcOrd="1" destOrd="0" presId="urn:microsoft.com/office/officeart/2005/8/layout/vList2"/>
    <dgm:cxn modelId="{029CD2AF-5B38-4948-851B-183002DF95B4}" type="presParOf" srcId="{0CE8EBAC-1628-4826-9894-F3967231A694}" destId="{829B1E3B-2485-4736-9B77-05D7F13AE89D}" srcOrd="2" destOrd="0" presId="urn:microsoft.com/office/officeart/2005/8/layout/vList2"/>
    <dgm:cxn modelId="{BFBE78E8-918E-4597-80F3-44A2275C80E4}" type="presParOf" srcId="{0CE8EBAC-1628-4826-9894-F3967231A694}" destId="{0B86B4BE-4181-4035-8B30-88762AC135E1}" srcOrd="3" destOrd="0" presId="urn:microsoft.com/office/officeart/2005/8/layout/vList2"/>
    <dgm:cxn modelId="{AC0C5F18-6FD3-403D-8038-CDB328A1737A}" type="presParOf" srcId="{0CE8EBAC-1628-4826-9894-F3967231A694}" destId="{607EE570-6859-415E-9E58-98E753B20725}" srcOrd="4" destOrd="0" presId="urn:microsoft.com/office/officeart/2005/8/layout/vList2"/>
    <dgm:cxn modelId="{21FD3566-64CB-4679-8AC1-A11AB7E921C3}" type="presParOf" srcId="{0CE8EBAC-1628-4826-9894-F3967231A694}" destId="{89638A55-4B1C-490F-8E95-522ABFA2FFD4}" srcOrd="5" destOrd="0" presId="urn:microsoft.com/office/officeart/2005/8/layout/vList2"/>
    <dgm:cxn modelId="{BDE96B09-5B8D-4201-8D14-66EC87778B76}" type="presParOf" srcId="{0CE8EBAC-1628-4826-9894-F3967231A694}" destId="{7824A5C8-0403-41D9-A83D-63EC2CB9142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513DD9-7742-451B-8002-341FD72D6C7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9A01261-FA64-44FB-9027-D0EE606FF185}">
      <dgm:prSet/>
      <dgm:spPr/>
      <dgm:t>
        <a:bodyPr/>
        <a:lstStyle/>
        <a:p>
          <a:r>
            <a:rPr lang="tr-TR"/>
            <a:t>Gerçek Zamanlı Süreçlerin Temsil Edilememesi</a:t>
          </a:r>
          <a:endParaRPr lang="en-US"/>
        </a:p>
      </dgm:t>
    </dgm:pt>
    <dgm:pt modelId="{9B83C7A6-2A0E-48AE-B836-5B6209772716}" type="parTrans" cxnId="{13B21067-1C26-4295-98C2-7F5E3361532E}">
      <dgm:prSet/>
      <dgm:spPr/>
      <dgm:t>
        <a:bodyPr/>
        <a:lstStyle/>
        <a:p>
          <a:endParaRPr lang="en-US"/>
        </a:p>
      </dgm:t>
    </dgm:pt>
    <dgm:pt modelId="{8CE6F1F2-6CEF-4476-BC3E-CDB82C3EEFD5}" type="sibTrans" cxnId="{13B21067-1C26-4295-98C2-7F5E3361532E}">
      <dgm:prSet/>
      <dgm:spPr/>
      <dgm:t>
        <a:bodyPr/>
        <a:lstStyle/>
        <a:p>
          <a:endParaRPr lang="en-US"/>
        </a:p>
      </dgm:t>
    </dgm:pt>
    <dgm:pt modelId="{C4CD0BD7-AFEE-4245-A411-9CCB622201D1}">
      <dgm:prSet/>
      <dgm:spPr/>
      <dgm:t>
        <a:bodyPr/>
        <a:lstStyle/>
        <a:p>
          <a:r>
            <a:rPr lang="tr-TR"/>
            <a:t>Büyük Sistemlerde Karmaşıklık</a:t>
          </a:r>
          <a:endParaRPr lang="en-US"/>
        </a:p>
      </dgm:t>
    </dgm:pt>
    <dgm:pt modelId="{49988D17-BD85-4821-8B8C-1E142C2579F7}" type="parTrans" cxnId="{3497475F-54DE-460F-8AE9-7333B74D54C0}">
      <dgm:prSet/>
      <dgm:spPr/>
      <dgm:t>
        <a:bodyPr/>
        <a:lstStyle/>
        <a:p>
          <a:endParaRPr lang="en-US"/>
        </a:p>
      </dgm:t>
    </dgm:pt>
    <dgm:pt modelId="{2A60B6D7-00CF-4BEB-ACDC-55F60BB581BF}" type="sibTrans" cxnId="{3497475F-54DE-460F-8AE9-7333B74D54C0}">
      <dgm:prSet/>
      <dgm:spPr/>
      <dgm:t>
        <a:bodyPr/>
        <a:lstStyle/>
        <a:p>
          <a:endParaRPr lang="en-US"/>
        </a:p>
      </dgm:t>
    </dgm:pt>
    <dgm:pt modelId="{96B56BB0-3F02-409F-818A-F32E6A1F234A}">
      <dgm:prSet/>
      <dgm:spPr/>
      <dgm:t>
        <a:bodyPr/>
        <a:lstStyle/>
        <a:p>
          <a:r>
            <a:rPr lang="tr-TR"/>
            <a:t>Yorumlama Zorlukları</a:t>
          </a:r>
          <a:endParaRPr lang="en-US"/>
        </a:p>
      </dgm:t>
    </dgm:pt>
    <dgm:pt modelId="{79720D48-7F33-4E0A-A4DB-768CE40B5465}" type="parTrans" cxnId="{602D10CD-BCE1-4F2C-90B4-3FB0BB004A87}">
      <dgm:prSet/>
      <dgm:spPr/>
      <dgm:t>
        <a:bodyPr/>
        <a:lstStyle/>
        <a:p>
          <a:endParaRPr lang="en-US"/>
        </a:p>
      </dgm:t>
    </dgm:pt>
    <dgm:pt modelId="{4D2B185E-A0D8-4088-AEEE-F8DFEFB95D35}" type="sibTrans" cxnId="{602D10CD-BCE1-4F2C-90B4-3FB0BB004A87}">
      <dgm:prSet/>
      <dgm:spPr/>
      <dgm:t>
        <a:bodyPr/>
        <a:lstStyle/>
        <a:p>
          <a:endParaRPr lang="en-US"/>
        </a:p>
      </dgm:t>
    </dgm:pt>
    <dgm:pt modelId="{683B579A-3145-462A-9473-58B4C41DAB7D}" type="pres">
      <dgm:prSet presAssocID="{65513DD9-7742-451B-8002-341FD72D6C75}" presName="linear" presStyleCnt="0">
        <dgm:presLayoutVars>
          <dgm:animLvl val="lvl"/>
          <dgm:resizeHandles val="exact"/>
        </dgm:presLayoutVars>
      </dgm:prSet>
      <dgm:spPr/>
    </dgm:pt>
    <dgm:pt modelId="{8F552EDF-0942-4CAE-B985-7C60271D85E8}" type="pres">
      <dgm:prSet presAssocID="{69A01261-FA64-44FB-9027-D0EE606FF185}" presName="parentText" presStyleLbl="node1" presStyleIdx="0" presStyleCnt="3">
        <dgm:presLayoutVars>
          <dgm:chMax val="0"/>
          <dgm:bulletEnabled val="1"/>
        </dgm:presLayoutVars>
      </dgm:prSet>
      <dgm:spPr/>
    </dgm:pt>
    <dgm:pt modelId="{43B4E17A-322D-4838-8718-1420BCA911BE}" type="pres">
      <dgm:prSet presAssocID="{8CE6F1F2-6CEF-4476-BC3E-CDB82C3EEFD5}" presName="spacer" presStyleCnt="0"/>
      <dgm:spPr/>
    </dgm:pt>
    <dgm:pt modelId="{392DF73A-47ED-44F0-8846-D9BDEF656EEC}" type="pres">
      <dgm:prSet presAssocID="{C4CD0BD7-AFEE-4245-A411-9CCB622201D1}" presName="parentText" presStyleLbl="node1" presStyleIdx="1" presStyleCnt="3">
        <dgm:presLayoutVars>
          <dgm:chMax val="0"/>
          <dgm:bulletEnabled val="1"/>
        </dgm:presLayoutVars>
      </dgm:prSet>
      <dgm:spPr/>
    </dgm:pt>
    <dgm:pt modelId="{905207D6-3680-4AF0-957A-87742772AC3E}" type="pres">
      <dgm:prSet presAssocID="{2A60B6D7-00CF-4BEB-ACDC-55F60BB581BF}" presName="spacer" presStyleCnt="0"/>
      <dgm:spPr/>
    </dgm:pt>
    <dgm:pt modelId="{63E185CC-8AC4-4FFF-8E31-81EEDCB4A96B}" type="pres">
      <dgm:prSet presAssocID="{96B56BB0-3F02-409F-818A-F32E6A1F234A}" presName="parentText" presStyleLbl="node1" presStyleIdx="2" presStyleCnt="3">
        <dgm:presLayoutVars>
          <dgm:chMax val="0"/>
          <dgm:bulletEnabled val="1"/>
        </dgm:presLayoutVars>
      </dgm:prSet>
      <dgm:spPr/>
    </dgm:pt>
  </dgm:ptLst>
  <dgm:cxnLst>
    <dgm:cxn modelId="{3497475F-54DE-460F-8AE9-7333B74D54C0}" srcId="{65513DD9-7742-451B-8002-341FD72D6C75}" destId="{C4CD0BD7-AFEE-4245-A411-9CCB622201D1}" srcOrd="1" destOrd="0" parTransId="{49988D17-BD85-4821-8B8C-1E142C2579F7}" sibTransId="{2A60B6D7-00CF-4BEB-ACDC-55F60BB581BF}"/>
    <dgm:cxn modelId="{13B21067-1C26-4295-98C2-7F5E3361532E}" srcId="{65513DD9-7742-451B-8002-341FD72D6C75}" destId="{69A01261-FA64-44FB-9027-D0EE606FF185}" srcOrd="0" destOrd="0" parTransId="{9B83C7A6-2A0E-48AE-B836-5B6209772716}" sibTransId="{8CE6F1F2-6CEF-4476-BC3E-CDB82C3EEFD5}"/>
    <dgm:cxn modelId="{F032FE51-0FBC-481C-B766-F7D6A25ECD60}" type="presOf" srcId="{96B56BB0-3F02-409F-818A-F32E6A1F234A}" destId="{63E185CC-8AC4-4FFF-8E31-81EEDCB4A96B}" srcOrd="0" destOrd="0" presId="urn:microsoft.com/office/officeart/2005/8/layout/vList2"/>
    <dgm:cxn modelId="{DDA22453-0A7B-4E80-BB8E-ADD23D0D2FBB}" type="presOf" srcId="{69A01261-FA64-44FB-9027-D0EE606FF185}" destId="{8F552EDF-0942-4CAE-B985-7C60271D85E8}" srcOrd="0" destOrd="0" presId="urn:microsoft.com/office/officeart/2005/8/layout/vList2"/>
    <dgm:cxn modelId="{602D10CD-BCE1-4F2C-90B4-3FB0BB004A87}" srcId="{65513DD9-7742-451B-8002-341FD72D6C75}" destId="{96B56BB0-3F02-409F-818A-F32E6A1F234A}" srcOrd="2" destOrd="0" parTransId="{79720D48-7F33-4E0A-A4DB-768CE40B5465}" sibTransId="{4D2B185E-A0D8-4088-AEEE-F8DFEFB95D35}"/>
    <dgm:cxn modelId="{4DEF76E1-7FE6-4F1A-B412-B0A6C8B50ACA}" type="presOf" srcId="{C4CD0BD7-AFEE-4245-A411-9CCB622201D1}" destId="{392DF73A-47ED-44F0-8846-D9BDEF656EEC}" srcOrd="0" destOrd="0" presId="urn:microsoft.com/office/officeart/2005/8/layout/vList2"/>
    <dgm:cxn modelId="{5C9F0DF7-B3B0-4400-9215-C07C370B612B}" type="presOf" srcId="{65513DD9-7742-451B-8002-341FD72D6C75}" destId="{683B579A-3145-462A-9473-58B4C41DAB7D}" srcOrd="0" destOrd="0" presId="urn:microsoft.com/office/officeart/2005/8/layout/vList2"/>
    <dgm:cxn modelId="{B8697D1C-F311-424E-835A-AAA18492C9E7}" type="presParOf" srcId="{683B579A-3145-462A-9473-58B4C41DAB7D}" destId="{8F552EDF-0942-4CAE-B985-7C60271D85E8}" srcOrd="0" destOrd="0" presId="urn:microsoft.com/office/officeart/2005/8/layout/vList2"/>
    <dgm:cxn modelId="{3E2CA5C5-FE46-428C-89E4-1696B663C192}" type="presParOf" srcId="{683B579A-3145-462A-9473-58B4C41DAB7D}" destId="{43B4E17A-322D-4838-8718-1420BCA911BE}" srcOrd="1" destOrd="0" presId="urn:microsoft.com/office/officeart/2005/8/layout/vList2"/>
    <dgm:cxn modelId="{17068ED2-2569-4DA7-B99D-0575DC8E7B0B}" type="presParOf" srcId="{683B579A-3145-462A-9473-58B4C41DAB7D}" destId="{392DF73A-47ED-44F0-8846-D9BDEF656EEC}" srcOrd="2" destOrd="0" presId="urn:microsoft.com/office/officeart/2005/8/layout/vList2"/>
    <dgm:cxn modelId="{53B15C67-FA8D-4B00-85EF-E2F67014697C}" type="presParOf" srcId="{683B579A-3145-462A-9473-58B4C41DAB7D}" destId="{905207D6-3680-4AF0-957A-87742772AC3E}" srcOrd="3" destOrd="0" presId="urn:microsoft.com/office/officeart/2005/8/layout/vList2"/>
    <dgm:cxn modelId="{DDCCB306-7344-40F2-8B85-278DB90FC294}" type="presParOf" srcId="{683B579A-3145-462A-9473-58B4C41DAB7D}" destId="{63E185CC-8AC4-4FFF-8E31-81EEDCB4A96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568223-9C3F-4CAF-A625-07EF31ED85AA}">
      <dsp:nvSpPr>
        <dsp:cNvPr id="0" name=""/>
        <dsp:cNvSpPr/>
      </dsp:nvSpPr>
      <dsp:spPr>
        <a:xfrm>
          <a:off x="0" y="37268"/>
          <a:ext cx="10515600" cy="98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tr-TR" sz="4000" kern="1200"/>
            <a:t>Görsel Temsil</a:t>
          </a:r>
          <a:endParaRPr lang="en-US" sz="4000" kern="1200"/>
        </a:p>
      </dsp:txBody>
      <dsp:txXfrm>
        <a:off x="47976" y="85244"/>
        <a:ext cx="10419648" cy="886848"/>
      </dsp:txXfrm>
    </dsp:sp>
    <dsp:sp modelId="{829B1E3B-2485-4736-9B77-05D7F13AE89D}">
      <dsp:nvSpPr>
        <dsp:cNvPr id="0" name=""/>
        <dsp:cNvSpPr/>
      </dsp:nvSpPr>
      <dsp:spPr>
        <a:xfrm>
          <a:off x="0" y="1135269"/>
          <a:ext cx="10515600" cy="98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tr-TR" sz="4000" kern="1200"/>
            <a:t>Karmaşık Süreçlerin Basitleştirilmesi</a:t>
          </a:r>
          <a:endParaRPr lang="en-US" sz="4000" kern="1200"/>
        </a:p>
      </dsp:txBody>
      <dsp:txXfrm>
        <a:off x="47976" y="1183245"/>
        <a:ext cx="10419648" cy="886848"/>
      </dsp:txXfrm>
    </dsp:sp>
    <dsp:sp modelId="{607EE570-6859-415E-9E58-98E753B20725}">
      <dsp:nvSpPr>
        <dsp:cNvPr id="0" name=""/>
        <dsp:cNvSpPr/>
      </dsp:nvSpPr>
      <dsp:spPr>
        <a:xfrm>
          <a:off x="0" y="2233269"/>
          <a:ext cx="10515600" cy="98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tr-TR" sz="4000" kern="1200"/>
            <a:t>Prosedürlerin Standartlaştırılması</a:t>
          </a:r>
          <a:endParaRPr lang="en-US" sz="4000" kern="1200"/>
        </a:p>
      </dsp:txBody>
      <dsp:txXfrm>
        <a:off x="47976" y="2281245"/>
        <a:ext cx="10419648" cy="886848"/>
      </dsp:txXfrm>
    </dsp:sp>
    <dsp:sp modelId="{7824A5C8-0403-41D9-A83D-63EC2CB9142B}">
      <dsp:nvSpPr>
        <dsp:cNvPr id="0" name=""/>
        <dsp:cNvSpPr/>
      </dsp:nvSpPr>
      <dsp:spPr>
        <a:xfrm>
          <a:off x="0" y="3331269"/>
          <a:ext cx="10515600" cy="982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tr-TR" sz="4000" kern="1200"/>
            <a:t>İletişim ve İşbirliği</a:t>
          </a:r>
          <a:endParaRPr lang="en-US" sz="4000" kern="1200"/>
        </a:p>
      </dsp:txBody>
      <dsp:txXfrm>
        <a:off x="47976" y="3379245"/>
        <a:ext cx="10419648" cy="8868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552EDF-0942-4CAE-B985-7C60271D85E8}">
      <dsp:nvSpPr>
        <dsp:cNvPr id="0" name=""/>
        <dsp:cNvSpPr/>
      </dsp:nvSpPr>
      <dsp:spPr>
        <a:xfrm>
          <a:off x="0" y="626004"/>
          <a:ext cx="10515600" cy="95823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tr-TR" sz="3900" kern="1200"/>
            <a:t>Gerçek Zamanlı Süreçlerin Temsil Edilememesi</a:t>
          </a:r>
          <a:endParaRPr lang="en-US" sz="3900" kern="1200"/>
        </a:p>
      </dsp:txBody>
      <dsp:txXfrm>
        <a:off x="46777" y="672781"/>
        <a:ext cx="10422046" cy="864676"/>
      </dsp:txXfrm>
    </dsp:sp>
    <dsp:sp modelId="{392DF73A-47ED-44F0-8846-D9BDEF656EEC}">
      <dsp:nvSpPr>
        <dsp:cNvPr id="0" name=""/>
        <dsp:cNvSpPr/>
      </dsp:nvSpPr>
      <dsp:spPr>
        <a:xfrm>
          <a:off x="0" y="1696554"/>
          <a:ext cx="10515600" cy="95823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tr-TR" sz="3900" kern="1200"/>
            <a:t>Büyük Sistemlerde Karmaşıklık</a:t>
          </a:r>
          <a:endParaRPr lang="en-US" sz="3900" kern="1200"/>
        </a:p>
      </dsp:txBody>
      <dsp:txXfrm>
        <a:off x="46777" y="1743331"/>
        <a:ext cx="10422046" cy="864676"/>
      </dsp:txXfrm>
    </dsp:sp>
    <dsp:sp modelId="{63E185CC-8AC4-4FFF-8E31-81EEDCB4A96B}">
      <dsp:nvSpPr>
        <dsp:cNvPr id="0" name=""/>
        <dsp:cNvSpPr/>
      </dsp:nvSpPr>
      <dsp:spPr>
        <a:xfrm>
          <a:off x="0" y="2767104"/>
          <a:ext cx="10515600" cy="95823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tr-TR" sz="3900" kern="1200"/>
            <a:t>Yorumlama Zorlukları</a:t>
          </a:r>
          <a:endParaRPr lang="en-US" sz="3900" kern="1200"/>
        </a:p>
      </dsp:txBody>
      <dsp:txXfrm>
        <a:off x="46777" y="2813881"/>
        <a:ext cx="10422046" cy="86467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6E9FF-A51A-29A6-CAEE-9BC0A03AF2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6AE01C3B-9C77-0143-C1E2-00EDE4ECAC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F2E5D554-0997-DD77-3EC3-4082461A5F56}"/>
              </a:ext>
            </a:extLst>
          </p:cNvPr>
          <p:cNvSpPr>
            <a:spLocks noGrp="1"/>
          </p:cNvSpPr>
          <p:nvPr>
            <p:ph type="dt" sz="half" idx="10"/>
          </p:nvPr>
        </p:nvSpPr>
        <p:spPr/>
        <p:txBody>
          <a:bodyPr/>
          <a:lstStyle/>
          <a:p>
            <a:fld id="{574BC43F-C424-40CB-80A2-F7C04C19B2A4}" type="datetimeFigureOut">
              <a:rPr lang="tr-TR" smtClean="0"/>
              <a:t>1.03.2024</a:t>
            </a:fld>
            <a:endParaRPr lang="tr-TR"/>
          </a:p>
        </p:txBody>
      </p:sp>
      <p:sp>
        <p:nvSpPr>
          <p:cNvPr id="5" name="Footer Placeholder 4">
            <a:extLst>
              <a:ext uri="{FF2B5EF4-FFF2-40B4-BE49-F238E27FC236}">
                <a16:creationId xmlns:a16="http://schemas.microsoft.com/office/drawing/2014/main" id="{BEB86A4C-9419-9368-F0D5-1F46D6EF6A97}"/>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05A3F67C-D0FD-02E7-C79B-FA9D7BB92555}"/>
              </a:ext>
            </a:extLst>
          </p:cNvPr>
          <p:cNvSpPr>
            <a:spLocks noGrp="1"/>
          </p:cNvSpPr>
          <p:nvPr>
            <p:ph type="sldNum" sz="quarter" idx="12"/>
          </p:nvPr>
        </p:nvSpPr>
        <p:spPr/>
        <p:txBody>
          <a:bodyPr/>
          <a:lstStyle/>
          <a:p>
            <a:fld id="{4A815F39-8A44-4228-AD69-F655FA5C26D8}" type="slidenum">
              <a:rPr lang="tr-TR" smtClean="0"/>
              <a:t>‹#›</a:t>
            </a:fld>
            <a:endParaRPr lang="tr-TR"/>
          </a:p>
        </p:txBody>
      </p:sp>
    </p:spTree>
    <p:extLst>
      <p:ext uri="{BB962C8B-B14F-4D97-AF65-F5344CB8AC3E}">
        <p14:creationId xmlns:p14="http://schemas.microsoft.com/office/powerpoint/2010/main" val="2250940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F827B-8D4F-E193-7A62-0D9B0E7A6EB0}"/>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00595201-65C4-B49B-30DE-5AA6039405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65EC1783-0101-4A7E-6BD3-0B4C9427EE30}"/>
              </a:ext>
            </a:extLst>
          </p:cNvPr>
          <p:cNvSpPr>
            <a:spLocks noGrp="1"/>
          </p:cNvSpPr>
          <p:nvPr>
            <p:ph type="dt" sz="half" idx="10"/>
          </p:nvPr>
        </p:nvSpPr>
        <p:spPr/>
        <p:txBody>
          <a:bodyPr/>
          <a:lstStyle/>
          <a:p>
            <a:fld id="{574BC43F-C424-40CB-80A2-F7C04C19B2A4}" type="datetimeFigureOut">
              <a:rPr lang="tr-TR" smtClean="0"/>
              <a:t>1.03.2024</a:t>
            </a:fld>
            <a:endParaRPr lang="tr-TR"/>
          </a:p>
        </p:txBody>
      </p:sp>
      <p:sp>
        <p:nvSpPr>
          <p:cNvPr id="5" name="Footer Placeholder 4">
            <a:extLst>
              <a:ext uri="{FF2B5EF4-FFF2-40B4-BE49-F238E27FC236}">
                <a16:creationId xmlns:a16="http://schemas.microsoft.com/office/drawing/2014/main" id="{A074F974-EC82-C0EE-1FC9-B12E14CC9FB6}"/>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3BD78AAD-E47D-68B7-9111-9A8132B06DD2}"/>
              </a:ext>
            </a:extLst>
          </p:cNvPr>
          <p:cNvSpPr>
            <a:spLocks noGrp="1"/>
          </p:cNvSpPr>
          <p:nvPr>
            <p:ph type="sldNum" sz="quarter" idx="12"/>
          </p:nvPr>
        </p:nvSpPr>
        <p:spPr/>
        <p:txBody>
          <a:bodyPr/>
          <a:lstStyle/>
          <a:p>
            <a:fld id="{4A815F39-8A44-4228-AD69-F655FA5C26D8}" type="slidenum">
              <a:rPr lang="tr-TR" smtClean="0"/>
              <a:t>‹#›</a:t>
            </a:fld>
            <a:endParaRPr lang="tr-TR"/>
          </a:p>
        </p:txBody>
      </p:sp>
    </p:spTree>
    <p:extLst>
      <p:ext uri="{BB962C8B-B14F-4D97-AF65-F5344CB8AC3E}">
        <p14:creationId xmlns:p14="http://schemas.microsoft.com/office/powerpoint/2010/main" val="1880792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242A12-602B-69AE-DD36-06E8D706D9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693D49CB-B25B-F1EC-04FE-2B2BFB010A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B38CFE63-B505-61F0-916E-F35094163C26}"/>
              </a:ext>
            </a:extLst>
          </p:cNvPr>
          <p:cNvSpPr>
            <a:spLocks noGrp="1"/>
          </p:cNvSpPr>
          <p:nvPr>
            <p:ph type="dt" sz="half" idx="10"/>
          </p:nvPr>
        </p:nvSpPr>
        <p:spPr/>
        <p:txBody>
          <a:bodyPr/>
          <a:lstStyle/>
          <a:p>
            <a:fld id="{574BC43F-C424-40CB-80A2-F7C04C19B2A4}" type="datetimeFigureOut">
              <a:rPr lang="tr-TR" smtClean="0"/>
              <a:t>1.03.2024</a:t>
            </a:fld>
            <a:endParaRPr lang="tr-TR"/>
          </a:p>
        </p:txBody>
      </p:sp>
      <p:sp>
        <p:nvSpPr>
          <p:cNvPr id="5" name="Footer Placeholder 4">
            <a:extLst>
              <a:ext uri="{FF2B5EF4-FFF2-40B4-BE49-F238E27FC236}">
                <a16:creationId xmlns:a16="http://schemas.microsoft.com/office/drawing/2014/main" id="{FC38D3DD-91EB-CE83-9A8E-140DCCD62FA1}"/>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BB366284-BFC0-1FDA-A9BD-69161E950602}"/>
              </a:ext>
            </a:extLst>
          </p:cNvPr>
          <p:cNvSpPr>
            <a:spLocks noGrp="1"/>
          </p:cNvSpPr>
          <p:nvPr>
            <p:ph type="sldNum" sz="quarter" idx="12"/>
          </p:nvPr>
        </p:nvSpPr>
        <p:spPr/>
        <p:txBody>
          <a:bodyPr/>
          <a:lstStyle/>
          <a:p>
            <a:fld id="{4A815F39-8A44-4228-AD69-F655FA5C26D8}" type="slidenum">
              <a:rPr lang="tr-TR" smtClean="0"/>
              <a:t>‹#›</a:t>
            </a:fld>
            <a:endParaRPr lang="tr-TR"/>
          </a:p>
        </p:txBody>
      </p:sp>
    </p:spTree>
    <p:extLst>
      <p:ext uri="{BB962C8B-B14F-4D97-AF65-F5344CB8AC3E}">
        <p14:creationId xmlns:p14="http://schemas.microsoft.com/office/powerpoint/2010/main" val="2210553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862D0-11FE-ABED-FD01-F4B259032592}"/>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4DB6A0D2-93B9-4687-8725-72C7244586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FC775BB9-9878-CCE1-0755-AA4C5CD5F518}"/>
              </a:ext>
            </a:extLst>
          </p:cNvPr>
          <p:cNvSpPr>
            <a:spLocks noGrp="1"/>
          </p:cNvSpPr>
          <p:nvPr>
            <p:ph type="dt" sz="half" idx="10"/>
          </p:nvPr>
        </p:nvSpPr>
        <p:spPr/>
        <p:txBody>
          <a:bodyPr/>
          <a:lstStyle/>
          <a:p>
            <a:fld id="{574BC43F-C424-40CB-80A2-F7C04C19B2A4}" type="datetimeFigureOut">
              <a:rPr lang="tr-TR" smtClean="0"/>
              <a:t>1.03.2024</a:t>
            </a:fld>
            <a:endParaRPr lang="tr-TR"/>
          </a:p>
        </p:txBody>
      </p:sp>
      <p:sp>
        <p:nvSpPr>
          <p:cNvPr id="5" name="Footer Placeholder 4">
            <a:extLst>
              <a:ext uri="{FF2B5EF4-FFF2-40B4-BE49-F238E27FC236}">
                <a16:creationId xmlns:a16="http://schemas.microsoft.com/office/drawing/2014/main" id="{C087D62B-3F88-BED4-65EC-502C9A1B55CA}"/>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25D7B7A9-AE6E-87BA-2051-F97A4B0AA001}"/>
              </a:ext>
            </a:extLst>
          </p:cNvPr>
          <p:cNvSpPr>
            <a:spLocks noGrp="1"/>
          </p:cNvSpPr>
          <p:nvPr>
            <p:ph type="sldNum" sz="quarter" idx="12"/>
          </p:nvPr>
        </p:nvSpPr>
        <p:spPr/>
        <p:txBody>
          <a:bodyPr/>
          <a:lstStyle/>
          <a:p>
            <a:fld id="{4A815F39-8A44-4228-AD69-F655FA5C26D8}" type="slidenum">
              <a:rPr lang="tr-TR" smtClean="0"/>
              <a:t>‹#›</a:t>
            </a:fld>
            <a:endParaRPr lang="tr-TR"/>
          </a:p>
        </p:txBody>
      </p:sp>
    </p:spTree>
    <p:extLst>
      <p:ext uri="{BB962C8B-B14F-4D97-AF65-F5344CB8AC3E}">
        <p14:creationId xmlns:p14="http://schemas.microsoft.com/office/powerpoint/2010/main" val="1974179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6A05C-E7CA-2C87-01D8-38770B3023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39812016-525C-79B8-6A0E-D2B5391C59A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39C3E0-3C32-E58B-4D0C-3DC6AB61876E}"/>
              </a:ext>
            </a:extLst>
          </p:cNvPr>
          <p:cNvSpPr>
            <a:spLocks noGrp="1"/>
          </p:cNvSpPr>
          <p:nvPr>
            <p:ph type="dt" sz="half" idx="10"/>
          </p:nvPr>
        </p:nvSpPr>
        <p:spPr/>
        <p:txBody>
          <a:bodyPr/>
          <a:lstStyle/>
          <a:p>
            <a:fld id="{574BC43F-C424-40CB-80A2-F7C04C19B2A4}" type="datetimeFigureOut">
              <a:rPr lang="tr-TR" smtClean="0"/>
              <a:t>1.03.2024</a:t>
            </a:fld>
            <a:endParaRPr lang="tr-TR"/>
          </a:p>
        </p:txBody>
      </p:sp>
      <p:sp>
        <p:nvSpPr>
          <p:cNvPr id="5" name="Footer Placeholder 4">
            <a:extLst>
              <a:ext uri="{FF2B5EF4-FFF2-40B4-BE49-F238E27FC236}">
                <a16:creationId xmlns:a16="http://schemas.microsoft.com/office/drawing/2014/main" id="{BAFE7E40-66EC-9B05-B892-3F1395E8AA0D}"/>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D54CCEB6-E167-6CB1-6B13-22E9336A1898}"/>
              </a:ext>
            </a:extLst>
          </p:cNvPr>
          <p:cNvSpPr>
            <a:spLocks noGrp="1"/>
          </p:cNvSpPr>
          <p:nvPr>
            <p:ph type="sldNum" sz="quarter" idx="12"/>
          </p:nvPr>
        </p:nvSpPr>
        <p:spPr/>
        <p:txBody>
          <a:bodyPr/>
          <a:lstStyle/>
          <a:p>
            <a:fld id="{4A815F39-8A44-4228-AD69-F655FA5C26D8}" type="slidenum">
              <a:rPr lang="tr-TR" smtClean="0"/>
              <a:t>‹#›</a:t>
            </a:fld>
            <a:endParaRPr lang="tr-TR"/>
          </a:p>
        </p:txBody>
      </p:sp>
    </p:spTree>
    <p:extLst>
      <p:ext uri="{BB962C8B-B14F-4D97-AF65-F5344CB8AC3E}">
        <p14:creationId xmlns:p14="http://schemas.microsoft.com/office/powerpoint/2010/main" val="1322481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1D7A0-11EF-D68E-B0F0-46EE82641485}"/>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7CA80105-FE27-E362-6A65-6FEAB53E39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2ABA6626-E704-7D55-77FA-2560B8CD7B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5832770B-C22F-AF9E-E581-9E25C6FB4957}"/>
              </a:ext>
            </a:extLst>
          </p:cNvPr>
          <p:cNvSpPr>
            <a:spLocks noGrp="1"/>
          </p:cNvSpPr>
          <p:nvPr>
            <p:ph type="dt" sz="half" idx="10"/>
          </p:nvPr>
        </p:nvSpPr>
        <p:spPr/>
        <p:txBody>
          <a:bodyPr/>
          <a:lstStyle/>
          <a:p>
            <a:fld id="{574BC43F-C424-40CB-80A2-F7C04C19B2A4}" type="datetimeFigureOut">
              <a:rPr lang="tr-TR" smtClean="0"/>
              <a:t>1.03.2024</a:t>
            </a:fld>
            <a:endParaRPr lang="tr-TR"/>
          </a:p>
        </p:txBody>
      </p:sp>
      <p:sp>
        <p:nvSpPr>
          <p:cNvPr id="6" name="Footer Placeholder 5">
            <a:extLst>
              <a:ext uri="{FF2B5EF4-FFF2-40B4-BE49-F238E27FC236}">
                <a16:creationId xmlns:a16="http://schemas.microsoft.com/office/drawing/2014/main" id="{C4F2C4EA-5A3D-6090-1B74-E27CDF844D86}"/>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FC9C520B-6F92-1C56-73AD-CEE5794A7E1E}"/>
              </a:ext>
            </a:extLst>
          </p:cNvPr>
          <p:cNvSpPr>
            <a:spLocks noGrp="1"/>
          </p:cNvSpPr>
          <p:nvPr>
            <p:ph type="sldNum" sz="quarter" idx="12"/>
          </p:nvPr>
        </p:nvSpPr>
        <p:spPr/>
        <p:txBody>
          <a:bodyPr/>
          <a:lstStyle/>
          <a:p>
            <a:fld id="{4A815F39-8A44-4228-AD69-F655FA5C26D8}" type="slidenum">
              <a:rPr lang="tr-TR" smtClean="0"/>
              <a:t>‹#›</a:t>
            </a:fld>
            <a:endParaRPr lang="tr-TR"/>
          </a:p>
        </p:txBody>
      </p:sp>
    </p:spTree>
    <p:extLst>
      <p:ext uri="{BB962C8B-B14F-4D97-AF65-F5344CB8AC3E}">
        <p14:creationId xmlns:p14="http://schemas.microsoft.com/office/powerpoint/2010/main" val="876613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4A4A4-8814-2554-419F-863539FB2A77}"/>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D79E495E-07DE-40B9-D2C4-2A4E9F471C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2B64B2-8086-4AA4-C27F-C402E26B40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25C3ADE4-2988-B3DF-6A6E-5FFC94A4E2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5FC1FD-EECD-48BF-0407-D3CD4052D5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6DC37BCF-B512-1B8B-930F-CB582FD6177A}"/>
              </a:ext>
            </a:extLst>
          </p:cNvPr>
          <p:cNvSpPr>
            <a:spLocks noGrp="1"/>
          </p:cNvSpPr>
          <p:nvPr>
            <p:ph type="dt" sz="half" idx="10"/>
          </p:nvPr>
        </p:nvSpPr>
        <p:spPr/>
        <p:txBody>
          <a:bodyPr/>
          <a:lstStyle/>
          <a:p>
            <a:fld id="{574BC43F-C424-40CB-80A2-F7C04C19B2A4}" type="datetimeFigureOut">
              <a:rPr lang="tr-TR" smtClean="0"/>
              <a:t>1.03.2024</a:t>
            </a:fld>
            <a:endParaRPr lang="tr-TR"/>
          </a:p>
        </p:txBody>
      </p:sp>
      <p:sp>
        <p:nvSpPr>
          <p:cNvPr id="8" name="Footer Placeholder 7">
            <a:extLst>
              <a:ext uri="{FF2B5EF4-FFF2-40B4-BE49-F238E27FC236}">
                <a16:creationId xmlns:a16="http://schemas.microsoft.com/office/drawing/2014/main" id="{DBEF9194-402F-C0C1-C992-C15F6AC666F4}"/>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58049543-2767-A825-051E-4641C7195BEC}"/>
              </a:ext>
            </a:extLst>
          </p:cNvPr>
          <p:cNvSpPr>
            <a:spLocks noGrp="1"/>
          </p:cNvSpPr>
          <p:nvPr>
            <p:ph type="sldNum" sz="quarter" idx="12"/>
          </p:nvPr>
        </p:nvSpPr>
        <p:spPr/>
        <p:txBody>
          <a:bodyPr/>
          <a:lstStyle/>
          <a:p>
            <a:fld id="{4A815F39-8A44-4228-AD69-F655FA5C26D8}" type="slidenum">
              <a:rPr lang="tr-TR" smtClean="0"/>
              <a:t>‹#›</a:t>
            </a:fld>
            <a:endParaRPr lang="tr-TR"/>
          </a:p>
        </p:txBody>
      </p:sp>
    </p:spTree>
    <p:extLst>
      <p:ext uri="{BB962C8B-B14F-4D97-AF65-F5344CB8AC3E}">
        <p14:creationId xmlns:p14="http://schemas.microsoft.com/office/powerpoint/2010/main" val="1773890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E2E6-6A97-2C11-608E-A61209214637}"/>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56847808-2842-784B-9841-FF413512D9F6}"/>
              </a:ext>
            </a:extLst>
          </p:cNvPr>
          <p:cNvSpPr>
            <a:spLocks noGrp="1"/>
          </p:cNvSpPr>
          <p:nvPr>
            <p:ph type="dt" sz="half" idx="10"/>
          </p:nvPr>
        </p:nvSpPr>
        <p:spPr/>
        <p:txBody>
          <a:bodyPr/>
          <a:lstStyle/>
          <a:p>
            <a:fld id="{574BC43F-C424-40CB-80A2-F7C04C19B2A4}" type="datetimeFigureOut">
              <a:rPr lang="tr-TR" smtClean="0"/>
              <a:t>1.03.2024</a:t>
            </a:fld>
            <a:endParaRPr lang="tr-TR"/>
          </a:p>
        </p:txBody>
      </p:sp>
      <p:sp>
        <p:nvSpPr>
          <p:cNvPr id="4" name="Footer Placeholder 3">
            <a:extLst>
              <a:ext uri="{FF2B5EF4-FFF2-40B4-BE49-F238E27FC236}">
                <a16:creationId xmlns:a16="http://schemas.microsoft.com/office/drawing/2014/main" id="{1643BD7D-48E6-25CD-4B1F-34FE49A5BAB1}"/>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834B9C1F-51C5-2071-8598-CC9A3A31FC90}"/>
              </a:ext>
            </a:extLst>
          </p:cNvPr>
          <p:cNvSpPr>
            <a:spLocks noGrp="1"/>
          </p:cNvSpPr>
          <p:nvPr>
            <p:ph type="sldNum" sz="quarter" idx="12"/>
          </p:nvPr>
        </p:nvSpPr>
        <p:spPr/>
        <p:txBody>
          <a:bodyPr/>
          <a:lstStyle/>
          <a:p>
            <a:fld id="{4A815F39-8A44-4228-AD69-F655FA5C26D8}" type="slidenum">
              <a:rPr lang="tr-TR" smtClean="0"/>
              <a:t>‹#›</a:t>
            </a:fld>
            <a:endParaRPr lang="tr-TR"/>
          </a:p>
        </p:txBody>
      </p:sp>
    </p:spTree>
    <p:extLst>
      <p:ext uri="{BB962C8B-B14F-4D97-AF65-F5344CB8AC3E}">
        <p14:creationId xmlns:p14="http://schemas.microsoft.com/office/powerpoint/2010/main" val="2078617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9CC9CE-75A8-EB3E-F377-44FEB9971F10}"/>
              </a:ext>
            </a:extLst>
          </p:cNvPr>
          <p:cNvSpPr>
            <a:spLocks noGrp="1"/>
          </p:cNvSpPr>
          <p:nvPr>
            <p:ph type="dt" sz="half" idx="10"/>
          </p:nvPr>
        </p:nvSpPr>
        <p:spPr/>
        <p:txBody>
          <a:bodyPr/>
          <a:lstStyle/>
          <a:p>
            <a:fld id="{574BC43F-C424-40CB-80A2-F7C04C19B2A4}" type="datetimeFigureOut">
              <a:rPr lang="tr-TR" smtClean="0"/>
              <a:t>1.03.2024</a:t>
            </a:fld>
            <a:endParaRPr lang="tr-TR"/>
          </a:p>
        </p:txBody>
      </p:sp>
      <p:sp>
        <p:nvSpPr>
          <p:cNvPr id="3" name="Footer Placeholder 2">
            <a:extLst>
              <a:ext uri="{FF2B5EF4-FFF2-40B4-BE49-F238E27FC236}">
                <a16:creationId xmlns:a16="http://schemas.microsoft.com/office/drawing/2014/main" id="{0E6279E5-58D2-9661-53ED-D39F24C697F3}"/>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E64B3420-DE32-8936-81AA-D0EF2A88C2E0}"/>
              </a:ext>
            </a:extLst>
          </p:cNvPr>
          <p:cNvSpPr>
            <a:spLocks noGrp="1"/>
          </p:cNvSpPr>
          <p:nvPr>
            <p:ph type="sldNum" sz="quarter" idx="12"/>
          </p:nvPr>
        </p:nvSpPr>
        <p:spPr/>
        <p:txBody>
          <a:bodyPr/>
          <a:lstStyle/>
          <a:p>
            <a:fld id="{4A815F39-8A44-4228-AD69-F655FA5C26D8}" type="slidenum">
              <a:rPr lang="tr-TR" smtClean="0"/>
              <a:t>‹#›</a:t>
            </a:fld>
            <a:endParaRPr lang="tr-TR"/>
          </a:p>
        </p:txBody>
      </p:sp>
    </p:spTree>
    <p:extLst>
      <p:ext uri="{BB962C8B-B14F-4D97-AF65-F5344CB8AC3E}">
        <p14:creationId xmlns:p14="http://schemas.microsoft.com/office/powerpoint/2010/main" val="290242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6E4E0-E849-CD3F-4CDA-C269FAC1A7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D1F79D20-CF21-8AEB-5629-52F833ACE7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9E0DC678-1CA9-2469-CC8D-138D0CDAEC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8F9960-A041-E5F0-20C1-EE7CB8998854}"/>
              </a:ext>
            </a:extLst>
          </p:cNvPr>
          <p:cNvSpPr>
            <a:spLocks noGrp="1"/>
          </p:cNvSpPr>
          <p:nvPr>
            <p:ph type="dt" sz="half" idx="10"/>
          </p:nvPr>
        </p:nvSpPr>
        <p:spPr/>
        <p:txBody>
          <a:bodyPr/>
          <a:lstStyle/>
          <a:p>
            <a:fld id="{574BC43F-C424-40CB-80A2-F7C04C19B2A4}" type="datetimeFigureOut">
              <a:rPr lang="tr-TR" smtClean="0"/>
              <a:t>1.03.2024</a:t>
            </a:fld>
            <a:endParaRPr lang="tr-TR"/>
          </a:p>
        </p:txBody>
      </p:sp>
      <p:sp>
        <p:nvSpPr>
          <p:cNvPr id="6" name="Footer Placeholder 5">
            <a:extLst>
              <a:ext uri="{FF2B5EF4-FFF2-40B4-BE49-F238E27FC236}">
                <a16:creationId xmlns:a16="http://schemas.microsoft.com/office/drawing/2014/main" id="{7C682EC8-C092-17DF-BCC3-07003B13B95B}"/>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6E426BC5-A44E-8980-3210-1AA11C95C851}"/>
              </a:ext>
            </a:extLst>
          </p:cNvPr>
          <p:cNvSpPr>
            <a:spLocks noGrp="1"/>
          </p:cNvSpPr>
          <p:nvPr>
            <p:ph type="sldNum" sz="quarter" idx="12"/>
          </p:nvPr>
        </p:nvSpPr>
        <p:spPr/>
        <p:txBody>
          <a:bodyPr/>
          <a:lstStyle/>
          <a:p>
            <a:fld id="{4A815F39-8A44-4228-AD69-F655FA5C26D8}" type="slidenum">
              <a:rPr lang="tr-TR" smtClean="0"/>
              <a:t>‹#›</a:t>
            </a:fld>
            <a:endParaRPr lang="tr-TR"/>
          </a:p>
        </p:txBody>
      </p:sp>
    </p:spTree>
    <p:extLst>
      <p:ext uri="{BB962C8B-B14F-4D97-AF65-F5344CB8AC3E}">
        <p14:creationId xmlns:p14="http://schemas.microsoft.com/office/powerpoint/2010/main" val="489915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E158F-689C-3D20-3701-8CC6E402F9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C9804DD8-02DC-344B-EA01-54F47C4ACE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93614467-A8CC-3386-F1AC-F94AF58DF4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1495A1-679F-05F2-4DCC-2E9F81434A99}"/>
              </a:ext>
            </a:extLst>
          </p:cNvPr>
          <p:cNvSpPr>
            <a:spLocks noGrp="1"/>
          </p:cNvSpPr>
          <p:nvPr>
            <p:ph type="dt" sz="half" idx="10"/>
          </p:nvPr>
        </p:nvSpPr>
        <p:spPr/>
        <p:txBody>
          <a:bodyPr/>
          <a:lstStyle/>
          <a:p>
            <a:fld id="{574BC43F-C424-40CB-80A2-F7C04C19B2A4}" type="datetimeFigureOut">
              <a:rPr lang="tr-TR" smtClean="0"/>
              <a:t>1.03.2024</a:t>
            </a:fld>
            <a:endParaRPr lang="tr-TR"/>
          </a:p>
        </p:txBody>
      </p:sp>
      <p:sp>
        <p:nvSpPr>
          <p:cNvPr id="6" name="Footer Placeholder 5">
            <a:extLst>
              <a:ext uri="{FF2B5EF4-FFF2-40B4-BE49-F238E27FC236}">
                <a16:creationId xmlns:a16="http://schemas.microsoft.com/office/drawing/2014/main" id="{2AE1ED34-D051-D815-7F51-8DA0C0E47535}"/>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204E6378-C350-CF02-00BE-597FE12C2AB8}"/>
              </a:ext>
            </a:extLst>
          </p:cNvPr>
          <p:cNvSpPr>
            <a:spLocks noGrp="1"/>
          </p:cNvSpPr>
          <p:nvPr>
            <p:ph type="sldNum" sz="quarter" idx="12"/>
          </p:nvPr>
        </p:nvSpPr>
        <p:spPr/>
        <p:txBody>
          <a:bodyPr/>
          <a:lstStyle/>
          <a:p>
            <a:fld id="{4A815F39-8A44-4228-AD69-F655FA5C26D8}" type="slidenum">
              <a:rPr lang="tr-TR" smtClean="0"/>
              <a:t>‹#›</a:t>
            </a:fld>
            <a:endParaRPr lang="tr-TR"/>
          </a:p>
        </p:txBody>
      </p:sp>
    </p:spTree>
    <p:extLst>
      <p:ext uri="{BB962C8B-B14F-4D97-AF65-F5344CB8AC3E}">
        <p14:creationId xmlns:p14="http://schemas.microsoft.com/office/powerpoint/2010/main" val="2501137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E2294-6E25-C76A-BADC-C27FB6972E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F22D7E40-8A5B-B896-51AF-69537734DD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64958E5E-68EA-A511-5395-8E2630A5F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74BC43F-C424-40CB-80A2-F7C04C19B2A4}" type="datetimeFigureOut">
              <a:rPr lang="tr-TR" smtClean="0"/>
              <a:t>1.03.2024</a:t>
            </a:fld>
            <a:endParaRPr lang="tr-TR"/>
          </a:p>
        </p:txBody>
      </p:sp>
      <p:sp>
        <p:nvSpPr>
          <p:cNvPr id="5" name="Footer Placeholder 4">
            <a:extLst>
              <a:ext uri="{FF2B5EF4-FFF2-40B4-BE49-F238E27FC236}">
                <a16:creationId xmlns:a16="http://schemas.microsoft.com/office/drawing/2014/main" id="{C53B3D2A-38A8-0F02-AC69-876AB5DDBA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ide Number Placeholder 5">
            <a:extLst>
              <a:ext uri="{FF2B5EF4-FFF2-40B4-BE49-F238E27FC236}">
                <a16:creationId xmlns:a16="http://schemas.microsoft.com/office/drawing/2014/main" id="{037A92D1-AA92-0286-A479-EF6F93A89B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A815F39-8A44-4228-AD69-F655FA5C26D8}" type="slidenum">
              <a:rPr lang="tr-TR" smtClean="0"/>
              <a:t>‹#›</a:t>
            </a:fld>
            <a:endParaRPr lang="tr-TR"/>
          </a:p>
        </p:txBody>
      </p:sp>
    </p:spTree>
    <p:extLst>
      <p:ext uri="{BB962C8B-B14F-4D97-AF65-F5344CB8AC3E}">
        <p14:creationId xmlns:p14="http://schemas.microsoft.com/office/powerpoint/2010/main" val="726689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5DA39D-F4F6-DAF7-765E-6517EE9E552A}"/>
              </a:ext>
            </a:extLst>
          </p:cNvPr>
          <p:cNvSpPr>
            <a:spLocks noGrp="1"/>
          </p:cNvSpPr>
          <p:nvPr>
            <p:ph type="ctrTitle"/>
          </p:nvPr>
        </p:nvSpPr>
        <p:spPr>
          <a:xfrm>
            <a:off x="6590662" y="4267832"/>
            <a:ext cx="4805996" cy="1297115"/>
          </a:xfrm>
        </p:spPr>
        <p:txBody>
          <a:bodyPr anchor="t">
            <a:normAutofit/>
          </a:bodyPr>
          <a:lstStyle/>
          <a:p>
            <a:pPr algn="l"/>
            <a:r>
              <a:rPr lang="tr-TR" sz="4000">
                <a:solidFill>
                  <a:schemeClr val="tx2"/>
                </a:solidFill>
              </a:rPr>
              <a:t>Akış Şeması</a:t>
            </a:r>
          </a:p>
        </p:txBody>
      </p:sp>
      <p:sp>
        <p:nvSpPr>
          <p:cNvPr id="3" name="Subtitle 2">
            <a:extLst>
              <a:ext uri="{FF2B5EF4-FFF2-40B4-BE49-F238E27FC236}">
                <a16:creationId xmlns:a16="http://schemas.microsoft.com/office/drawing/2014/main" id="{F973188D-2238-8C80-F07E-B9364FC0F9AB}"/>
              </a:ext>
            </a:extLst>
          </p:cNvPr>
          <p:cNvSpPr>
            <a:spLocks noGrp="1"/>
          </p:cNvSpPr>
          <p:nvPr>
            <p:ph type="subTitle" idx="1"/>
          </p:nvPr>
        </p:nvSpPr>
        <p:spPr>
          <a:xfrm>
            <a:off x="6590966" y="3428999"/>
            <a:ext cx="4805691" cy="838831"/>
          </a:xfrm>
        </p:spPr>
        <p:txBody>
          <a:bodyPr anchor="b">
            <a:normAutofit/>
          </a:bodyPr>
          <a:lstStyle/>
          <a:p>
            <a:pPr algn="l"/>
            <a:r>
              <a:rPr lang="tr-TR" sz="2000">
                <a:solidFill>
                  <a:schemeClr val="tx2"/>
                </a:solidFill>
              </a:rPr>
              <a:t>Arş. Gör. Sarp ÇOBAN</a:t>
            </a:r>
          </a:p>
          <a:p>
            <a:pPr algn="l"/>
            <a:r>
              <a:rPr lang="tr-TR" sz="2000">
                <a:solidFill>
                  <a:schemeClr val="tx2"/>
                </a:solidFill>
              </a:rPr>
              <a:t>sarp.coban@samsun.edu.tr</a:t>
            </a:r>
          </a:p>
        </p:txBody>
      </p:sp>
      <p:pic>
        <p:nvPicPr>
          <p:cNvPr id="22" name="Graphic 21" descr="Monitor">
            <a:extLst>
              <a:ext uri="{FF2B5EF4-FFF2-40B4-BE49-F238E27FC236}">
                <a16:creationId xmlns:a16="http://schemas.microsoft.com/office/drawing/2014/main" id="{F58279EC-16EA-81AA-6ADC-287355E303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3" name="Group 2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24" name="Freeform: Shape 2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6902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A7638-E9A5-C3B2-686D-99264F3F04B6}"/>
              </a:ext>
            </a:extLst>
          </p:cNvPr>
          <p:cNvSpPr>
            <a:spLocks noGrp="1"/>
          </p:cNvSpPr>
          <p:nvPr>
            <p:ph type="title"/>
          </p:nvPr>
        </p:nvSpPr>
        <p:spPr>
          <a:xfrm>
            <a:off x="876693" y="741391"/>
            <a:ext cx="4597747" cy="1616203"/>
          </a:xfrm>
        </p:spPr>
        <p:txBody>
          <a:bodyPr anchor="b">
            <a:normAutofit/>
          </a:bodyPr>
          <a:lstStyle/>
          <a:p>
            <a:r>
              <a:rPr lang="tr-TR" sz="3200"/>
              <a:t>Akış Şeması Sembolleri</a:t>
            </a:r>
          </a:p>
        </p:txBody>
      </p:sp>
      <p:sp>
        <p:nvSpPr>
          <p:cNvPr id="3" name="Content Placeholder 2">
            <a:extLst>
              <a:ext uri="{FF2B5EF4-FFF2-40B4-BE49-F238E27FC236}">
                <a16:creationId xmlns:a16="http://schemas.microsoft.com/office/drawing/2014/main" id="{25302BE1-F282-F345-19ED-C8E29DD6F63D}"/>
              </a:ext>
            </a:extLst>
          </p:cNvPr>
          <p:cNvSpPr>
            <a:spLocks noGrp="1"/>
          </p:cNvSpPr>
          <p:nvPr>
            <p:ph idx="1"/>
          </p:nvPr>
        </p:nvSpPr>
        <p:spPr>
          <a:xfrm>
            <a:off x="876693" y="2533476"/>
            <a:ext cx="4597746" cy="3447832"/>
          </a:xfrm>
        </p:spPr>
        <p:txBody>
          <a:bodyPr anchor="t">
            <a:normAutofit/>
          </a:bodyPr>
          <a:lstStyle/>
          <a:p>
            <a:pPr algn="just"/>
            <a:r>
              <a:rPr lang="tr-TR" sz="2000" b="1" dirty="0"/>
              <a:t>Bağlayıcı Sembolü: </a:t>
            </a:r>
            <a:r>
              <a:rPr lang="tr-TR" sz="2000" dirty="0"/>
              <a:t>Bağlayıcı sembolü bir daire ile temsil edilir ve akış şemasının farklı sayfalarda veya bölümlerde bulunan farklı kısımlarını birbirine bağlamak için kullanılır. Akışın önceki bir noktadan nerede devam ettiğini veya akış şemasının başka bir bölümüne nerede bağlandığını gösterir.</a:t>
            </a:r>
          </a:p>
        </p:txBody>
      </p:sp>
      <p:pic>
        <p:nvPicPr>
          <p:cNvPr id="5" name="Picture 4" descr="A white circle with blue border&#10;&#10;Description automatically generated">
            <a:extLst>
              <a:ext uri="{FF2B5EF4-FFF2-40B4-BE49-F238E27FC236}">
                <a16:creationId xmlns:a16="http://schemas.microsoft.com/office/drawing/2014/main" id="{ACC37460-80B3-3E50-6993-C1FF78AB0834}"/>
              </a:ext>
            </a:extLst>
          </p:cNvPr>
          <p:cNvPicPr>
            <a:picLocks noChangeAspect="1"/>
          </p:cNvPicPr>
          <p:nvPr/>
        </p:nvPicPr>
        <p:blipFill>
          <a:blip r:embed="rId2"/>
          <a:stretch>
            <a:fillRect/>
          </a:stretch>
        </p:blipFill>
        <p:spPr>
          <a:xfrm>
            <a:off x="6096001" y="1066110"/>
            <a:ext cx="5319062" cy="4650697"/>
          </a:xfrm>
          <a:prstGeom prst="rect">
            <a:avLst/>
          </a:prstGeom>
        </p:spPr>
      </p:pic>
      <p:grpSp>
        <p:nvGrpSpPr>
          <p:cNvPr id="10" name="Group 9">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10473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0A3EF-F591-C4D0-A03B-7E3C4D79226B}"/>
              </a:ext>
            </a:extLst>
          </p:cNvPr>
          <p:cNvSpPr>
            <a:spLocks noGrp="1"/>
          </p:cNvSpPr>
          <p:nvPr>
            <p:ph type="title"/>
          </p:nvPr>
        </p:nvSpPr>
        <p:spPr>
          <a:xfrm>
            <a:off x="876693" y="741391"/>
            <a:ext cx="4597747" cy="1616203"/>
          </a:xfrm>
        </p:spPr>
        <p:txBody>
          <a:bodyPr anchor="b">
            <a:normAutofit/>
          </a:bodyPr>
          <a:lstStyle/>
          <a:p>
            <a:r>
              <a:rPr lang="tr-TR" sz="3200"/>
              <a:t>Akış Şeması Sembolleri</a:t>
            </a:r>
          </a:p>
        </p:txBody>
      </p:sp>
      <p:sp>
        <p:nvSpPr>
          <p:cNvPr id="3" name="Content Placeholder 2">
            <a:extLst>
              <a:ext uri="{FF2B5EF4-FFF2-40B4-BE49-F238E27FC236}">
                <a16:creationId xmlns:a16="http://schemas.microsoft.com/office/drawing/2014/main" id="{37B74156-CB05-578C-AD8F-3B64042BDD71}"/>
              </a:ext>
            </a:extLst>
          </p:cNvPr>
          <p:cNvSpPr>
            <a:spLocks noGrp="1"/>
          </p:cNvSpPr>
          <p:nvPr>
            <p:ph idx="1"/>
          </p:nvPr>
        </p:nvSpPr>
        <p:spPr>
          <a:xfrm>
            <a:off x="876693" y="2533476"/>
            <a:ext cx="4597746" cy="3447832"/>
          </a:xfrm>
        </p:spPr>
        <p:txBody>
          <a:bodyPr anchor="t">
            <a:normAutofit/>
          </a:bodyPr>
          <a:lstStyle/>
          <a:p>
            <a:pPr algn="just"/>
            <a:r>
              <a:rPr lang="tr-TR" sz="2000" b="1" dirty="0"/>
              <a:t>Giriş/Çıkış Sembolü: </a:t>
            </a:r>
            <a:r>
              <a:rPr lang="tr-TR" sz="2000" dirty="0"/>
              <a:t>Bir paralelkenar ile temsil edilen girdi/çıktı sembolü, veri veya bilginin sürece nereden girdiğini veya süreçten nereden çıktığını gösterir. Tipik olarak kullanıcılardan gelen girdi veya harici sistemlere giden çıktı gibi harici varlıklarla etkileşimleri temsil eder.</a:t>
            </a:r>
          </a:p>
        </p:txBody>
      </p:sp>
      <p:pic>
        <p:nvPicPr>
          <p:cNvPr id="5" name="Picture 4" descr="A white rectangle with blue border&#10;&#10;Description automatically generated">
            <a:extLst>
              <a:ext uri="{FF2B5EF4-FFF2-40B4-BE49-F238E27FC236}">
                <a16:creationId xmlns:a16="http://schemas.microsoft.com/office/drawing/2014/main" id="{401243D3-7B97-CFC9-7F41-8D68BB588757}"/>
              </a:ext>
            </a:extLst>
          </p:cNvPr>
          <p:cNvPicPr>
            <a:picLocks noChangeAspect="1"/>
          </p:cNvPicPr>
          <p:nvPr/>
        </p:nvPicPr>
        <p:blipFill>
          <a:blip r:embed="rId2"/>
          <a:stretch>
            <a:fillRect/>
          </a:stretch>
        </p:blipFill>
        <p:spPr>
          <a:xfrm>
            <a:off x="6096001" y="1803128"/>
            <a:ext cx="5319062" cy="3176662"/>
          </a:xfrm>
          <a:prstGeom prst="rect">
            <a:avLst/>
          </a:prstGeom>
        </p:spPr>
      </p:pic>
      <p:grpSp>
        <p:nvGrpSpPr>
          <p:cNvPr id="10" name="Group 9">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51245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34100BD-773A-4822-A05B-AEB7D41E9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B66C66-63A5-D667-761D-9051642524E8}"/>
              </a:ext>
            </a:extLst>
          </p:cNvPr>
          <p:cNvSpPr>
            <a:spLocks noGrp="1"/>
          </p:cNvSpPr>
          <p:nvPr>
            <p:ph type="title"/>
          </p:nvPr>
        </p:nvSpPr>
        <p:spPr>
          <a:xfrm>
            <a:off x="838200" y="365125"/>
            <a:ext cx="10515600" cy="1325563"/>
          </a:xfrm>
        </p:spPr>
        <p:txBody>
          <a:bodyPr>
            <a:normAutofit/>
          </a:bodyPr>
          <a:lstStyle/>
          <a:p>
            <a:r>
              <a:rPr lang="tr-TR" dirty="0"/>
              <a:t>Akış Şeması Sembolleri</a:t>
            </a:r>
          </a:p>
        </p:txBody>
      </p:sp>
      <p:sp>
        <p:nvSpPr>
          <p:cNvPr id="3" name="Content Placeholder 2">
            <a:extLst>
              <a:ext uri="{FF2B5EF4-FFF2-40B4-BE49-F238E27FC236}">
                <a16:creationId xmlns:a16="http://schemas.microsoft.com/office/drawing/2014/main" id="{8C084F91-3922-3A38-9F27-21DF5AEAC40A}"/>
              </a:ext>
            </a:extLst>
          </p:cNvPr>
          <p:cNvSpPr>
            <a:spLocks noGrp="1"/>
          </p:cNvSpPr>
          <p:nvPr>
            <p:ph idx="1"/>
          </p:nvPr>
        </p:nvSpPr>
        <p:spPr>
          <a:xfrm>
            <a:off x="838201" y="2013625"/>
            <a:ext cx="4614759" cy="4163337"/>
          </a:xfrm>
        </p:spPr>
        <p:txBody>
          <a:bodyPr>
            <a:normAutofit/>
          </a:bodyPr>
          <a:lstStyle/>
          <a:p>
            <a:pPr algn="just"/>
            <a:r>
              <a:rPr lang="tr-TR" sz="2000" b="1" dirty="0"/>
              <a:t>Akış Okları: </a:t>
            </a:r>
            <a:r>
              <a:rPr lang="tr-TR" sz="2000" dirty="0"/>
              <a:t>Akış okları, akış şemasındaki farklı semboller arasındaki akış yönünü belirtmek için kullanılır. Eylemlerin veya kararların süreç içinde gerçekleşme sırasını gösterirler.</a:t>
            </a:r>
          </a:p>
        </p:txBody>
      </p:sp>
      <p:sp>
        <p:nvSpPr>
          <p:cNvPr id="14" name="Freeform: Shape 13">
            <a:extLst>
              <a:ext uri="{FF2B5EF4-FFF2-40B4-BE49-F238E27FC236}">
                <a16:creationId xmlns:a16="http://schemas.microsoft.com/office/drawing/2014/main" id="{EA2AEA56-4902-4CC1-A43B-1AC27C88C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1338" y="2015168"/>
            <a:ext cx="5283866" cy="4210442"/>
          </a:xfrm>
          <a:custGeom>
            <a:avLst/>
            <a:gdLst>
              <a:gd name="connsiteX0" fmla="*/ 839883 w 5283866"/>
              <a:gd name="connsiteY0" fmla="*/ 18 h 4210442"/>
              <a:gd name="connsiteX1" fmla="*/ 875727 w 5283866"/>
              <a:gd name="connsiteY1" fmla="*/ 6050 h 4210442"/>
              <a:gd name="connsiteX2" fmla="*/ 1624617 w 5283866"/>
              <a:gd name="connsiteY2" fmla="*/ 99799 h 4210442"/>
              <a:gd name="connsiteX3" fmla="*/ 2328012 w 5283866"/>
              <a:gd name="connsiteY3" fmla="*/ 148051 h 4210442"/>
              <a:gd name="connsiteX4" fmla="*/ 3177820 w 5283866"/>
              <a:gd name="connsiteY4" fmla="*/ 228566 h 4210442"/>
              <a:gd name="connsiteX5" fmla="*/ 3770646 w 5283866"/>
              <a:gd name="connsiteY5" fmla="*/ 252831 h 4210442"/>
              <a:gd name="connsiteX6" fmla="*/ 3800149 w 5283866"/>
              <a:gd name="connsiteY6" fmla="*/ 251727 h 4210442"/>
              <a:gd name="connsiteX7" fmla="*/ 4102076 w 5283866"/>
              <a:gd name="connsiteY7" fmla="*/ 288400 h 4210442"/>
              <a:gd name="connsiteX8" fmla="*/ 3904377 w 5283866"/>
              <a:gd name="connsiteY8" fmla="*/ 446120 h 4210442"/>
              <a:gd name="connsiteX9" fmla="*/ 4188933 w 5283866"/>
              <a:gd name="connsiteY9" fmla="*/ 520843 h 4210442"/>
              <a:gd name="connsiteX10" fmla="*/ 4465492 w 5283866"/>
              <a:gd name="connsiteY10" fmla="*/ 626449 h 4210442"/>
              <a:gd name="connsiteX11" fmla="*/ 4517606 w 5283866"/>
              <a:gd name="connsiteY11" fmla="*/ 670015 h 4210442"/>
              <a:gd name="connsiteX12" fmla="*/ 4948576 w 5283866"/>
              <a:gd name="connsiteY12" fmla="*/ 954847 h 4210442"/>
              <a:gd name="connsiteX13" fmla="*/ 4866132 w 5283866"/>
              <a:gd name="connsiteY13" fmla="*/ 1015233 h 4210442"/>
              <a:gd name="connsiteX14" fmla="*/ 5019164 w 5283866"/>
              <a:gd name="connsiteY14" fmla="*/ 1087474 h 4210442"/>
              <a:gd name="connsiteX15" fmla="*/ 5053630 w 5283866"/>
              <a:gd name="connsiteY15" fmla="*/ 1117806 h 4210442"/>
              <a:gd name="connsiteX16" fmla="*/ 5024404 w 5283866"/>
              <a:gd name="connsiteY16" fmla="*/ 1154202 h 4210442"/>
              <a:gd name="connsiteX17" fmla="*/ 4960984 w 5283866"/>
              <a:gd name="connsiteY17" fmla="*/ 1179569 h 4210442"/>
              <a:gd name="connsiteX18" fmla="*/ 4876887 w 5283866"/>
              <a:gd name="connsiteY18" fmla="*/ 1243814 h 4210442"/>
              <a:gd name="connsiteX19" fmla="*/ 4880195 w 5283866"/>
              <a:gd name="connsiteY19" fmla="*/ 1293998 h 4210442"/>
              <a:gd name="connsiteX20" fmla="*/ 4930104 w 5283866"/>
              <a:gd name="connsiteY20" fmla="*/ 1384991 h 4210442"/>
              <a:gd name="connsiteX21" fmla="*/ 4855103 w 5283866"/>
              <a:gd name="connsiteY21" fmla="*/ 1480119 h 4210442"/>
              <a:gd name="connsiteX22" fmla="*/ 4816500 w 5283866"/>
              <a:gd name="connsiteY22" fmla="*/ 1508242 h 4210442"/>
              <a:gd name="connsiteX23" fmla="*/ 4890949 w 5283866"/>
              <a:gd name="connsiteY23" fmla="*/ 1517893 h 4210442"/>
              <a:gd name="connsiteX24" fmla="*/ 4916868 w 5283866"/>
              <a:gd name="connsiteY24" fmla="*/ 1557599 h 4210442"/>
              <a:gd name="connsiteX25" fmla="*/ 4928448 w 5283866"/>
              <a:gd name="connsiteY25" fmla="*/ 1577453 h 4210442"/>
              <a:gd name="connsiteX26" fmla="*/ 4998760 w 5283866"/>
              <a:gd name="connsiteY26" fmla="*/ 1701809 h 4210442"/>
              <a:gd name="connsiteX27" fmla="*/ 4986903 w 5283866"/>
              <a:gd name="connsiteY27" fmla="*/ 1736550 h 4210442"/>
              <a:gd name="connsiteX28" fmla="*/ 4869716 w 5283866"/>
              <a:gd name="connsiteY28" fmla="*/ 1904472 h 4210442"/>
              <a:gd name="connsiteX29" fmla="*/ 4994348 w 5283866"/>
              <a:gd name="connsiteY29" fmla="*/ 1951346 h 4210442"/>
              <a:gd name="connsiteX30" fmla="*/ 5001792 w 5283866"/>
              <a:gd name="connsiteY30" fmla="*/ 2030756 h 4210442"/>
              <a:gd name="connsiteX31" fmla="*/ 5065212 w 5283866"/>
              <a:gd name="connsiteY31" fmla="*/ 2119543 h 4210442"/>
              <a:gd name="connsiteX32" fmla="*/ 5204732 w 5283866"/>
              <a:gd name="connsiteY32" fmla="*/ 2244450 h 4210442"/>
              <a:gd name="connsiteX33" fmla="*/ 5283866 w 5283866"/>
              <a:gd name="connsiteY33" fmla="*/ 2328272 h 4210442"/>
              <a:gd name="connsiteX34" fmla="*/ 5147380 w 5283866"/>
              <a:gd name="connsiteY34" fmla="*/ 2350606 h 4210442"/>
              <a:gd name="connsiteX35" fmla="*/ 5126148 w 5283866"/>
              <a:gd name="connsiteY35" fmla="*/ 2363566 h 4210442"/>
              <a:gd name="connsiteX36" fmla="*/ 5142417 w 5283866"/>
              <a:gd name="connsiteY36" fmla="*/ 2407682 h 4210442"/>
              <a:gd name="connsiteX37" fmla="*/ 5164200 w 5283866"/>
              <a:gd name="connsiteY37" fmla="*/ 2451526 h 4210442"/>
              <a:gd name="connsiteX38" fmla="*/ 5149034 w 5283866"/>
              <a:gd name="connsiteY38" fmla="*/ 2485992 h 4210442"/>
              <a:gd name="connsiteX39" fmla="*/ 5042601 w 5283866"/>
              <a:gd name="connsiteY39" fmla="*/ 2635164 h 4210442"/>
              <a:gd name="connsiteX40" fmla="*/ 4955194 w 5283866"/>
              <a:gd name="connsiteY40" fmla="*/ 2694445 h 4210442"/>
              <a:gd name="connsiteX41" fmla="*/ 4756116 w 5283866"/>
              <a:gd name="connsiteY41" fmla="*/ 2963836 h 4210442"/>
              <a:gd name="connsiteX42" fmla="*/ 4693523 w 5283866"/>
              <a:gd name="connsiteY42" fmla="*/ 3051244 h 4210442"/>
              <a:gd name="connsiteX43" fmla="*/ 4739848 w 5283866"/>
              <a:gd name="connsiteY43" fmla="*/ 3082125 h 4210442"/>
              <a:gd name="connsiteX44" fmla="*/ 4651060 w 5283866"/>
              <a:gd name="connsiteY44" fmla="*/ 3173670 h 4210442"/>
              <a:gd name="connsiteX45" fmla="*/ 4546556 w 5283866"/>
              <a:gd name="connsiteY45" fmla="*/ 3275413 h 4210442"/>
              <a:gd name="connsiteX46" fmla="*/ 4519261 w 5283866"/>
              <a:gd name="connsiteY46" fmla="*/ 3302437 h 4210442"/>
              <a:gd name="connsiteX47" fmla="*/ 2364961 w 5283866"/>
              <a:gd name="connsiteY47" fmla="*/ 4209597 h 4210442"/>
              <a:gd name="connsiteX48" fmla="*/ 1796951 w 5283866"/>
              <a:gd name="connsiteY48" fmla="*/ 4075867 h 4210442"/>
              <a:gd name="connsiteX49" fmla="*/ 1572227 w 5283866"/>
              <a:gd name="connsiteY49" fmla="*/ 3971917 h 4210442"/>
              <a:gd name="connsiteX50" fmla="*/ 1284364 w 5283866"/>
              <a:gd name="connsiteY50" fmla="*/ 3805097 h 4210442"/>
              <a:gd name="connsiteX51" fmla="*/ 976645 w 5283866"/>
              <a:gd name="connsiteY51" fmla="*/ 3670815 h 4210442"/>
              <a:gd name="connsiteX52" fmla="*/ 871866 w 5283866"/>
              <a:gd name="connsiteY52" fmla="*/ 3547839 h 4210442"/>
              <a:gd name="connsiteX53" fmla="*/ 835195 w 5283866"/>
              <a:gd name="connsiteY53" fmla="*/ 3513373 h 4210442"/>
              <a:gd name="connsiteX54" fmla="*/ 743375 w 5283866"/>
              <a:gd name="connsiteY54" fmla="*/ 3468427 h 4210442"/>
              <a:gd name="connsiteX55" fmla="*/ 583175 w 5283866"/>
              <a:gd name="connsiteY55" fmla="*/ 3371370 h 4210442"/>
              <a:gd name="connsiteX56" fmla="*/ 641906 w 5283866"/>
              <a:gd name="connsiteY56" fmla="*/ 3349311 h 4210442"/>
              <a:gd name="connsiteX57" fmla="*/ 810930 w 5283866"/>
              <a:gd name="connsiteY57" fmla="*/ 3408042 h 4210442"/>
              <a:gd name="connsiteX58" fmla="*/ 933908 w 5283866"/>
              <a:gd name="connsiteY58" fmla="*/ 3423758 h 4210442"/>
              <a:gd name="connsiteX59" fmla="*/ 760747 w 5283866"/>
              <a:gd name="connsiteY59" fmla="*/ 3321187 h 4210442"/>
              <a:gd name="connsiteX60" fmla="*/ 593101 w 5283866"/>
              <a:gd name="connsiteY60" fmla="*/ 3187731 h 4210442"/>
              <a:gd name="connsiteX61" fmla="*/ 722419 w 5283866"/>
              <a:gd name="connsiteY61" fmla="*/ 3213374 h 4210442"/>
              <a:gd name="connsiteX62" fmla="*/ 727934 w 5283866"/>
              <a:gd name="connsiteY62" fmla="*/ 3195451 h 4210442"/>
              <a:gd name="connsiteX63" fmla="*/ 615987 w 5283866"/>
              <a:gd name="connsiteY63" fmla="*/ 3036630 h 4210442"/>
              <a:gd name="connsiteX64" fmla="*/ 560564 w 5283866"/>
              <a:gd name="connsiteY64" fmla="*/ 2972660 h 4210442"/>
              <a:gd name="connsiteX65" fmla="*/ 311302 w 5283866"/>
              <a:gd name="connsiteY65" fmla="*/ 2779924 h 4210442"/>
              <a:gd name="connsiteX66" fmla="*/ 547882 w 5283866"/>
              <a:gd name="connsiteY66" fmla="*/ 2865952 h 4210442"/>
              <a:gd name="connsiteX67" fmla="*/ 303582 w 5283866"/>
              <a:gd name="connsiteY67" fmla="*/ 2678453 h 4210442"/>
              <a:gd name="connsiteX68" fmla="*/ 185016 w 5283866"/>
              <a:gd name="connsiteY68" fmla="*/ 2609244 h 4210442"/>
              <a:gd name="connsiteX69" fmla="*/ 154963 w 5283866"/>
              <a:gd name="connsiteY69" fmla="*/ 2568435 h 4210442"/>
              <a:gd name="connsiteX70" fmla="*/ 207627 w 5283866"/>
              <a:gd name="connsiteY70" fmla="*/ 2559612 h 4210442"/>
              <a:gd name="connsiteX71" fmla="*/ 369207 w 5283866"/>
              <a:gd name="connsiteY71" fmla="*/ 2575330 h 4210442"/>
              <a:gd name="connsiteX72" fmla="*/ 169852 w 5283866"/>
              <a:gd name="connsiteY72" fmla="*/ 2449319 h 4210442"/>
              <a:gd name="connsiteX73" fmla="*/ 319299 w 5283866"/>
              <a:gd name="connsiteY73" fmla="*/ 2468619 h 4210442"/>
              <a:gd name="connsiteX74" fmla="*/ 362313 w 5283866"/>
              <a:gd name="connsiteY74" fmla="*/ 2418988 h 4210442"/>
              <a:gd name="connsiteX75" fmla="*/ 431798 w 5283866"/>
              <a:gd name="connsiteY75" fmla="*/ 2338750 h 4210442"/>
              <a:gd name="connsiteX76" fmla="*/ 479775 w 5283866"/>
              <a:gd name="connsiteY76" fmla="*/ 2294082 h 4210442"/>
              <a:gd name="connsiteX77" fmla="*/ 499903 w 5283866"/>
              <a:gd name="connsiteY77" fmla="*/ 2153458 h 4210442"/>
              <a:gd name="connsiteX78" fmla="*/ 458544 w 5283866"/>
              <a:gd name="connsiteY78" fmla="*/ 1999599 h 4210442"/>
              <a:gd name="connsiteX79" fmla="*/ 346596 w 5283866"/>
              <a:gd name="connsiteY79" fmla="*/ 1921843 h 4210442"/>
              <a:gd name="connsiteX80" fmla="*/ 378857 w 5283866"/>
              <a:gd name="connsiteY80" fmla="*/ 1834435 h 4210442"/>
              <a:gd name="connsiteX81" fmla="*/ 617091 w 5283866"/>
              <a:gd name="connsiteY81" fmla="*/ 1887376 h 4210442"/>
              <a:gd name="connsiteX82" fmla="*/ 260568 w 5283866"/>
              <a:gd name="connsiteY82" fmla="*/ 1679198 h 4210442"/>
              <a:gd name="connsiteX83" fmla="*/ 320402 w 5283866"/>
              <a:gd name="connsiteY83" fmla="*/ 1668720 h 4210442"/>
              <a:gd name="connsiteX84" fmla="*/ 317920 w 5283866"/>
              <a:gd name="connsiteY84" fmla="*/ 1652452 h 4210442"/>
              <a:gd name="connsiteX85" fmla="*/ 321779 w 5283866"/>
              <a:gd name="connsiteY85" fmla="*/ 1552359 h 4210442"/>
              <a:gd name="connsiteX86" fmla="*/ 331707 w 5283866"/>
              <a:gd name="connsiteY86" fmla="*/ 1506313 h 4210442"/>
              <a:gd name="connsiteX87" fmla="*/ 315990 w 5283866"/>
              <a:gd name="connsiteY87" fmla="*/ 1453371 h 4210442"/>
              <a:gd name="connsiteX88" fmla="*/ 583450 w 5283866"/>
              <a:gd name="connsiteY88" fmla="*/ 1474052 h 4210442"/>
              <a:gd name="connsiteX89" fmla="*/ 699809 w 5283866"/>
              <a:gd name="connsiteY89" fmla="*/ 1461919 h 4210442"/>
              <a:gd name="connsiteX90" fmla="*/ 902750 w 5283866"/>
              <a:gd name="connsiteY90" fmla="*/ 1458612 h 4210442"/>
              <a:gd name="connsiteX91" fmla="*/ 996774 w 5283866"/>
              <a:gd name="connsiteY91" fmla="*/ 1468814 h 4210442"/>
              <a:gd name="connsiteX92" fmla="*/ 1077012 w 5283866"/>
              <a:gd name="connsiteY92" fmla="*/ 1455578 h 4210442"/>
              <a:gd name="connsiteX93" fmla="*/ 1000083 w 5283866"/>
              <a:gd name="connsiteY93" fmla="*/ 1393262 h 4210442"/>
              <a:gd name="connsiteX94" fmla="*/ 891720 w 5283866"/>
              <a:gd name="connsiteY94" fmla="*/ 1394089 h 4210442"/>
              <a:gd name="connsiteX95" fmla="*/ 814515 w 5283866"/>
              <a:gd name="connsiteY95" fmla="*/ 1353557 h 4210442"/>
              <a:gd name="connsiteX96" fmla="*/ 740895 w 5283866"/>
              <a:gd name="connsiteY96" fmla="*/ 1280211 h 4210442"/>
              <a:gd name="connsiteX97" fmla="*/ 481154 w 5283866"/>
              <a:gd name="connsiteY97" fmla="*/ 1163301 h 4210442"/>
              <a:gd name="connsiteX98" fmla="*/ 433728 w 5283866"/>
              <a:gd name="connsiteY98" fmla="*/ 1118909 h 4210442"/>
              <a:gd name="connsiteX99" fmla="*/ 1176276 w 5283866"/>
              <a:gd name="connsiteY99" fmla="*/ 1288484 h 4210442"/>
              <a:gd name="connsiteX100" fmla="*/ 946867 w 5283866"/>
              <a:gd name="connsiteY100" fmla="*/ 1217344 h 4210442"/>
              <a:gd name="connsiteX101" fmla="*/ 1102104 w 5283866"/>
              <a:gd name="connsiteY101" fmla="*/ 1230304 h 4210442"/>
              <a:gd name="connsiteX102" fmla="*/ 1188133 w 5283866"/>
              <a:gd name="connsiteY102" fmla="*/ 1182603 h 4210442"/>
              <a:gd name="connsiteX103" fmla="*/ 1187030 w 5283866"/>
              <a:gd name="connsiteY103" fmla="*/ 1169092 h 4210442"/>
              <a:gd name="connsiteX104" fmla="*/ 1123887 w 5283866"/>
              <a:gd name="connsiteY104" fmla="*/ 1124698 h 4210442"/>
              <a:gd name="connsiteX105" fmla="*/ 1086938 w 5283866"/>
              <a:gd name="connsiteY105" fmla="*/ 1096023 h 4210442"/>
              <a:gd name="connsiteX106" fmla="*/ 985744 w 5283866"/>
              <a:gd name="connsiteY106" fmla="*/ 992622 h 4210442"/>
              <a:gd name="connsiteX107" fmla="*/ 1057987 w 5283866"/>
              <a:gd name="connsiteY107" fmla="*/ 981594 h 4210442"/>
              <a:gd name="connsiteX108" fmla="*/ 1084733 w 5283866"/>
              <a:gd name="connsiteY108" fmla="*/ 960086 h 4210442"/>
              <a:gd name="connsiteX109" fmla="*/ 1064605 w 5283866"/>
              <a:gd name="connsiteY109" fmla="*/ 929756 h 4210442"/>
              <a:gd name="connsiteX110" fmla="*/ 840985 w 5283866"/>
              <a:gd name="connsiteY110" fmla="*/ 836558 h 4210442"/>
              <a:gd name="connsiteX111" fmla="*/ 823615 w 5283866"/>
              <a:gd name="connsiteY111" fmla="*/ 764315 h 4210442"/>
              <a:gd name="connsiteX112" fmla="*/ 865526 w 5283866"/>
              <a:gd name="connsiteY112" fmla="*/ 753562 h 4210442"/>
              <a:gd name="connsiteX113" fmla="*/ 914331 w 5283866"/>
              <a:gd name="connsiteY113" fmla="*/ 758525 h 4210442"/>
              <a:gd name="connsiteX114" fmla="*/ 875452 w 5283866"/>
              <a:gd name="connsiteY114" fmla="*/ 701724 h 4210442"/>
              <a:gd name="connsiteX115" fmla="*/ 717181 w 5283866"/>
              <a:gd name="connsiteY115" fmla="*/ 644371 h 4210442"/>
              <a:gd name="connsiteX116" fmla="*/ 755783 w 5283866"/>
              <a:gd name="connsiteY116" fmla="*/ 591707 h 4210442"/>
              <a:gd name="connsiteX117" fmla="*/ 0 w 5283866"/>
              <a:gd name="connsiteY117" fmla="*/ 352370 h 4210442"/>
              <a:gd name="connsiteX118" fmla="*/ 135937 w 5283866"/>
              <a:gd name="connsiteY118" fmla="*/ 349889 h 4210442"/>
              <a:gd name="connsiteX119" fmla="*/ 421595 w 5283866"/>
              <a:gd name="connsiteY119" fmla="*/ 385458 h 4210442"/>
              <a:gd name="connsiteX120" fmla="*/ 564424 w 5283866"/>
              <a:gd name="connsiteY120" fmla="*/ 379393 h 4210442"/>
              <a:gd name="connsiteX121" fmla="*/ 698432 w 5283866"/>
              <a:gd name="connsiteY121" fmla="*/ 398694 h 4210442"/>
              <a:gd name="connsiteX122" fmla="*/ 815067 w 5283866"/>
              <a:gd name="connsiteY122" fmla="*/ 398694 h 4210442"/>
              <a:gd name="connsiteX123" fmla="*/ 705876 w 5283866"/>
              <a:gd name="connsiteY123" fmla="*/ 370568 h 4210442"/>
              <a:gd name="connsiteX124" fmla="*/ 775360 w 5283866"/>
              <a:gd name="connsiteY124" fmla="*/ 345477 h 4210442"/>
              <a:gd name="connsiteX125" fmla="*/ 787493 w 5283866"/>
              <a:gd name="connsiteY125" fmla="*/ 315146 h 4210442"/>
              <a:gd name="connsiteX126" fmla="*/ 819202 w 5283866"/>
              <a:gd name="connsiteY126" fmla="*/ 291709 h 4210442"/>
              <a:gd name="connsiteX127" fmla="*/ 998705 w 5283866"/>
              <a:gd name="connsiteY127" fmla="*/ 303291 h 4210442"/>
              <a:gd name="connsiteX128" fmla="*/ 880139 w 5283866"/>
              <a:gd name="connsiteY128" fmla="*/ 206783 h 4210442"/>
              <a:gd name="connsiteX129" fmla="*/ 804037 w 5283866"/>
              <a:gd name="connsiteY129" fmla="*/ 190790 h 4210442"/>
              <a:gd name="connsiteX130" fmla="*/ 786666 w 5283866"/>
              <a:gd name="connsiteY130" fmla="*/ 149707 h 4210442"/>
              <a:gd name="connsiteX131" fmla="*/ 821960 w 5283866"/>
              <a:gd name="connsiteY131" fmla="*/ 140884 h 4210442"/>
              <a:gd name="connsiteX132" fmla="*/ 997325 w 5283866"/>
              <a:gd name="connsiteY132" fmla="*/ 174800 h 4210442"/>
              <a:gd name="connsiteX133" fmla="*/ 1026829 w 5283866"/>
              <a:gd name="connsiteY133" fmla="*/ 161287 h 4210442"/>
              <a:gd name="connsiteX134" fmla="*/ 696777 w 5283866"/>
              <a:gd name="connsiteY134" fmla="*/ 73604 h 4210442"/>
              <a:gd name="connsiteX135" fmla="*/ 701741 w 5283866"/>
              <a:gd name="connsiteY135" fmla="*/ 50444 h 4210442"/>
              <a:gd name="connsiteX136" fmla="*/ 992362 w 5283866"/>
              <a:gd name="connsiteY136" fmla="*/ 86289 h 4210442"/>
              <a:gd name="connsiteX137" fmla="*/ 806519 w 5283866"/>
              <a:gd name="connsiteY137" fmla="*/ 18183 h 4210442"/>
              <a:gd name="connsiteX138" fmla="*/ 839883 w 5283866"/>
              <a:gd name="connsiteY138" fmla="*/ 18 h 4210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pic>
        <p:nvPicPr>
          <p:cNvPr id="7" name="Picture 6" descr="A row of blue rectangles&#10;&#10;Description automatically generated">
            <a:extLst>
              <a:ext uri="{FF2B5EF4-FFF2-40B4-BE49-F238E27FC236}">
                <a16:creationId xmlns:a16="http://schemas.microsoft.com/office/drawing/2014/main" id="{2E2AF832-0BC4-9D6A-089F-72859B7F5D75}"/>
              </a:ext>
            </a:extLst>
          </p:cNvPr>
          <p:cNvPicPr>
            <a:picLocks noChangeAspect="1"/>
          </p:cNvPicPr>
          <p:nvPr/>
        </p:nvPicPr>
        <p:blipFill>
          <a:blip r:embed="rId2"/>
          <a:stretch>
            <a:fillRect/>
          </a:stretch>
        </p:blipFill>
        <p:spPr>
          <a:xfrm>
            <a:off x="7443538" y="3511904"/>
            <a:ext cx="2775284" cy="1261492"/>
          </a:xfrm>
          <a:prstGeom prst="rect">
            <a:avLst/>
          </a:prstGeom>
        </p:spPr>
      </p:pic>
    </p:spTree>
    <p:extLst>
      <p:ext uri="{BB962C8B-B14F-4D97-AF65-F5344CB8AC3E}">
        <p14:creationId xmlns:p14="http://schemas.microsoft.com/office/powerpoint/2010/main" val="1808731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98978F-BEF6-C529-522F-FDBDBC3B56A8}"/>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Akış Şeması Örneği</a:t>
            </a:r>
          </a:p>
        </p:txBody>
      </p:sp>
      <p:sp>
        <p:nvSpPr>
          <p:cNvPr id="103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at is a Flowchart and its Types? - GeeksforGeeks">
            <a:extLst>
              <a:ext uri="{FF2B5EF4-FFF2-40B4-BE49-F238E27FC236}">
                <a16:creationId xmlns:a16="http://schemas.microsoft.com/office/drawing/2014/main" id="{90A4A8A4-C1FC-64C8-A5C1-244D5675D1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50344" y="640080"/>
            <a:ext cx="7022520" cy="5550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250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388E-EDF1-4BDF-D029-18AC20313100}"/>
              </a:ext>
            </a:extLst>
          </p:cNvPr>
          <p:cNvSpPr>
            <a:spLocks noGrp="1"/>
          </p:cNvSpPr>
          <p:nvPr>
            <p:ph type="title"/>
          </p:nvPr>
        </p:nvSpPr>
        <p:spPr/>
        <p:txBody>
          <a:bodyPr/>
          <a:lstStyle/>
          <a:p>
            <a:r>
              <a:rPr lang="tr-TR" dirty="0"/>
              <a:t>Akış Şemasının Avantajları</a:t>
            </a:r>
          </a:p>
        </p:txBody>
      </p:sp>
      <p:graphicFrame>
        <p:nvGraphicFramePr>
          <p:cNvPr id="7" name="Content Placeholder 2">
            <a:extLst>
              <a:ext uri="{FF2B5EF4-FFF2-40B4-BE49-F238E27FC236}">
                <a16:creationId xmlns:a16="http://schemas.microsoft.com/office/drawing/2014/main" id="{21A36433-9127-D162-8715-E5FD5FDB60D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9828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BD3B-2961-BD98-9EA2-861FFDF4013F}"/>
              </a:ext>
            </a:extLst>
          </p:cNvPr>
          <p:cNvSpPr>
            <a:spLocks noGrp="1"/>
          </p:cNvSpPr>
          <p:nvPr>
            <p:ph type="title"/>
          </p:nvPr>
        </p:nvSpPr>
        <p:spPr/>
        <p:txBody>
          <a:bodyPr/>
          <a:lstStyle/>
          <a:p>
            <a:r>
              <a:rPr lang="tr-TR" dirty="0"/>
              <a:t>Akış Şemasının Dezavantajları</a:t>
            </a:r>
          </a:p>
        </p:txBody>
      </p:sp>
      <p:graphicFrame>
        <p:nvGraphicFramePr>
          <p:cNvPr id="5" name="Content Placeholder 2">
            <a:extLst>
              <a:ext uri="{FF2B5EF4-FFF2-40B4-BE49-F238E27FC236}">
                <a16:creationId xmlns:a16="http://schemas.microsoft.com/office/drawing/2014/main" id="{B6CF46F6-7690-1C36-7134-5E4F3476095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0454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E8657C-DF93-9343-9E55-A6D372B90785}"/>
              </a:ext>
            </a:extLst>
          </p:cNvPr>
          <p:cNvSpPr>
            <a:spLocks noGrp="1"/>
          </p:cNvSpPr>
          <p:nvPr>
            <p:ph type="title"/>
          </p:nvPr>
        </p:nvSpPr>
        <p:spPr>
          <a:xfrm>
            <a:off x="1171074" y="1396686"/>
            <a:ext cx="3240506" cy="4064628"/>
          </a:xfrm>
        </p:spPr>
        <p:txBody>
          <a:bodyPr>
            <a:normAutofit/>
          </a:bodyPr>
          <a:lstStyle/>
          <a:p>
            <a:r>
              <a:rPr lang="tr-TR">
                <a:solidFill>
                  <a:srgbClr val="FFFFFF"/>
                </a:solidFill>
              </a:rPr>
              <a:t>Akış Şeması Nedir?</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029AE46-C01F-F28B-0441-BE93584B5970}"/>
              </a:ext>
            </a:extLst>
          </p:cNvPr>
          <p:cNvSpPr>
            <a:spLocks noGrp="1"/>
          </p:cNvSpPr>
          <p:nvPr>
            <p:ph idx="1"/>
          </p:nvPr>
        </p:nvSpPr>
        <p:spPr>
          <a:xfrm>
            <a:off x="5370153" y="1526033"/>
            <a:ext cx="5536397" cy="3935281"/>
          </a:xfrm>
        </p:spPr>
        <p:txBody>
          <a:bodyPr>
            <a:normAutofit/>
          </a:bodyPr>
          <a:lstStyle/>
          <a:p>
            <a:pPr algn="just"/>
            <a:r>
              <a:rPr lang="tr-TR" sz="2200" dirty="0"/>
              <a:t>Akış şeması, bir sürecin, algoritmanın veya iş akışının grafiksel bir gösterimidir. Süreç içindeki adımların veya eylemlerin sırasını gösteren farklı şekillerden, sembollerden ve oklardan oluşur. </a:t>
            </a:r>
          </a:p>
          <a:p>
            <a:pPr algn="just"/>
            <a:r>
              <a:rPr lang="tr-TR" sz="2200" dirty="0"/>
              <a:t>Akış şemaları, faaliyetlerin veya kararların mantıksal akışını görsel olarak göstermek için bilgisayar programlama, mühendislik, işletme yönetimi ve eğitim gibi çeşitli alanlarda yaygın olarak kullanılmaktadır.</a:t>
            </a:r>
          </a:p>
        </p:txBody>
      </p:sp>
    </p:spTree>
    <p:extLst>
      <p:ext uri="{BB962C8B-B14F-4D97-AF65-F5344CB8AC3E}">
        <p14:creationId xmlns:p14="http://schemas.microsoft.com/office/powerpoint/2010/main" val="1429603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89A5E8-2774-D239-1E86-2A71B14719B0}"/>
              </a:ext>
            </a:extLst>
          </p:cNvPr>
          <p:cNvSpPr>
            <a:spLocks noGrp="1"/>
          </p:cNvSpPr>
          <p:nvPr>
            <p:ph type="title"/>
          </p:nvPr>
        </p:nvSpPr>
        <p:spPr>
          <a:xfrm>
            <a:off x="1171074" y="1396686"/>
            <a:ext cx="3240506" cy="4064628"/>
          </a:xfrm>
        </p:spPr>
        <p:txBody>
          <a:bodyPr>
            <a:normAutofit/>
          </a:bodyPr>
          <a:lstStyle/>
          <a:p>
            <a:r>
              <a:rPr lang="tr-TR">
                <a:solidFill>
                  <a:srgbClr val="FFFFFF"/>
                </a:solidFill>
              </a:rPr>
              <a:t>Akış Şemasının Önemi</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8E21996-641F-00D6-8CDB-42C10F294329}"/>
              </a:ext>
            </a:extLst>
          </p:cNvPr>
          <p:cNvSpPr>
            <a:spLocks noGrp="1"/>
          </p:cNvSpPr>
          <p:nvPr>
            <p:ph idx="1"/>
          </p:nvPr>
        </p:nvSpPr>
        <p:spPr>
          <a:xfrm>
            <a:off x="5370153" y="1526033"/>
            <a:ext cx="5536397" cy="3935281"/>
          </a:xfrm>
        </p:spPr>
        <p:txBody>
          <a:bodyPr>
            <a:normAutofit/>
          </a:bodyPr>
          <a:lstStyle/>
          <a:p>
            <a:pPr algn="just"/>
            <a:r>
              <a:rPr lang="tr-TR" sz="1800" b="1" dirty="0"/>
              <a:t>Görsel Temsil: </a:t>
            </a:r>
            <a:r>
              <a:rPr lang="tr-TR" sz="1800" dirty="0"/>
              <a:t>Akış şemaları karmaşık süreçlerin görsel bir temsilini sağlayarak kuruluşun tüm seviyelerindeki paydaşlar için anlaşılmasını kolaylaştırır. Sürecin görselleştirilmesi, paydaşların ilgili adımların, karar noktalarının ve etkileşimlerin sırasını kavramalarına yardımcı olur.</a:t>
            </a:r>
          </a:p>
          <a:p>
            <a:pPr algn="just"/>
            <a:r>
              <a:rPr lang="tr-TR" sz="1800" b="1" dirty="0"/>
              <a:t>Süreç Analizi: </a:t>
            </a:r>
            <a:r>
              <a:rPr lang="tr-TR" sz="1800" dirty="0"/>
              <a:t>Akış şemaları, süreçleri yönetilebilir bileşenlere ayırarak analiz edilmelerini kolaylaştırır. Kuruluşlar, her bir adımı ve karar noktasını görsel olarak haritalandırarak verimsizlikleri, darboğazları, fazlalıkları ve iyileştirme alanlarını belirleyebilirler.</a:t>
            </a:r>
          </a:p>
        </p:txBody>
      </p:sp>
    </p:spTree>
    <p:extLst>
      <p:ext uri="{BB962C8B-B14F-4D97-AF65-F5344CB8AC3E}">
        <p14:creationId xmlns:p14="http://schemas.microsoft.com/office/powerpoint/2010/main" val="1336903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4E7798-E431-12C9-E386-A352D8DB274A}"/>
              </a:ext>
            </a:extLst>
          </p:cNvPr>
          <p:cNvSpPr>
            <a:spLocks noGrp="1"/>
          </p:cNvSpPr>
          <p:nvPr>
            <p:ph type="title"/>
          </p:nvPr>
        </p:nvSpPr>
        <p:spPr>
          <a:xfrm>
            <a:off x="1171074" y="1396686"/>
            <a:ext cx="3240506" cy="4064628"/>
          </a:xfrm>
        </p:spPr>
        <p:txBody>
          <a:bodyPr>
            <a:normAutofit/>
          </a:bodyPr>
          <a:lstStyle/>
          <a:p>
            <a:r>
              <a:rPr lang="tr-TR">
                <a:solidFill>
                  <a:srgbClr val="FFFFFF"/>
                </a:solidFill>
              </a:rPr>
              <a:t>Akış Şemasının Önemi</a:t>
            </a:r>
          </a:p>
        </p:txBody>
      </p:sp>
      <p:sp>
        <p:nvSpPr>
          <p:cNvPr id="7" name="Arc 6">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 name="Oval 8">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8418793-6B16-3D34-61CC-52CB903BF46A}"/>
              </a:ext>
            </a:extLst>
          </p:cNvPr>
          <p:cNvSpPr>
            <a:spLocks noGrp="1"/>
          </p:cNvSpPr>
          <p:nvPr>
            <p:ph idx="1"/>
          </p:nvPr>
        </p:nvSpPr>
        <p:spPr>
          <a:xfrm>
            <a:off x="5370153" y="1526033"/>
            <a:ext cx="5536397" cy="3935281"/>
          </a:xfrm>
        </p:spPr>
        <p:txBody>
          <a:bodyPr>
            <a:normAutofit/>
          </a:bodyPr>
          <a:lstStyle/>
          <a:p>
            <a:pPr algn="just"/>
            <a:r>
              <a:rPr lang="tr-TR" sz="1800" b="1" dirty="0"/>
              <a:t>Standartlaştırma: </a:t>
            </a:r>
            <a:r>
              <a:rPr lang="tr-TR" sz="1800" dirty="0"/>
              <a:t>Akış şemaları, adımların sırasını ve standart işletim prosedürlerini (</a:t>
            </a:r>
            <a:r>
              <a:rPr lang="tr-TR" sz="1800" dirty="0" err="1"/>
              <a:t>SOP'ler</a:t>
            </a:r>
            <a:r>
              <a:rPr lang="tr-TR" sz="1800" dirty="0"/>
              <a:t>) belgeleyerek süreçlerin standartlaştırılmasına yardımcı olur. Standardizasyon, kaliteyi korumak, hataları azaltmak ve verimliliği artırmak için gerekli olan görevlerin nasıl yerine getirildiği konusunda tutarlılık sağlar.</a:t>
            </a:r>
          </a:p>
          <a:p>
            <a:pPr algn="just"/>
            <a:r>
              <a:rPr lang="tr-TR" sz="1800" b="1" dirty="0"/>
              <a:t>İletişim: </a:t>
            </a:r>
            <a:r>
              <a:rPr lang="tr-TR" sz="1800" dirty="0"/>
              <a:t>Akış şemaları, süreç iş akışlarını ve prosedürlerini ekip üyelerine, paydaşlara ve yeni çalışanlara aktarmak için etkili iletişim araçları olarak hizmet eder. Görevlerin nasıl yürütülmesi gerektiği ve bir sürecin farklı bileşenlerinin birbirleriyle nasıl etkileşime girdiği konusunda netlik ve uyum sağlanmasına yardımcı olurlar.</a:t>
            </a:r>
          </a:p>
        </p:txBody>
      </p:sp>
    </p:spTree>
    <p:extLst>
      <p:ext uri="{BB962C8B-B14F-4D97-AF65-F5344CB8AC3E}">
        <p14:creationId xmlns:p14="http://schemas.microsoft.com/office/powerpoint/2010/main" val="317698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3AD76C-6F76-B765-E23A-7E8A772277ED}"/>
              </a:ext>
            </a:extLst>
          </p:cNvPr>
          <p:cNvSpPr>
            <a:spLocks noGrp="1"/>
          </p:cNvSpPr>
          <p:nvPr>
            <p:ph type="title"/>
          </p:nvPr>
        </p:nvSpPr>
        <p:spPr>
          <a:xfrm>
            <a:off x="1171074" y="1396686"/>
            <a:ext cx="3240506" cy="4064628"/>
          </a:xfrm>
        </p:spPr>
        <p:txBody>
          <a:bodyPr>
            <a:normAutofit/>
          </a:bodyPr>
          <a:lstStyle/>
          <a:p>
            <a:r>
              <a:rPr lang="tr-TR">
                <a:solidFill>
                  <a:srgbClr val="FFFFFF"/>
                </a:solidFill>
              </a:rPr>
              <a:t>Akış Şemasının Önemi</a:t>
            </a:r>
          </a:p>
        </p:txBody>
      </p:sp>
      <p:sp>
        <p:nvSpPr>
          <p:cNvPr id="7" name="Arc 6">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 name="Oval 8">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27DC6F2-7F94-2072-B6E7-EE94CC45BB0C}"/>
              </a:ext>
            </a:extLst>
          </p:cNvPr>
          <p:cNvSpPr>
            <a:spLocks noGrp="1"/>
          </p:cNvSpPr>
          <p:nvPr>
            <p:ph idx="1"/>
          </p:nvPr>
        </p:nvSpPr>
        <p:spPr>
          <a:xfrm>
            <a:off x="5370153" y="1526033"/>
            <a:ext cx="5536397" cy="3935281"/>
          </a:xfrm>
        </p:spPr>
        <p:txBody>
          <a:bodyPr>
            <a:normAutofit/>
          </a:bodyPr>
          <a:lstStyle/>
          <a:p>
            <a:pPr algn="just"/>
            <a:r>
              <a:rPr lang="tr-TR" sz="1800" b="1" dirty="0"/>
              <a:t>Karar Verme: </a:t>
            </a:r>
            <a:r>
              <a:rPr lang="tr-TR" sz="1800" dirty="0"/>
              <a:t>Akış şemaları, bir süreç içindeki farklı seçimlerin ve yolların sonuçlarını görsel olarak tasvir ederek karar verme süreçlerine yardımcı olur. Akış şemasındaki karar noktaları, paydaşların karar verme kriterlerini ve her bir kararla ilişkili potansiyel sonuçları anlamalarını sağlar.</a:t>
            </a:r>
          </a:p>
          <a:p>
            <a:pPr algn="just"/>
            <a:r>
              <a:rPr lang="tr-TR" sz="1800" b="1" dirty="0"/>
              <a:t>Süreç Optimizasyonu: </a:t>
            </a:r>
            <a:r>
              <a:rPr lang="tr-TR" sz="1800" dirty="0"/>
              <a:t>Akış şemaları, iyileştirmelerin yapılabileceği alanları vurgulayarak süreç optimizasyonunu kolaylaştırır. Kuruluşlar, akış şemasını analiz ederek süreçleri düzene sokma, döngü sürelerini azaltma, gereksiz adımları ortadan kaldırma ve kaynakları daha etkili bir şekilde tahsis etme fırsatlarını belirleyebilir.</a:t>
            </a:r>
          </a:p>
        </p:txBody>
      </p:sp>
    </p:spTree>
    <p:extLst>
      <p:ext uri="{BB962C8B-B14F-4D97-AF65-F5344CB8AC3E}">
        <p14:creationId xmlns:p14="http://schemas.microsoft.com/office/powerpoint/2010/main" val="2076732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23802D-5668-0E41-1181-B06E1D6AF250}"/>
              </a:ext>
            </a:extLst>
          </p:cNvPr>
          <p:cNvSpPr>
            <a:spLocks noGrp="1"/>
          </p:cNvSpPr>
          <p:nvPr>
            <p:ph type="title"/>
          </p:nvPr>
        </p:nvSpPr>
        <p:spPr>
          <a:xfrm>
            <a:off x="1171074" y="1396686"/>
            <a:ext cx="3240506" cy="4064628"/>
          </a:xfrm>
        </p:spPr>
        <p:txBody>
          <a:bodyPr>
            <a:normAutofit/>
          </a:bodyPr>
          <a:lstStyle/>
          <a:p>
            <a:r>
              <a:rPr lang="tr-TR">
                <a:solidFill>
                  <a:srgbClr val="FFFFFF"/>
                </a:solidFill>
              </a:rPr>
              <a:t>Akış Şemasının Önemi</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F272758-F8B6-8191-7587-1D710AA4F7E9}"/>
              </a:ext>
            </a:extLst>
          </p:cNvPr>
          <p:cNvSpPr>
            <a:spLocks noGrp="1"/>
          </p:cNvSpPr>
          <p:nvPr>
            <p:ph idx="1"/>
          </p:nvPr>
        </p:nvSpPr>
        <p:spPr>
          <a:xfrm>
            <a:off x="5370153" y="1526033"/>
            <a:ext cx="5536397" cy="3935281"/>
          </a:xfrm>
        </p:spPr>
        <p:txBody>
          <a:bodyPr>
            <a:normAutofit/>
          </a:bodyPr>
          <a:lstStyle/>
          <a:p>
            <a:pPr algn="just"/>
            <a:r>
              <a:rPr lang="tr-TR" sz="1800" b="1" dirty="0"/>
              <a:t>Eğitim ve İşe Alıştırma: </a:t>
            </a:r>
            <a:r>
              <a:rPr lang="tr-TR" sz="1800" dirty="0"/>
              <a:t>Akış şemaları, yeni çalışanların eğitimi ve ekip üyelerinin işe alınması için değerli araçlardır. Çalışanların rollerini, sorumluluklarını ve bir süreç içinde gerçekleştirmeleri gereken görev sırasını anlamalarına yardımcı olan görsel bir referans sağlarlar.</a:t>
            </a:r>
          </a:p>
          <a:p>
            <a:pPr algn="just"/>
            <a:r>
              <a:rPr lang="tr-TR" sz="1800" b="1" dirty="0"/>
              <a:t>Dokümantasyon ve Uyumluluk: </a:t>
            </a:r>
            <a:r>
              <a:rPr lang="tr-TR" sz="1800" dirty="0"/>
              <a:t>Akış şemaları, yasal gerekliliklere, kalite standartlarına ve sektördeki en iyi uygulamalara uyum için gerekli olan süreçlerin belgelendirilmesi işlevini görür. Belgelenmiş akış şemalarına sahip olmak, kuruluşların belirlenmiş prosedürlere ve yönergelere bağlılıklarını göstermelerine yardımcı olur.</a:t>
            </a:r>
          </a:p>
        </p:txBody>
      </p:sp>
    </p:spTree>
    <p:extLst>
      <p:ext uri="{BB962C8B-B14F-4D97-AF65-F5344CB8AC3E}">
        <p14:creationId xmlns:p14="http://schemas.microsoft.com/office/powerpoint/2010/main" val="2902061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6F7E2-CFD5-56D5-FCFC-C765184D57AA}"/>
              </a:ext>
            </a:extLst>
          </p:cNvPr>
          <p:cNvSpPr>
            <a:spLocks noGrp="1"/>
          </p:cNvSpPr>
          <p:nvPr>
            <p:ph type="title"/>
          </p:nvPr>
        </p:nvSpPr>
        <p:spPr>
          <a:xfrm>
            <a:off x="876693" y="741391"/>
            <a:ext cx="4597747" cy="1616203"/>
          </a:xfrm>
        </p:spPr>
        <p:txBody>
          <a:bodyPr anchor="b">
            <a:normAutofit/>
          </a:bodyPr>
          <a:lstStyle/>
          <a:p>
            <a:r>
              <a:rPr lang="tr-TR" sz="3200"/>
              <a:t>Akış Şeması Sembolleri</a:t>
            </a:r>
          </a:p>
        </p:txBody>
      </p:sp>
      <p:sp>
        <p:nvSpPr>
          <p:cNvPr id="3" name="Content Placeholder 2">
            <a:extLst>
              <a:ext uri="{FF2B5EF4-FFF2-40B4-BE49-F238E27FC236}">
                <a16:creationId xmlns:a16="http://schemas.microsoft.com/office/drawing/2014/main" id="{42BEEEAD-556E-A27F-F15B-80AF9A4DAF06}"/>
              </a:ext>
            </a:extLst>
          </p:cNvPr>
          <p:cNvSpPr>
            <a:spLocks noGrp="1"/>
          </p:cNvSpPr>
          <p:nvPr>
            <p:ph idx="1"/>
          </p:nvPr>
        </p:nvSpPr>
        <p:spPr>
          <a:xfrm>
            <a:off x="876693" y="2533476"/>
            <a:ext cx="4597746" cy="3447832"/>
          </a:xfrm>
        </p:spPr>
        <p:txBody>
          <a:bodyPr anchor="t">
            <a:normAutofit/>
          </a:bodyPr>
          <a:lstStyle/>
          <a:p>
            <a:pPr algn="just"/>
            <a:r>
              <a:rPr lang="tr-TR" sz="2000" b="1" dirty="0"/>
              <a:t>Başlangıç/Bitiş Sembolü: </a:t>
            </a:r>
            <a:r>
              <a:rPr lang="tr-TR" sz="2000" dirty="0"/>
              <a:t>Akış şeması, sürecin başlangıç veya bitiş noktasını temsil eden yuvarlak bir dikdörtgen veya oval şekil ile başlar. Sürecin nerede başladığını veya bittiğini gösterir. Örneğin, "Başlangıç" ve "Bitiş" genellikle bu şekillerin içine yazılır.</a:t>
            </a:r>
          </a:p>
        </p:txBody>
      </p:sp>
      <p:pic>
        <p:nvPicPr>
          <p:cNvPr id="5" name="Picture 4" descr="A blue and white oval&#10;&#10;Description automatically generated">
            <a:extLst>
              <a:ext uri="{FF2B5EF4-FFF2-40B4-BE49-F238E27FC236}">
                <a16:creationId xmlns:a16="http://schemas.microsoft.com/office/drawing/2014/main" id="{B64AE0D4-DC96-B186-60A5-BE661D1601B7}"/>
              </a:ext>
            </a:extLst>
          </p:cNvPr>
          <p:cNvPicPr>
            <a:picLocks noChangeAspect="1"/>
          </p:cNvPicPr>
          <p:nvPr/>
        </p:nvPicPr>
        <p:blipFill>
          <a:blip r:embed="rId2"/>
          <a:stretch>
            <a:fillRect/>
          </a:stretch>
        </p:blipFill>
        <p:spPr>
          <a:xfrm>
            <a:off x="6096001" y="1947210"/>
            <a:ext cx="5319062" cy="2888497"/>
          </a:xfrm>
          <a:prstGeom prst="rect">
            <a:avLst/>
          </a:prstGeom>
        </p:spPr>
      </p:pic>
      <p:grpSp>
        <p:nvGrpSpPr>
          <p:cNvPr id="10" name="Group 9">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31777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E0810-AE8E-DB73-5171-86CA9054A1BF}"/>
              </a:ext>
            </a:extLst>
          </p:cNvPr>
          <p:cNvSpPr>
            <a:spLocks noGrp="1"/>
          </p:cNvSpPr>
          <p:nvPr>
            <p:ph type="title"/>
          </p:nvPr>
        </p:nvSpPr>
        <p:spPr>
          <a:xfrm>
            <a:off x="876693" y="741391"/>
            <a:ext cx="4597747" cy="1616203"/>
          </a:xfrm>
        </p:spPr>
        <p:txBody>
          <a:bodyPr anchor="b">
            <a:normAutofit/>
          </a:bodyPr>
          <a:lstStyle/>
          <a:p>
            <a:r>
              <a:rPr lang="tr-TR" sz="3200"/>
              <a:t>Akış Şeması Sembolleri</a:t>
            </a:r>
          </a:p>
        </p:txBody>
      </p:sp>
      <p:sp>
        <p:nvSpPr>
          <p:cNvPr id="3" name="Content Placeholder 2">
            <a:extLst>
              <a:ext uri="{FF2B5EF4-FFF2-40B4-BE49-F238E27FC236}">
                <a16:creationId xmlns:a16="http://schemas.microsoft.com/office/drawing/2014/main" id="{B6BD0E0C-773A-41D6-E51F-2BB02B8F347D}"/>
              </a:ext>
            </a:extLst>
          </p:cNvPr>
          <p:cNvSpPr>
            <a:spLocks noGrp="1"/>
          </p:cNvSpPr>
          <p:nvPr>
            <p:ph idx="1"/>
          </p:nvPr>
        </p:nvSpPr>
        <p:spPr>
          <a:xfrm>
            <a:off x="876693" y="2533476"/>
            <a:ext cx="4597746" cy="3447832"/>
          </a:xfrm>
        </p:spPr>
        <p:txBody>
          <a:bodyPr anchor="t">
            <a:normAutofit/>
          </a:bodyPr>
          <a:lstStyle/>
          <a:p>
            <a:pPr algn="just"/>
            <a:r>
              <a:rPr lang="tr-TR" sz="2000" b="1" dirty="0"/>
              <a:t>Süreç Sembolü: </a:t>
            </a:r>
            <a:r>
              <a:rPr lang="tr-TR" sz="2000" dirty="0"/>
              <a:t>Süreç sembolü bir dikdörtgenle temsil edilir ve süreç içindeki belirli bir eylemi veya görevi belirtir. Her dikdörtgen tipik olarak gerçekleştirilecek eylemin kısa bir açıklamasını içerir. Örneğin, "Toplam maliyeti hesapla" veya "Belgeyi yazdır" süreç sembollerine örnek olarak verilebilir.</a:t>
            </a:r>
          </a:p>
        </p:txBody>
      </p:sp>
      <p:pic>
        <p:nvPicPr>
          <p:cNvPr id="5" name="Picture 4" descr="A white rectangular object with blue border&#10;&#10;Description automatically generated">
            <a:extLst>
              <a:ext uri="{FF2B5EF4-FFF2-40B4-BE49-F238E27FC236}">
                <a16:creationId xmlns:a16="http://schemas.microsoft.com/office/drawing/2014/main" id="{8722E703-D9A7-4E3D-F8F7-9E164A3EE231}"/>
              </a:ext>
            </a:extLst>
          </p:cNvPr>
          <p:cNvPicPr>
            <a:picLocks noChangeAspect="1"/>
          </p:cNvPicPr>
          <p:nvPr/>
        </p:nvPicPr>
        <p:blipFill>
          <a:blip r:embed="rId2"/>
          <a:stretch>
            <a:fillRect/>
          </a:stretch>
        </p:blipFill>
        <p:spPr>
          <a:xfrm>
            <a:off x="6096001" y="1929991"/>
            <a:ext cx="5319062" cy="2922935"/>
          </a:xfrm>
          <a:prstGeom prst="rect">
            <a:avLst/>
          </a:prstGeom>
        </p:spPr>
      </p:pic>
      <p:grpSp>
        <p:nvGrpSpPr>
          <p:cNvPr id="10" name="Group 9">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24458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51B34-9F51-F2E5-4783-5BC6FA8767E0}"/>
              </a:ext>
            </a:extLst>
          </p:cNvPr>
          <p:cNvSpPr>
            <a:spLocks noGrp="1"/>
          </p:cNvSpPr>
          <p:nvPr>
            <p:ph type="title"/>
          </p:nvPr>
        </p:nvSpPr>
        <p:spPr>
          <a:xfrm>
            <a:off x="876693" y="741391"/>
            <a:ext cx="4597747" cy="1616203"/>
          </a:xfrm>
        </p:spPr>
        <p:txBody>
          <a:bodyPr anchor="b">
            <a:normAutofit/>
          </a:bodyPr>
          <a:lstStyle/>
          <a:p>
            <a:r>
              <a:rPr lang="tr-TR" sz="3200"/>
              <a:t>Akış Şeması Sembolleri</a:t>
            </a:r>
          </a:p>
        </p:txBody>
      </p:sp>
      <p:sp>
        <p:nvSpPr>
          <p:cNvPr id="3" name="Content Placeholder 2">
            <a:extLst>
              <a:ext uri="{FF2B5EF4-FFF2-40B4-BE49-F238E27FC236}">
                <a16:creationId xmlns:a16="http://schemas.microsoft.com/office/drawing/2014/main" id="{3BDD2D07-3D65-26D4-DADD-9FD2098B793B}"/>
              </a:ext>
            </a:extLst>
          </p:cNvPr>
          <p:cNvSpPr>
            <a:spLocks noGrp="1"/>
          </p:cNvSpPr>
          <p:nvPr>
            <p:ph idx="1"/>
          </p:nvPr>
        </p:nvSpPr>
        <p:spPr>
          <a:xfrm>
            <a:off x="876693" y="2533476"/>
            <a:ext cx="4597746" cy="3447832"/>
          </a:xfrm>
        </p:spPr>
        <p:txBody>
          <a:bodyPr anchor="t">
            <a:normAutofit/>
          </a:bodyPr>
          <a:lstStyle/>
          <a:p>
            <a:pPr algn="just"/>
            <a:r>
              <a:rPr lang="tr-TR" sz="2000" b="1" dirty="0"/>
              <a:t>Karar Sembolü: </a:t>
            </a:r>
            <a:r>
              <a:rPr lang="tr-TR" sz="2000" dirty="0"/>
              <a:t>Elmas şekliyle temsil edilen karar sembolü, süreç içinde bir sorunun sorulduğu veya bir koşulun değerlendirildiği bir karar noktasını ifade eder. Cevaba veya koşula bağlı olarak sürecin akışı farklı yollara sapabilir. Örneğin, bir karar sembolü "Müşteri memnun mu?" sorusunu sorabilir ve "Evet" ve "Hayır" olası sonuçlar olarak dallara ayrılabilir.</a:t>
            </a:r>
          </a:p>
        </p:txBody>
      </p:sp>
      <p:pic>
        <p:nvPicPr>
          <p:cNvPr id="5" name="Picture 4" descr="A blue and white diamond&#10;&#10;Description automatically generated">
            <a:extLst>
              <a:ext uri="{FF2B5EF4-FFF2-40B4-BE49-F238E27FC236}">
                <a16:creationId xmlns:a16="http://schemas.microsoft.com/office/drawing/2014/main" id="{5BAAFF90-AEC7-ADD8-D1D8-71BA1D0F4C2E}"/>
              </a:ext>
            </a:extLst>
          </p:cNvPr>
          <p:cNvPicPr>
            <a:picLocks noChangeAspect="1"/>
          </p:cNvPicPr>
          <p:nvPr/>
        </p:nvPicPr>
        <p:blipFill>
          <a:blip r:embed="rId2"/>
          <a:stretch>
            <a:fillRect/>
          </a:stretch>
        </p:blipFill>
        <p:spPr>
          <a:xfrm>
            <a:off x="6096001" y="1018339"/>
            <a:ext cx="5319062" cy="4746239"/>
          </a:xfrm>
          <a:prstGeom prst="rect">
            <a:avLst/>
          </a:prstGeom>
        </p:spPr>
      </p:pic>
      <p:grpSp>
        <p:nvGrpSpPr>
          <p:cNvPr id="10" name="Group 9">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86703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TotalTime>
  <Words>731</Words>
  <Application>Microsoft Office PowerPoint</Application>
  <PresentationFormat>Widescreen</PresentationFormat>
  <Paragraphs>40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Calibri</vt:lpstr>
      <vt:lpstr>Office Theme</vt:lpstr>
      <vt:lpstr>Akış Şeması</vt:lpstr>
      <vt:lpstr>Akış Şeması Nedir?</vt:lpstr>
      <vt:lpstr>Akış Şemasının Önemi</vt:lpstr>
      <vt:lpstr>Akış Şemasının Önemi</vt:lpstr>
      <vt:lpstr>Akış Şemasının Önemi</vt:lpstr>
      <vt:lpstr>Akış Şemasının Önemi</vt:lpstr>
      <vt:lpstr>Akış Şeması Sembolleri</vt:lpstr>
      <vt:lpstr>Akış Şeması Sembolleri</vt:lpstr>
      <vt:lpstr>Akış Şeması Sembolleri</vt:lpstr>
      <vt:lpstr>Akış Şeması Sembolleri</vt:lpstr>
      <vt:lpstr>Akış Şeması Sembolleri</vt:lpstr>
      <vt:lpstr>Akış Şeması Sembolleri</vt:lpstr>
      <vt:lpstr>Akış Şeması Örneği</vt:lpstr>
      <vt:lpstr>Akış Şemasının Avantajları</vt:lpstr>
      <vt:lpstr>Akış Şemasının Dezavantajları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Akış Şeması</dc:title>
  <dc:creator>Sarp Çoban</dc:creator>
  <cp:lastModifiedBy>Sarp Çoban</cp:lastModifiedBy>
  <cp:revision>1</cp:revision>
  <dcterms:created xsi:type="dcterms:W3CDTF">2024-03-01T07:13:37Z</dcterms:created>
  <dcterms:modified xsi:type="dcterms:W3CDTF">2024-03-01T08:25:14Z</dcterms:modified>
</cp:coreProperties>
</file>