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67E51-A630-4D68-802C-E43E85F21D0B}" v="26" dt="2024-03-29T07:55:09.3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p Çoban" userId="885f7f31fad60238" providerId="LiveId" clId="{05F67E51-A630-4D68-802C-E43E85F21D0B}"/>
    <pc:docChg chg="custSel addSld modSld">
      <pc:chgData name="Sarp Çoban" userId="885f7f31fad60238" providerId="LiveId" clId="{05F67E51-A630-4D68-802C-E43E85F21D0B}" dt="2024-03-29T07:55:09.381" v="413" actId="478"/>
      <pc:docMkLst>
        <pc:docMk/>
      </pc:docMkLst>
      <pc:sldChg chg="addSp modSp new mod setBg">
        <pc:chgData name="Sarp Çoban" userId="885f7f31fad60238" providerId="LiveId" clId="{05F67E51-A630-4D68-802C-E43E85F21D0B}" dt="2024-03-29T06:09:45.508" v="362" actId="26606"/>
        <pc:sldMkLst>
          <pc:docMk/>
          <pc:sldMk cId="643519533" sldId="256"/>
        </pc:sldMkLst>
        <pc:spChg chg="mod">
          <ac:chgData name="Sarp Çoban" userId="885f7f31fad60238" providerId="LiveId" clId="{05F67E51-A630-4D68-802C-E43E85F21D0B}" dt="2024-03-29T06:09:45.508" v="362" actId="26606"/>
          <ac:spMkLst>
            <pc:docMk/>
            <pc:sldMk cId="643519533" sldId="256"/>
            <ac:spMk id="2" creationId="{C7B63EF6-775E-0766-CC2C-4406030F58D4}"/>
          </ac:spMkLst>
        </pc:spChg>
        <pc:spChg chg="mod">
          <ac:chgData name="Sarp Çoban" userId="885f7f31fad60238" providerId="LiveId" clId="{05F67E51-A630-4D68-802C-E43E85F21D0B}" dt="2024-03-29T06:09:45.508" v="362" actId="26606"/>
          <ac:spMkLst>
            <pc:docMk/>
            <pc:sldMk cId="643519533" sldId="256"/>
            <ac:spMk id="3" creationId="{E642E0AD-B13F-FCDE-F561-4564F435D59E}"/>
          </ac:spMkLst>
        </pc:spChg>
        <pc:spChg chg="add">
          <ac:chgData name="Sarp Çoban" userId="885f7f31fad60238" providerId="LiveId" clId="{05F67E51-A630-4D68-802C-E43E85F21D0B}" dt="2024-03-29T06:09:45.508" v="362" actId="26606"/>
          <ac:spMkLst>
            <pc:docMk/>
            <pc:sldMk cId="643519533" sldId="256"/>
            <ac:spMk id="8" creationId="{943CAA20-3569-4189-9E48-239A229A86CA}"/>
          </ac:spMkLst>
        </pc:spChg>
        <pc:spChg chg="add">
          <ac:chgData name="Sarp Çoban" userId="885f7f31fad60238" providerId="LiveId" clId="{05F67E51-A630-4D68-802C-E43E85F21D0B}" dt="2024-03-29T06:09:45.508" v="362" actId="26606"/>
          <ac:spMkLst>
            <pc:docMk/>
            <pc:sldMk cId="643519533" sldId="256"/>
            <ac:spMk id="10" creationId="{DA542B6D-E775-4832-91DC-2D20F857813A}"/>
          </ac:spMkLst>
        </pc:spChg>
      </pc:sldChg>
      <pc:sldChg chg="addSp modSp new mod setBg">
        <pc:chgData name="Sarp Çoban" userId="885f7f31fad60238" providerId="LiveId" clId="{05F67E51-A630-4D68-802C-E43E85F21D0B}" dt="2024-03-29T06:09:57.226" v="364" actId="123"/>
        <pc:sldMkLst>
          <pc:docMk/>
          <pc:sldMk cId="2478131087" sldId="257"/>
        </pc:sldMkLst>
        <pc:spChg chg="mod">
          <ac:chgData name="Sarp Çoban" userId="885f7f31fad60238" providerId="LiveId" clId="{05F67E51-A630-4D68-802C-E43E85F21D0B}" dt="2024-03-29T06:09:51.295" v="363" actId="26606"/>
          <ac:spMkLst>
            <pc:docMk/>
            <pc:sldMk cId="2478131087" sldId="257"/>
            <ac:spMk id="2" creationId="{14CD8BEE-B2B5-BDA0-8DB2-AB8DFC83E770}"/>
          </ac:spMkLst>
        </pc:spChg>
        <pc:spChg chg="mod">
          <ac:chgData name="Sarp Çoban" userId="885f7f31fad60238" providerId="LiveId" clId="{05F67E51-A630-4D68-802C-E43E85F21D0B}" dt="2024-03-29T06:09:57.226" v="364" actId="123"/>
          <ac:spMkLst>
            <pc:docMk/>
            <pc:sldMk cId="2478131087" sldId="257"/>
            <ac:spMk id="3" creationId="{FCC63A69-4473-66FE-4F69-4713D57B6A9C}"/>
          </ac:spMkLst>
        </pc:spChg>
        <pc:spChg chg="add">
          <ac:chgData name="Sarp Çoban" userId="885f7f31fad60238" providerId="LiveId" clId="{05F67E51-A630-4D68-802C-E43E85F21D0B}" dt="2024-03-29T06:09:51.295" v="363" actId="26606"/>
          <ac:spMkLst>
            <pc:docMk/>
            <pc:sldMk cId="2478131087" sldId="257"/>
            <ac:spMk id="8" creationId="{907EF6B7-1338-4443-8C46-6A318D952DFD}"/>
          </ac:spMkLst>
        </pc:spChg>
        <pc:spChg chg="add">
          <ac:chgData name="Sarp Çoban" userId="885f7f31fad60238" providerId="LiveId" clId="{05F67E51-A630-4D68-802C-E43E85F21D0B}" dt="2024-03-29T06:09:51.295" v="363" actId="26606"/>
          <ac:spMkLst>
            <pc:docMk/>
            <pc:sldMk cId="2478131087" sldId="257"/>
            <ac:spMk id="10" creationId="{DAAE4CDD-124C-4DCF-9584-B6033B545DD5}"/>
          </ac:spMkLst>
        </pc:spChg>
        <pc:spChg chg="add">
          <ac:chgData name="Sarp Çoban" userId="885f7f31fad60238" providerId="LiveId" clId="{05F67E51-A630-4D68-802C-E43E85F21D0B}" dt="2024-03-29T06:09:51.295" v="363" actId="26606"/>
          <ac:spMkLst>
            <pc:docMk/>
            <pc:sldMk cId="2478131087" sldId="257"/>
            <ac:spMk id="12" creationId="{081E4A58-353D-44AE-B2FC-2A74E2E400F7}"/>
          </ac:spMkLst>
        </pc:spChg>
      </pc:sldChg>
      <pc:sldChg chg="addSp modSp new mod setBg">
        <pc:chgData name="Sarp Çoban" userId="885f7f31fad60238" providerId="LiveId" clId="{05F67E51-A630-4D68-802C-E43E85F21D0B}" dt="2024-03-29T07:35:45.902" v="410" actId="20577"/>
        <pc:sldMkLst>
          <pc:docMk/>
          <pc:sldMk cId="1804710369" sldId="258"/>
        </pc:sldMkLst>
        <pc:spChg chg="mod">
          <ac:chgData name="Sarp Çoban" userId="885f7f31fad60238" providerId="LiveId" clId="{05F67E51-A630-4D68-802C-E43E85F21D0B}" dt="2024-03-29T06:10:39.018" v="368" actId="26606"/>
          <ac:spMkLst>
            <pc:docMk/>
            <pc:sldMk cId="1804710369" sldId="258"/>
            <ac:spMk id="2" creationId="{176BA444-3BA0-B546-DDCF-04BFDF9EA758}"/>
          </ac:spMkLst>
        </pc:spChg>
        <pc:spChg chg="mod ord">
          <ac:chgData name="Sarp Çoban" userId="885f7f31fad60238" providerId="LiveId" clId="{05F67E51-A630-4D68-802C-E43E85F21D0B}" dt="2024-03-29T07:35:45.902" v="410" actId="20577"/>
          <ac:spMkLst>
            <pc:docMk/>
            <pc:sldMk cId="1804710369" sldId="258"/>
            <ac:spMk id="3" creationId="{29D27851-9CDA-752B-19C0-7DE230EEFCAE}"/>
          </ac:spMkLst>
        </pc:spChg>
        <pc:spChg chg="add">
          <ac:chgData name="Sarp Çoban" userId="885f7f31fad60238" providerId="LiveId" clId="{05F67E51-A630-4D68-802C-E43E85F21D0B}" dt="2024-03-29T06:10:39.018" v="368" actId="26606"/>
          <ac:spMkLst>
            <pc:docMk/>
            <pc:sldMk cId="1804710369" sldId="258"/>
            <ac:spMk id="4103" creationId="{B14C2221-2B8C-494D-9442-F812DF4E8794}"/>
          </ac:spMkLst>
        </pc:spChg>
        <pc:picChg chg="add mod">
          <ac:chgData name="Sarp Çoban" userId="885f7f31fad60238" providerId="LiveId" clId="{05F67E51-A630-4D68-802C-E43E85F21D0B}" dt="2024-03-29T06:10:39.018" v="368" actId="26606"/>
          <ac:picMkLst>
            <pc:docMk/>
            <pc:sldMk cId="1804710369" sldId="258"/>
            <ac:picMk id="4098" creationId="{89CA10A8-E388-DCF4-67EF-5647699B47D1}"/>
          </ac:picMkLst>
        </pc:picChg>
      </pc:sldChg>
      <pc:sldChg chg="addSp modSp new mod setBg">
        <pc:chgData name="Sarp Çoban" userId="885f7f31fad60238" providerId="LiveId" clId="{05F67E51-A630-4D68-802C-E43E85F21D0B}" dt="2024-03-29T06:11:56.992" v="381" actId="123"/>
        <pc:sldMkLst>
          <pc:docMk/>
          <pc:sldMk cId="3992560664" sldId="259"/>
        </pc:sldMkLst>
        <pc:spChg chg="mod">
          <ac:chgData name="Sarp Çoban" userId="885f7f31fad60238" providerId="LiveId" clId="{05F67E51-A630-4D68-802C-E43E85F21D0B}" dt="2024-03-29T06:11:02.405" v="371" actId="26606"/>
          <ac:spMkLst>
            <pc:docMk/>
            <pc:sldMk cId="3992560664" sldId="259"/>
            <ac:spMk id="2" creationId="{ACC4B659-502A-194F-C410-E0E0D992E018}"/>
          </ac:spMkLst>
        </pc:spChg>
        <pc:spChg chg="mod">
          <ac:chgData name="Sarp Çoban" userId="885f7f31fad60238" providerId="LiveId" clId="{05F67E51-A630-4D68-802C-E43E85F21D0B}" dt="2024-03-29T06:11:56.992" v="381" actId="123"/>
          <ac:spMkLst>
            <pc:docMk/>
            <pc:sldMk cId="3992560664" sldId="259"/>
            <ac:spMk id="3" creationId="{E345A316-B070-1C5C-C649-A8EB42EAF856}"/>
          </ac:spMkLst>
        </pc:spChg>
        <pc:spChg chg="add">
          <ac:chgData name="Sarp Çoban" userId="885f7f31fad60238" providerId="LiveId" clId="{05F67E51-A630-4D68-802C-E43E85F21D0B}" dt="2024-03-29T06:11:02.405" v="371" actId="26606"/>
          <ac:spMkLst>
            <pc:docMk/>
            <pc:sldMk cId="3992560664" sldId="259"/>
            <ac:spMk id="2057" creationId="{9DBC8166-481C-4473-95F5-9A5B9073B7F1}"/>
          </ac:spMkLst>
        </pc:spChg>
        <pc:spChg chg="add">
          <ac:chgData name="Sarp Çoban" userId="885f7f31fad60238" providerId="LiveId" clId="{05F67E51-A630-4D68-802C-E43E85F21D0B}" dt="2024-03-29T06:11:02.405" v="371" actId="26606"/>
          <ac:spMkLst>
            <pc:docMk/>
            <pc:sldMk cId="3992560664" sldId="259"/>
            <ac:spMk id="2059" creationId="{A5A5CE6E-90AF-4D43-A014-1F9EC83EB93D}"/>
          </ac:spMkLst>
        </pc:spChg>
        <pc:picChg chg="add mod">
          <ac:chgData name="Sarp Çoban" userId="885f7f31fad60238" providerId="LiveId" clId="{05F67E51-A630-4D68-802C-E43E85F21D0B}" dt="2024-03-29T06:11:15.013" v="373" actId="1076"/>
          <ac:picMkLst>
            <pc:docMk/>
            <pc:sldMk cId="3992560664" sldId="259"/>
            <ac:picMk id="2050" creationId="{3F8073BA-89FA-BFD4-3E1D-4A4BF1066D1C}"/>
          </ac:picMkLst>
        </pc:picChg>
        <pc:picChg chg="add mod">
          <ac:chgData name="Sarp Çoban" userId="885f7f31fad60238" providerId="LiveId" clId="{05F67E51-A630-4D68-802C-E43E85F21D0B}" dt="2024-03-29T06:11:18.173" v="374" actId="1076"/>
          <ac:picMkLst>
            <pc:docMk/>
            <pc:sldMk cId="3992560664" sldId="259"/>
            <ac:picMk id="2052" creationId="{A19C86E1-F9D7-BC5E-6ECF-FD16F33FCF62}"/>
          </ac:picMkLst>
        </pc:picChg>
      </pc:sldChg>
      <pc:sldChg chg="addSp modSp new mod setBg">
        <pc:chgData name="Sarp Çoban" userId="885f7f31fad60238" providerId="LiveId" clId="{05F67E51-A630-4D68-802C-E43E85F21D0B}" dt="2024-03-29T06:11:53.410" v="380" actId="123"/>
        <pc:sldMkLst>
          <pc:docMk/>
          <pc:sldMk cId="660412743" sldId="260"/>
        </pc:sldMkLst>
        <pc:spChg chg="mod">
          <ac:chgData name="Sarp Çoban" userId="885f7f31fad60238" providerId="LiveId" clId="{05F67E51-A630-4D68-802C-E43E85F21D0B}" dt="2024-03-29T06:11:35.332" v="376" actId="26606"/>
          <ac:spMkLst>
            <pc:docMk/>
            <pc:sldMk cId="660412743" sldId="260"/>
            <ac:spMk id="2" creationId="{46CB6B17-A16A-F0C0-797B-84261187E88E}"/>
          </ac:spMkLst>
        </pc:spChg>
        <pc:spChg chg="mod">
          <ac:chgData name="Sarp Çoban" userId="885f7f31fad60238" providerId="LiveId" clId="{05F67E51-A630-4D68-802C-E43E85F21D0B}" dt="2024-03-29T06:11:53.410" v="380" actId="123"/>
          <ac:spMkLst>
            <pc:docMk/>
            <pc:sldMk cId="660412743" sldId="260"/>
            <ac:spMk id="3" creationId="{52E9D0C3-80E0-A77F-8981-BC703B0FFDD5}"/>
          </ac:spMkLst>
        </pc:spChg>
        <pc:spChg chg="add">
          <ac:chgData name="Sarp Çoban" userId="885f7f31fad60238" providerId="LiveId" clId="{05F67E51-A630-4D68-802C-E43E85F21D0B}" dt="2024-03-29T06:11:35.332" v="376" actId="26606"/>
          <ac:spMkLst>
            <pc:docMk/>
            <pc:sldMk cId="660412743" sldId="260"/>
            <ac:spMk id="1033" creationId="{9DBC8166-481C-4473-95F5-9A5B9073B7F1}"/>
          </ac:spMkLst>
        </pc:spChg>
        <pc:spChg chg="add">
          <ac:chgData name="Sarp Çoban" userId="885f7f31fad60238" providerId="LiveId" clId="{05F67E51-A630-4D68-802C-E43E85F21D0B}" dt="2024-03-29T06:11:35.332" v="376" actId="26606"/>
          <ac:spMkLst>
            <pc:docMk/>
            <pc:sldMk cId="660412743" sldId="260"/>
            <ac:spMk id="1035" creationId="{A5A5CE6E-90AF-4D43-A014-1F9EC83EB93D}"/>
          </ac:spMkLst>
        </pc:spChg>
        <pc:picChg chg="add mod">
          <ac:chgData name="Sarp Çoban" userId="885f7f31fad60238" providerId="LiveId" clId="{05F67E51-A630-4D68-802C-E43E85F21D0B}" dt="2024-03-29T06:11:50.766" v="379" actId="1076"/>
          <ac:picMkLst>
            <pc:docMk/>
            <pc:sldMk cId="660412743" sldId="260"/>
            <ac:picMk id="1026" creationId="{7A0F4753-D3E7-41BC-F6A3-F91B44A5045D}"/>
          </ac:picMkLst>
        </pc:picChg>
        <pc:picChg chg="add mod">
          <ac:chgData name="Sarp Çoban" userId="885f7f31fad60238" providerId="LiveId" clId="{05F67E51-A630-4D68-802C-E43E85F21D0B}" dt="2024-03-29T06:11:48.293" v="378" actId="1076"/>
          <ac:picMkLst>
            <pc:docMk/>
            <pc:sldMk cId="660412743" sldId="260"/>
            <ac:picMk id="1028" creationId="{B27A7192-8194-C843-8471-C22288477603}"/>
          </ac:picMkLst>
        </pc:picChg>
      </pc:sldChg>
      <pc:sldChg chg="addSp delSp modSp new mod setBg">
        <pc:chgData name="Sarp Çoban" userId="885f7f31fad60238" providerId="LiveId" clId="{05F67E51-A630-4D68-802C-E43E85F21D0B}" dt="2024-03-29T07:55:09.381" v="413" actId="478"/>
        <pc:sldMkLst>
          <pc:docMk/>
          <pc:sldMk cId="2775032990" sldId="261"/>
        </pc:sldMkLst>
        <pc:spChg chg="mod">
          <ac:chgData name="Sarp Çoban" userId="885f7f31fad60238" providerId="LiveId" clId="{05F67E51-A630-4D68-802C-E43E85F21D0B}" dt="2024-03-29T06:12:15.354" v="382" actId="26606"/>
          <ac:spMkLst>
            <pc:docMk/>
            <pc:sldMk cId="2775032990" sldId="261"/>
            <ac:spMk id="2" creationId="{74BF638C-3EDF-BFE6-99A0-DD582C6A9398}"/>
          </ac:spMkLst>
        </pc:spChg>
        <pc:spChg chg="mod">
          <ac:chgData name="Sarp Çoban" userId="885f7f31fad60238" providerId="LiveId" clId="{05F67E51-A630-4D68-802C-E43E85F21D0B}" dt="2024-03-29T06:12:20.763" v="383" actId="123"/>
          <ac:spMkLst>
            <pc:docMk/>
            <pc:sldMk cId="2775032990" sldId="261"/>
            <ac:spMk id="3" creationId="{9209A32E-A4AE-BE37-A2B9-BF5262BE6D0C}"/>
          </ac:spMkLst>
        </pc:spChg>
        <pc:spChg chg="add">
          <ac:chgData name="Sarp Çoban" userId="885f7f31fad60238" providerId="LiveId" clId="{05F67E51-A630-4D68-802C-E43E85F21D0B}" dt="2024-03-29T06:12:15.354" v="382" actId="26606"/>
          <ac:spMkLst>
            <pc:docMk/>
            <pc:sldMk cId="2775032990" sldId="261"/>
            <ac:spMk id="8" creationId="{907EF6B7-1338-4443-8C46-6A318D952DFD}"/>
          </ac:spMkLst>
        </pc:spChg>
        <pc:spChg chg="add">
          <ac:chgData name="Sarp Çoban" userId="885f7f31fad60238" providerId="LiveId" clId="{05F67E51-A630-4D68-802C-E43E85F21D0B}" dt="2024-03-29T06:12:15.354" v="382" actId="26606"/>
          <ac:spMkLst>
            <pc:docMk/>
            <pc:sldMk cId="2775032990" sldId="261"/>
            <ac:spMk id="10" creationId="{DAAE4CDD-124C-4DCF-9584-B6033B545DD5}"/>
          </ac:spMkLst>
        </pc:spChg>
        <pc:spChg chg="add">
          <ac:chgData name="Sarp Çoban" userId="885f7f31fad60238" providerId="LiveId" clId="{05F67E51-A630-4D68-802C-E43E85F21D0B}" dt="2024-03-29T06:12:15.354" v="382" actId="26606"/>
          <ac:spMkLst>
            <pc:docMk/>
            <pc:sldMk cId="2775032990" sldId="261"/>
            <ac:spMk id="12" creationId="{081E4A58-353D-44AE-B2FC-2A74E2E400F7}"/>
          </ac:spMkLst>
        </pc:spChg>
        <pc:picChg chg="add del mod">
          <ac:chgData name="Sarp Çoban" userId="885f7f31fad60238" providerId="LiveId" clId="{05F67E51-A630-4D68-802C-E43E85F21D0B}" dt="2024-03-29T07:55:09.381" v="413" actId="478"/>
          <ac:picMkLst>
            <pc:docMk/>
            <pc:sldMk cId="2775032990" sldId="261"/>
            <ac:picMk id="1026" creationId="{37C8C505-E8C9-5B84-3C61-D2307F5A735E}"/>
          </ac:picMkLst>
        </pc:picChg>
      </pc:sldChg>
      <pc:sldChg chg="addSp delSp modSp new mod setBg">
        <pc:chgData name="Sarp Çoban" userId="885f7f31fad60238" providerId="LiveId" clId="{05F67E51-A630-4D68-802C-E43E85F21D0B}" dt="2024-03-29T06:12:28.400" v="384" actId="26606"/>
        <pc:sldMkLst>
          <pc:docMk/>
          <pc:sldMk cId="1071142378" sldId="262"/>
        </pc:sldMkLst>
        <pc:spChg chg="mod">
          <ac:chgData name="Sarp Çoban" userId="885f7f31fad60238" providerId="LiveId" clId="{05F67E51-A630-4D68-802C-E43E85F21D0B}" dt="2024-03-29T06:12:28.400" v="384" actId="26606"/>
          <ac:spMkLst>
            <pc:docMk/>
            <pc:sldMk cId="1071142378" sldId="262"/>
            <ac:spMk id="2" creationId="{AC039B6F-3BFB-01BE-E20B-5532B2343DCD}"/>
          </ac:spMkLst>
        </pc:spChg>
        <pc:spChg chg="del">
          <ac:chgData name="Sarp Çoban" userId="885f7f31fad60238" providerId="LiveId" clId="{05F67E51-A630-4D68-802C-E43E85F21D0B}" dt="2024-03-29T06:12:28.400" v="384" actId="26606"/>
          <ac:spMkLst>
            <pc:docMk/>
            <pc:sldMk cId="1071142378" sldId="262"/>
            <ac:spMk id="3" creationId="{AE87F07A-0FD4-DCEF-8432-B3878102CB49}"/>
          </ac:spMkLst>
        </pc:spChg>
        <pc:spChg chg="add">
          <ac:chgData name="Sarp Çoban" userId="885f7f31fad60238" providerId="LiveId" clId="{05F67E51-A630-4D68-802C-E43E85F21D0B}" dt="2024-03-29T06:12:28.400" v="384" actId="26606"/>
          <ac:spMkLst>
            <pc:docMk/>
            <pc:sldMk cId="1071142378" sldId="262"/>
            <ac:spMk id="3079" creationId="{665DBBEF-238B-476B-96AB-8AAC3224ECEA}"/>
          </ac:spMkLst>
        </pc:spChg>
        <pc:spChg chg="add">
          <ac:chgData name="Sarp Çoban" userId="885f7f31fad60238" providerId="LiveId" clId="{05F67E51-A630-4D68-802C-E43E85F21D0B}" dt="2024-03-29T06:12:28.400" v="384" actId="26606"/>
          <ac:spMkLst>
            <pc:docMk/>
            <pc:sldMk cId="1071142378" sldId="262"/>
            <ac:spMk id="3081" creationId="{3FCFB1DE-0B7E-48CC-BA90-B2AB0889F9D6}"/>
          </ac:spMkLst>
        </pc:spChg>
        <pc:picChg chg="add mod">
          <ac:chgData name="Sarp Çoban" userId="885f7f31fad60238" providerId="LiveId" clId="{05F67E51-A630-4D68-802C-E43E85F21D0B}" dt="2024-03-29T06:12:28.400" v="384" actId="26606"/>
          <ac:picMkLst>
            <pc:docMk/>
            <pc:sldMk cId="1071142378" sldId="262"/>
            <ac:picMk id="3074" creationId="{31A39D73-3634-1782-EC08-1A5315CEC38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7E995-94BF-FC8C-0208-E098BBE8E5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DB2D149A-3380-C8C3-5886-3806147270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C591AE86-BB56-871C-947B-BDEDAB374AFC}"/>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5" name="Footer Placeholder 4">
            <a:extLst>
              <a:ext uri="{FF2B5EF4-FFF2-40B4-BE49-F238E27FC236}">
                <a16:creationId xmlns:a16="http://schemas.microsoft.com/office/drawing/2014/main" id="{4EB8A625-A086-E61E-34CA-1CB071DD0C7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B08022E-E6B5-E132-0D45-B897F3D7E00E}"/>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279753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CC77-5AAB-E7F1-20B4-B3A37239CDCB}"/>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7A01315-52F5-A56B-D6F7-930517D08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5550FE9-2510-AC79-23A9-25F4504E36E3}"/>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5" name="Footer Placeholder 4">
            <a:extLst>
              <a:ext uri="{FF2B5EF4-FFF2-40B4-BE49-F238E27FC236}">
                <a16:creationId xmlns:a16="http://schemas.microsoft.com/office/drawing/2014/main" id="{9E0E9E0F-6EEA-DC5E-C096-4F8DA7C498E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D3C70F6-9484-44AF-D04D-EB925300BBA2}"/>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2480277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F36634-69BA-2047-52F9-944C8BCBD2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9463DEF-FD75-1061-2759-315557F9BC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D44B6E52-E9D2-172D-6295-CA8CC9035A3E}"/>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5" name="Footer Placeholder 4">
            <a:extLst>
              <a:ext uri="{FF2B5EF4-FFF2-40B4-BE49-F238E27FC236}">
                <a16:creationId xmlns:a16="http://schemas.microsoft.com/office/drawing/2014/main" id="{D76E9175-466F-1318-9D1A-D86D901DDFA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94046CE-D9BF-B0B1-0BD7-2B43C5761DB3}"/>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623923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3B92-4DB8-BF2F-0097-DF7352645C9A}"/>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6F454166-195F-6F8A-F1D7-1E3E1E2995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FAD4FFF-DFA7-CF37-C107-9F3EF8B0CACB}"/>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5" name="Footer Placeholder 4">
            <a:extLst>
              <a:ext uri="{FF2B5EF4-FFF2-40B4-BE49-F238E27FC236}">
                <a16:creationId xmlns:a16="http://schemas.microsoft.com/office/drawing/2014/main" id="{24347184-0493-DE30-FD56-E74F2FC6B73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A6FC596-8A2E-3E02-F608-1C13674830EF}"/>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367436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FE78-3E68-0088-F48F-09A84C2C24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D9B49AD8-B71D-122D-4852-6D4B2AD1FF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CB5AC0-031F-0A5E-CADB-E399B041E997}"/>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5" name="Footer Placeholder 4">
            <a:extLst>
              <a:ext uri="{FF2B5EF4-FFF2-40B4-BE49-F238E27FC236}">
                <a16:creationId xmlns:a16="http://schemas.microsoft.com/office/drawing/2014/main" id="{DB2BAF30-FBE8-E299-9674-3302E19DAC7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526B7D8-2B72-5C56-7563-09B0FF56A00E}"/>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412930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B2BB-6C42-4B39-8DBB-71151A6DB3C6}"/>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884CB631-1A71-2CE6-D9AA-49424C5A5D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53282DC-3362-E9FC-EA15-1400846E3F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F97019E8-97B1-490C-9AC9-E33D56736AC9}"/>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6" name="Footer Placeholder 5">
            <a:extLst>
              <a:ext uri="{FF2B5EF4-FFF2-40B4-BE49-F238E27FC236}">
                <a16:creationId xmlns:a16="http://schemas.microsoft.com/office/drawing/2014/main" id="{07D614A5-328A-936E-6C86-5CD5453B5755}"/>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B687F161-1141-7C80-26B8-71ACFF32F5DF}"/>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3394799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4477-F0ED-CC48-A185-961526B0ACB3}"/>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B8A9C46-1464-0580-7611-00E12D0599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BB027B-2411-02A7-C972-147EA8758D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B564C851-C906-A987-B15D-B76B5BAA9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B64186-4AAB-F60C-835F-95B06398DD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856EA569-4084-1DEF-B04A-6575DE2DAD71}"/>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8" name="Footer Placeholder 7">
            <a:extLst>
              <a:ext uri="{FF2B5EF4-FFF2-40B4-BE49-F238E27FC236}">
                <a16:creationId xmlns:a16="http://schemas.microsoft.com/office/drawing/2014/main" id="{2483FFE9-C822-1BD7-4C44-F4BEB011FECC}"/>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4B6A9E4D-BFF6-FFA5-787E-C8B62605E946}"/>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72305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2F5F-E2E8-81C1-661B-A20730B31C32}"/>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69A2837-E597-952F-C9F1-0E67888DC549}"/>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4" name="Footer Placeholder 3">
            <a:extLst>
              <a:ext uri="{FF2B5EF4-FFF2-40B4-BE49-F238E27FC236}">
                <a16:creationId xmlns:a16="http://schemas.microsoft.com/office/drawing/2014/main" id="{D0851BF4-6019-2D32-B034-3072C6F7C063}"/>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1B2E6AE8-B631-7CD7-C16D-62F126675815}"/>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163008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8C2E89-09BC-B231-B349-7BE0DDD68F7F}"/>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3" name="Footer Placeholder 2">
            <a:extLst>
              <a:ext uri="{FF2B5EF4-FFF2-40B4-BE49-F238E27FC236}">
                <a16:creationId xmlns:a16="http://schemas.microsoft.com/office/drawing/2014/main" id="{712E57EF-1409-4820-B144-9BB054DBD7EF}"/>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570EE3B3-E917-5A62-F16C-F0DDB8EA7224}"/>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289388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BFEF-814B-FC99-B407-11FF8BB46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D394E2E7-067B-A1A9-D202-60AC94CD1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69E84DCE-9179-3D3A-C467-D7CDAAA2F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23F913-7F5E-AF68-2556-438A9D98BDD9}"/>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6" name="Footer Placeholder 5">
            <a:extLst>
              <a:ext uri="{FF2B5EF4-FFF2-40B4-BE49-F238E27FC236}">
                <a16:creationId xmlns:a16="http://schemas.microsoft.com/office/drawing/2014/main" id="{A8C8E6B4-8B1A-BFC8-4B53-8ED68E2D16DE}"/>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C36F2226-90EE-A528-D86E-9E01E84B971A}"/>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161441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0A14-EC8C-0DE6-FE59-D4950CA4DF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AD37D7F-87A7-973E-3762-3433A7EDFC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606E3A30-329A-08D3-9B81-9154ED890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1BEFA3-90EC-1989-436B-2EE74514205A}"/>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6" name="Footer Placeholder 5">
            <a:extLst>
              <a:ext uri="{FF2B5EF4-FFF2-40B4-BE49-F238E27FC236}">
                <a16:creationId xmlns:a16="http://schemas.microsoft.com/office/drawing/2014/main" id="{ECF77100-7CF2-3D7A-C155-FDBF478290A5}"/>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897A540-CE94-2B19-0D51-DB2F3A5F9D2F}"/>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320488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556A3B-25F6-DE27-5B99-7D9BAC594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5B0985D1-E18B-5893-DD79-11FC6A5711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3D64750-D432-3B50-6ADA-7E61379A48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38827E-E2CF-41CA-BAF6-14D3846DCCEA}" type="datetimeFigureOut">
              <a:rPr lang="tr-TR" smtClean="0"/>
              <a:t>29.03.2024</a:t>
            </a:fld>
            <a:endParaRPr lang="tr-TR"/>
          </a:p>
        </p:txBody>
      </p:sp>
      <p:sp>
        <p:nvSpPr>
          <p:cNvPr id="5" name="Footer Placeholder 4">
            <a:extLst>
              <a:ext uri="{FF2B5EF4-FFF2-40B4-BE49-F238E27FC236}">
                <a16:creationId xmlns:a16="http://schemas.microsoft.com/office/drawing/2014/main" id="{0B21759C-DC22-9B08-8271-C29F22F7C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2F4CF4A1-A1E4-74E7-015B-755A0926B3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20EFB1-248C-403B-800F-0AD1A262EF93}" type="slidenum">
              <a:rPr lang="tr-TR" smtClean="0"/>
              <a:t>‹#›</a:t>
            </a:fld>
            <a:endParaRPr lang="tr-TR"/>
          </a:p>
        </p:txBody>
      </p:sp>
    </p:spTree>
    <p:extLst>
      <p:ext uri="{BB962C8B-B14F-4D97-AF65-F5344CB8AC3E}">
        <p14:creationId xmlns:p14="http://schemas.microsoft.com/office/powerpoint/2010/main" val="4149227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63EF6-775E-0766-CC2C-4406030F58D4}"/>
              </a:ext>
            </a:extLst>
          </p:cNvPr>
          <p:cNvSpPr>
            <a:spLocks noGrp="1"/>
          </p:cNvSpPr>
          <p:nvPr>
            <p:ph type="ctrTitle"/>
          </p:nvPr>
        </p:nvSpPr>
        <p:spPr>
          <a:xfrm>
            <a:off x="838200" y="451381"/>
            <a:ext cx="10512552" cy="4066540"/>
          </a:xfrm>
        </p:spPr>
        <p:txBody>
          <a:bodyPr anchor="b">
            <a:normAutofit/>
          </a:bodyPr>
          <a:lstStyle/>
          <a:p>
            <a:pPr algn="l"/>
            <a:r>
              <a:rPr lang="tr-TR" sz="6600"/>
              <a:t>Faaliyet Diyagramı</a:t>
            </a:r>
          </a:p>
        </p:txBody>
      </p:sp>
      <p:sp>
        <p:nvSpPr>
          <p:cNvPr id="3" name="Subtitle 2">
            <a:extLst>
              <a:ext uri="{FF2B5EF4-FFF2-40B4-BE49-F238E27FC236}">
                <a16:creationId xmlns:a16="http://schemas.microsoft.com/office/drawing/2014/main" id="{E642E0AD-B13F-FCDE-F561-4564F435D59E}"/>
              </a:ext>
            </a:extLst>
          </p:cNvPr>
          <p:cNvSpPr>
            <a:spLocks noGrp="1"/>
          </p:cNvSpPr>
          <p:nvPr>
            <p:ph type="subTitle" idx="1"/>
          </p:nvPr>
        </p:nvSpPr>
        <p:spPr>
          <a:xfrm>
            <a:off x="838199" y="4983276"/>
            <a:ext cx="10512552" cy="1126680"/>
          </a:xfrm>
        </p:spPr>
        <p:txBody>
          <a:bodyPr>
            <a:normAutofit/>
          </a:bodyPr>
          <a:lstStyle/>
          <a:p>
            <a:pPr algn="l"/>
            <a:r>
              <a:rPr lang="tr-TR" dirty="0"/>
              <a:t>Arş. Gör. Sarp ÇOBAN</a:t>
            </a:r>
            <a:endParaRPr lang="tr-TR"/>
          </a:p>
          <a:p>
            <a:pPr algn="l"/>
            <a:r>
              <a:rPr lang="tr-TR" dirty="0"/>
              <a:t>sarp.coban@samsun.edu.tr</a:t>
            </a:r>
            <a:endParaRPr lang="tr-T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3519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D8BEE-B2B5-BDA0-8DB2-AB8DFC83E770}"/>
              </a:ext>
            </a:extLst>
          </p:cNvPr>
          <p:cNvSpPr>
            <a:spLocks noGrp="1"/>
          </p:cNvSpPr>
          <p:nvPr>
            <p:ph type="title"/>
          </p:nvPr>
        </p:nvSpPr>
        <p:spPr>
          <a:xfrm>
            <a:off x="686834" y="1153572"/>
            <a:ext cx="3200400" cy="4461163"/>
          </a:xfrm>
        </p:spPr>
        <p:txBody>
          <a:bodyPr>
            <a:normAutofit/>
          </a:bodyPr>
          <a:lstStyle/>
          <a:p>
            <a:r>
              <a:rPr lang="tr-TR">
                <a:solidFill>
                  <a:srgbClr val="FFFFFF"/>
                </a:solidFill>
              </a:rPr>
              <a:t>Faaliyet Diyagramı Diyagramı Nedir?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C63A69-4473-66FE-4F69-4713D57B6A9C}"/>
              </a:ext>
            </a:extLst>
          </p:cNvPr>
          <p:cNvSpPr>
            <a:spLocks noGrp="1"/>
          </p:cNvSpPr>
          <p:nvPr>
            <p:ph idx="1"/>
          </p:nvPr>
        </p:nvSpPr>
        <p:spPr>
          <a:xfrm>
            <a:off x="4447308" y="591344"/>
            <a:ext cx="6906491" cy="5585619"/>
          </a:xfrm>
        </p:spPr>
        <p:txBody>
          <a:bodyPr anchor="ctr">
            <a:normAutofit/>
          </a:bodyPr>
          <a:lstStyle/>
          <a:p>
            <a:pPr algn="just"/>
            <a:r>
              <a:rPr lang="tr-TR" dirty="0"/>
              <a:t>Faaliyet Diyagramı, Birleşik Modelleme Dili'nde (UML) bir sistemin iş akışını gösteren bir tür davranış diyagramıdır. Bir sistemin dinamik yönlerini modellemek için kullanılır, faaliyetlerin sırasını ve bir faaliyetten diğerine kontrol akışını gösterir.</a:t>
            </a:r>
          </a:p>
          <a:p>
            <a:pPr algn="just"/>
            <a:r>
              <a:rPr lang="tr-TR" dirty="0"/>
              <a:t>Faaliyetler, sistem veya kullanıcılar tarafından gerçekleştirilen işlemleri veya eylemleri temsil eder.</a:t>
            </a:r>
          </a:p>
          <a:p>
            <a:pPr algn="just"/>
            <a:r>
              <a:rPr lang="tr-TR" dirty="0"/>
              <a:t>Geçişler, bir faaliyetten diğerine kontrol akışını temsil eder.</a:t>
            </a:r>
          </a:p>
          <a:p>
            <a:pPr algn="just"/>
            <a:r>
              <a:rPr lang="tr-TR" dirty="0"/>
              <a:t>Kararlar, koşullu akışları göstermek için karar düğümleri kullanılarak tasvir edilir.</a:t>
            </a:r>
          </a:p>
          <a:p>
            <a:endParaRPr lang="tr-TR" dirty="0"/>
          </a:p>
          <a:p>
            <a:endParaRPr lang="tr-TR" dirty="0"/>
          </a:p>
        </p:txBody>
      </p:sp>
    </p:spTree>
    <p:extLst>
      <p:ext uri="{BB962C8B-B14F-4D97-AF65-F5344CB8AC3E}">
        <p14:creationId xmlns:p14="http://schemas.microsoft.com/office/powerpoint/2010/main" val="247813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BA444-3BA0-B546-DDCF-04BFDF9EA758}"/>
              </a:ext>
            </a:extLst>
          </p:cNvPr>
          <p:cNvSpPr>
            <a:spLocks noGrp="1"/>
          </p:cNvSpPr>
          <p:nvPr>
            <p:ph type="title"/>
          </p:nvPr>
        </p:nvSpPr>
        <p:spPr>
          <a:xfrm>
            <a:off x="838200" y="3513931"/>
            <a:ext cx="3143250" cy="2601119"/>
          </a:xfrm>
        </p:spPr>
        <p:txBody>
          <a:bodyPr anchor="t">
            <a:normAutofit/>
          </a:bodyPr>
          <a:lstStyle/>
          <a:p>
            <a:pPr algn="ctr"/>
            <a:r>
              <a:rPr lang="tr-TR" sz="4000"/>
              <a:t>Faaliyetler</a:t>
            </a:r>
          </a:p>
        </p:txBody>
      </p:sp>
      <p:pic>
        <p:nvPicPr>
          <p:cNvPr id="4098" name="Picture 2" descr="Activity Diagram Notation - Action">
            <a:extLst>
              <a:ext uri="{FF2B5EF4-FFF2-40B4-BE49-F238E27FC236}">
                <a16:creationId xmlns:a16="http://schemas.microsoft.com/office/drawing/2014/main" id="{89CA10A8-E388-DCF4-67EF-5647699B47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81200" y="2579572"/>
            <a:ext cx="914400" cy="6145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9D27851-9CDA-752B-19C0-7DE230EEFCAE}"/>
              </a:ext>
            </a:extLst>
          </p:cNvPr>
          <p:cNvSpPr>
            <a:spLocks noGrp="1"/>
          </p:cNvSpPr>
          <p:nvPr>
            <p:ph idx="1"/>
          </p:nvPr>
        </p:nvSpPr>
        <p:spPr>
          <a:xfrm>
            <a:off x="4200652" y="730249"/>
            <a:ext cx="7153147" cy="5384801"/>
          </a:xfrm>
        </p:spPr>
        <p:txBody>
          <a:bodyPr anchor="ctr">
            <a:normAutofit/>
          </a:bodyPr>
          <a:lstStyle/>
          <a:p>
            <a:pPr algn="just"/>
            <a:r>
              <a:rPr lang="tr-TR" dirty="0"/>
              <a:t>Faaliyetler, sistem, kullanıcılar veya harici varlıklar tarafından gerçekleştirilen işlemleri veya eylemleri temsil eden temel unsurlardır. Faaliyetler, yuvarlatılmış dikdörtgenler olarak gösterilir.</a:t>
            </a:r>
          </a:p>
          <a:p>
            <a:endParaRPr lang="tr-TR" sz="1800" dirty="0"/>
          </a:p>
        </p:txBody>
      </p:sp>
    </p:spTree>
    <p:extLst>
      <p:ext uri="{BB962C8B-B14F-4D97-AF65-F5344CB8AC3E}">
        <p14:creationId xmlns:p14="http://schemas.microsoft.com/office/powerpoint/2010/main" val="1804710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Freeform: Shape 2058">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ACC4B659-502A-194F-C410-E0E0D992E018}"/>
              </a:ext>
            </a:extLst>
          </p:cNvPr>
          <p:cNvSpPr>
            <a:spLocks noGrp="1"/>
          </p:cNvSpPr>
          <p:nvPr>
            <p:ph type="title"/>
          </p:nvPr>
        </p:nvSpPr>
        <p:spPr>
          <a:xfrm>
            <a:off x="838200" y="643467"/>
            <a:ext cx="2951205" cy="5571066"/>
          </a:xfrm>
        </p:spPr>
        <p:txBody>
          <a:bodyPr>
            <a:normAutofit/>
          </a:bodyPr>
          <a:lstStyle/>
          <a:p>
            <a:r>
              <a:rPr lang="tr-TR">
                <a:solidFill>
                  <a:srgbClr val="FFFFFF"/>
                </a:solidFill>
              </a:rPr>
              <a:t>Kararlar</a:t>
            </a:r>
          </a:p>
        </p:txBody>
      </p:sp>
      <p:sp>
        <p:nvSpPr>
          <p:cNvPr id="3" name="Content Placeholder 2">
            <a:extLst>
              <a:ext uri="{FF2B5EF4-FFF2-40B4-BE49-F238E27FC236}">
                <a16:creationId xmlns:a16="http://schemas.microsoft.com/office/drawing/2014/main" id="{E345A316-B070-1C5C-C649-A8EB42EAF856}"/>
              </a:ext>
            </a:extLst>
          </p:cNvPr>
          <p:cNvSpPr>
            <a:spLocks/>
          </p:cNvSpPr>
          <p:nvPr/>
        </p:nvSpPr>
        <p:spPr>
          <a:xfrm>
            <a:off x="5204852" y="1519255"/>
            <a:ext cx="6291714" cy="2603501"/>
          </a:xfrm>
          <a:prstGeom prst="rect">
            <a:avLst/>
          </a:prstGeom>
        </p:spPr>
        <p:txBody>
          <a:bodyPr/>
          <a:lstStyle/>
          <a:p>
            <a:pPr algn="just" defTabSz="539496">
              <a:spcAft>
                <a:spcPts val="600"/>
              </a:spcAft>
            </a:pPr>
            <a:r>
              <a:rPr lang="tr-TR" sz="2800" kern="1200" dirty="0">
                <a:solidFill>
                  <a:schemeClr val="tx1"/>
                </a:solidFill>
                <a:latin typeface="+mn-lt"/>
                <a:ea typeface="+mn-ea"/>
                <a:cs typeface="+mn-cs"/>
              </a:rPr>
              <a:t>Kararlar, belirli koşullara veya kriterlere dayalı olarak faaliyetlerin akışını kontrol etmek için kullanılan önemli unsurlardır. Kararlar elmas şeklindeki düğümlerle temsil edilir ve sistem veya süreçteki dallanma ve koşullu akışları modellemek için kullanılır. Koşulların değerlendirilmesine dayalı olarak çeşitli alternatif yollar arasından hangi yolun izleneceğinin belirlenmesine yardımcı olurlar.</a:t>
            </a:r>
            <a:endParaRPr lang="tr-TR" sz="2800" dirty="0"/>
          </a:p>
        </p:txBody>
      </p:sp>
      <p:pic>
        <p:nvPicPr>
          <p:cNvPr id="2050" name="Picture 2" descr="Activity Diagram Notation - Decision Node">
            <a:extLst>
              <a:ext uri="{FF2B5EF4-FFF2-40B4-BE49-F238E27FC236}">
                <a16:creationId xmlns:a16="http://schemas.microsoft.com/office/drawing/2014/main" id="{3F8073BA-89FA-BFD4-3E1D-4A4BF1066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640" y="468297"/>
            <a:ext cx="2047928" cy="6622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ctivity Diagram Notation - Merge Node">
            <a:extLst>
              <a:ext uri="{FF2B5EF4-FFF2-40B4-BE49-F238E27FC236}">
                <a16:creationId xmlns:a16="http://schemas.microsoft.com/office/drawing/2014/main" id="{A19C86E1-F9D7-BC5E-6ECF-FD16F33FC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743" y="488111"/>
            <a:ext cx="1727034" cy="65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56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Shape 1034">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46CB6B17-A16A-F0C0-797B-84261187E88E}"/>
              </a:ext>
            </a:extLst>
          </p:cNvPr>
          <p:cNvSpPr>
            <a:spLocks noGrp="1"/>
          </p:cNvSpPr>
          <p:nvPr>
            <p:ph type="title"/>
          </p:nvPr>
        </p:nvSpPr>
        <p:spPr>
          <a:xfrm>
            <a:off x="838200" y="643467"/>
            <a:ext cx="2951205" cy="5571066"/>
          </a:xfrm>
        </p:spPr>
        <p:txBody>
          <a:bodyPr>
            <a:normAutofit/>
          </a:bodyPr>
          <a:lstStyle/>
          <a:p>
            <a:r>
              <a:rPr lang="tr-TR">
                <a:solidFill>
                  <a:srgbClr val="FFFFFF"/>
                </a:solidFill>
              </a:rPr>
              <a:t>Bölümleme</a:t>
            </a:r>
          </a:p>
        </p:txBody>
      </p:sp>
      <p:sp>
        <p:nvSpPr>
          <p:cNvPr id="3" name="Content Placeholder 2">
            <a:extLst>
              <a:ext uri="{FF2B5EF4-FFF2-40B4-BE49-F238E27FC236}">
                <a16:creationId xmlns:a16="http://schemas.microsoft.com/office/drawing/2014/main" id="{52E9D0C3-80E0-A77F-8981-BC703B0FFDD5}"/>
              </a:ext>
            </a:extLst>
          </p:cNvPr>
          <p:cNvSpPr>
            <a:spLocks/>
          </p:cNvSpPr>
          <p:nvPr/>
        </p:nvSpPr>
        <p:spPr>
          <a:xfrm>
            <a:off x="5207640" y="2107083"/>
            <a:ext cx="6291714" cy="2603501"/>
          </a:xfrm>
          <a:prstGeom prst="rect">
            <a:avLst/>
          </a:prstGeom>
        </p:spPr>
        <p:txBody>
          <a:bodyPr/>
          <a:lstStyle/>
          <a:p>
            <a:pPr algn="just" defTabSz="539496">
              <a:spcAft>
                <a:spcPts val="600"/>
              </a:spcAft>
            </a:pPr>
            <a:r>
              <a:rPr lang="tr-TR" sz="2800" kern="1200" dirty="0">
                <a:solidFill>
                  <a:schemeClr val="tx1"/>
                </a:solidFill>
                <a:latin typeface="+mn-lt"/>
                <a:ea typeface="+mn-ea"/>
                <a:cs typeface="+mn-cs"/>
              </a:rPr>
              <a:t>Bölümleme, faaliyetleri, eylemleri ve aktörleri sistem veya süreç içinde temsil ettikleri sorumluluklara veya rollere göre düzenlemek ve kategorize etmek için kullanılır. Bölümleme, iş akışında yer alan farklı bileşenlerin veya varlıkların görsel bir temsilini sağlar ve bunlar arasındaki etkileşimi ve iletişimi göstermeye yardımcı olur.</a:t>
            </a:r>
            <a:endParaRPr lang="tr-TR" sz="2800" dirty="0"/>
          </a:p>
        </p:txBody>
      </p:sp>
      <p:pic>
        <p:nvPicPr>
          <p:cNvPr id="1026" name="Picture 2" descr="joint Symbol">
            <a:extLst>
              <a:ext uri="{FF2B5EF4-FFF2-40B4-BE49-F238E27FC236}">
                <a16:creationId xmlns:a16="http://schemas.microsoft.com/office/drawing/2014/main" id="{7A0F4753-D3E7-41BC-F6A3-F91B44A50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767" y="643467"/>
            <a:ext cx="1263910" cy="10915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k Symbol">
            <a:extLst>
              <a:ext uri="{FF2B5EF4-FFF2-40B4-BE49-F238E27FC236}">
                <a16:creationId xmlns:a16="http://schemas.microsoft.com/office/drawing/2014/main" id="{B27A7192-8194-C843-8471-C22288477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5783" y="507762"/>
            <a:ext cx="1039580" cy="1091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412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F638C-3EDF-BFE6-99A0-DD582C6A9398}"/>
              </a:ext>
            </a:extLst>
          </p:cNvPr>
          <p:cNvSpPr>
            <a:spLocks noGrp="1"/>
          </p:cNvSpPr>
          <p:nvPr>
            <p:ph type="title"/>
          </p:nvPr>
        </p:nvSpPr>
        <p:spPr>
          <a:xfrm>
            <a:off x="686834" y="1153572"/>
            <a:ext cx="3200400" cy="4461163"/>
          </a:xfrm>
        </p:spPr>
        <p:txBody>
          <a:bodyPr>
            <a:normAutofit/>
          </a:bodyPr>
          <a:lstStyle/>
          <a:p>
            <a:r>
              <a:rPr lang="tr-TR">
                <a:solidFill>
                  <a:srgbClr val="FFFFFF"/>
                </a:solidFill>
              </a:rPr>
              <a:t>Başlangıç ve Bitiş Noktası</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209A32E-A4AE-BE37-A2B9-BF5262BE6D0C}"/>
              </a:ext>
            </a:extLst>
          </p:cNvPr>
          <p:cNvSpPr>
            <a:spLocks noGrp="1"/>
          </p:cNvSpPr>
          <p:nvPr>
            <p:ph idx="1"/>
          </p:nvPr>
        </p:nvSpPr>
        <p:spPr>
          <a:xfrm>
            <a:off x="4447308" y="591344"/>
            <a:ext cx="6906491" cy="5585619"/>
          </a:xfrm>
        </p:spPr>
        <p:txBody>
          <a:bodyPr anchor="ctr">
            <a:normAutofit/>
          </a:bodyPr>
          <a:lstStyle/>
          <a:p>
            <a:pPr algn="just"/>
            <a:r>
              <a:rPr lang="tr-TR" dirty="0"/>
              <a:t>"Başlangıç Düğümü" olarak da bilinen "Başlangıç" noktası, Faaliyet Diyagramı tarafından temsil edilen sürecin veya iş akışının başlangıcını işaret eder. Diyagramdaki faaliyetlerin veya eylemlerin başladığı başlangıç noktasını belirtir.</a:t>
            </a:r>
          </a:p>
          <a:p>
            <a:pPr algn="just"/>
            <a:r>
              <a:rPr lang="tr-TR" dirty="0"/>
              <a:t>"Son Düğüm" olarak da bilinen "Bitiş" noktası, Faaliyet Diyagramı tarafından temsil edilen sürecin veya iş akışının sonucunu veya sonlandırılmasını ifade eder. Diyagram içindeki faaliyetler dizisinin nerede sona erdiğini gösterir.</a:t>
            </a:r>
          </a:p>
        </p:txBody>
      </p:sp>
    </p:spTree>
    <p:extLst>
      <p:ext uri="{BB962C8B-B14F-4D97-AF65-F5344CB8AC3E}">
        <p14:creationId xmlns:p14="http://schemas.microsoft.com/office/powerpoint/2010/main" val="277503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39B6F-3BFB-01BE-E20B-5532B2343DC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Örnek</a:t>
            </a:r>
          </a:p>
        </p:txBody>
      </p:sp>
      <p:sp>
        <p:nvSpPr>
          <p:cNvPr id="308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ctivity Diagram - Process Order">
            <a:extLst>
              <a:ext uri="{FF2B5EF4-FFF2-40B4-BE49-F238E27FC236}">
                <a16:creationId xmlns:a16="http://schemas.microsoft.com/office/drawing/2014/main" id="{31A39D73-3634-1782-EC08-1A5315CEC3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12694" y="764056"/>
            <a:ext cx="5118592"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142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385</TotalTime>
  <Words>295</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Faaliyet Diyagramı</vt:lpstr>
      <vt:lpstr>Faaliyet Diyagramı Diyagramı Nedir?</vt:lpstr>
      <vt:lpstr>Faaliyetler</vt:lpstr>
      <vt:lpstr>Kararlar</vt:lpstr>
      <vt:lpstr>Bölümleme</vt:lpstr>
      <vt:lpstr>Başlangıç ve Bitiş Noktası</vt:lpstr>
      <vt:lpstr>Örnek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Faaliyet Diyagramı</dc:title>
  <dc:creator>Sarp Çoban</dc:creator>
  <cp:lastModifiedBy>MOHAMMED MASHHOR MOHAMMED ALMASHHOR</cp:lastModifiedBy>
  <cp:revision>3</cp:revision>
  <dcterms:created xsi:type="dcterms:W3CDTF">2024-03-22T17:39:36Z</dcterms:created>
  <dcterms:modified xsi:type="dcterms:W3CDTF">2024-03-29T17:50:23Z</dcterms:modified>
</cp:coreProperties>
</file>