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23DCA-DC1A-4DC1-9CDC-A6FA0CCF919D}" v="33" dt="2024-02-22T20:16:01.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2" d="100"/>
          <a:sy n="102" d="100"/>
        </p:scale>
        <p:origin x="15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1C823DCA-DC1A-4DC1-9CDC-A6FA0CCF919D}"/>
    <pc:docChg chg="undo custSel addSld delSld modSld">
      <pc:chgData name="Sarp Çoban" userId="885f7f31fad60238" providerId="LiveId" clId="{1C823DCA-DC1A-4DC1-9CDC-A6FA0CCF919D}" dt="2024-02-22T20:59:43.675" v="1084" actId="26606"/>
      <pc:docMkLst>
        <pc:docMk/>
      </pc:docMkLst>
      <pc:sldChg chg="addSp modSp new mod setBg">
        <pc:chgData name="Sarp Çoban" userId="885f7f31fad60238" providerId="LiveId" clId="{1C823DCA-DC1A-4DC1-9CDC-A6FA0CCF919D}" dt="2024-02-22T13:24:31.005" v="702" actId="26606"/>
        <pc:sldMkLst>
          <pc:docMk/>
          <pc:sldMk cId="244995703" sldId="256"/>
        </pc:sldMkLst>
        <pc:spChg chg="mod">
          <ac:chgData name="Sarp Çoban" userId="885f7f31fad60238" providerId="LiveId" clId="{1C823DCA-DC1A-4DC1-9CDC-A6FA0CCF919D}" dt="2024-02-22T13:24:31.005" v="702" actId="26606"/>
          <ac:spMkLst>
            <pc:docMk/>
            <pc:sldMk cId="244995703" sldId="256"/>
            <ac:spMk id="2" creationId="{706DDF2B-2124-B303-FE5D-B5A5BF26AE7C}"/>
          </ac:spMkLst>
        </pc:spChg>
        <pc:spChg chg="mod">
          <ac:chgData name="Sarp Çoban" userId="885f7f31fad60238" providerId="LiveId" clId="{1C823DCA-DC1A-4DC1-9CDC-A6FA0CCF919D}" dt="2024-02-22T13:24:31.005" v="702" actId="26606"/>
          <ac:spMkLst>
            <pc:docMk/>
            <pc:sldMk cId="244995703" sldId="256"/>
            <ac:spMk id="3" creationId="{A0DD8449-7821-166E-08DA-1C2FCC8C5A7F}"/>
          </ac:spMkLst>
        </pc:spChg>
        <pc:spChg chg="add">
          <ac:chgData name="Sarp Çoban" userId="885f7f31fad60238" providerId="LiveId" clId="{1C823DCA-DC1A-4DC1-9CDC-A6FA0CCF919D}" dt="2024-02-22T13:24:31.005" v="702" actId="26606"/>
          <ac:spMkLst>
            <pc:docMk/>
            <pc:sldMk cId="244995703" sldId="256"/>
            <ac:spMk id="8" creationId="{BAD76F3E-3A97-486B-B402-44400A8B9173}"/>
          </ac:spMkLst>
        </pc:spChg>
        <pc:spChg chg="add">
          <ac:chgData name="Sarp Çoban" userId="885f7f31fad60238" providerId="LiveId" clId="{1C823DCA-DC1A-4DC1-9CDC-A6FA0CCF919D}" dt="2024-02-22T13:24:31.005" v="702" actId="26606"/>
          <ac:spMkLst>
            <pc:docMk/>
            <pc:sldMk cId="244995703" sldId="256"/>
            <ac:spMk id="10" creationId="{391F6B52-91F4-4AEB-B6DB-29FEBCF28C8B}"/>
          </ac:spMkLst>
        </pc:spChg>
        <pc:spChg chg="add">
          <ac:chgData name="Sarp Çoban" userId="885f7f31fad60238" providerId="LiveId" clId="{1C823DCA-DC1A-4DC1-9CDC-A6FA0CCF919D}" dt="2024-02-22T13:24:31.005" v="702" actId="26606"/>
          <ac:spMkLst>
            <pc:docMk/>
            <pc:sldMk cId="244995703" sldId="256"/>
            <ac:spMk id="12" creationId="{2CD6F061-7C53-44F4-9794-953DB70A451B}"/>
          </ac:spMkLst>
        </pc:spChg>
      </pc:sldChg>
      <pc:sldChg chg="addSp modSp new mod setBg">
        <pc:chgData name="Sarp Çoban" userId="885f7f31fad60238" providerId="LiveId" clId="{1C823DCA-DC1A-4DC1-9CDC-A6FA0CCF919D}" dt="2024-02-22T12:45:05.636" v="270" actId="20577"/>
        <pc:sldMkLst>
          <pc:docMk/>
          <pc:sldMk cId="4126647493" sldId="257"/>
        </pc:sldMkLst>
        <pc:spChg chg="mod">
          <ac:chgData name="Sarp Çoban" userId="885f7f31fad60238" providerId="LiveId" clId="{1C823DCA-DC1A-4DC1-9CDC-A6FA0CCF919D}" dt="2024-02-22T12:29:48.707" v="211" actId="26606"/>
          <ac:spMkLst>
            <pc:docMk/>
            <pc:sldMk cId="4126647493" sldId="257"/>
            <ac:spMk id="2" creationId="{31766D6A-9FCC-251E-9AC9-FE313ACF22E8}"/>
          </ac:spMkLst>
        </pc:spChg>
        <pc:spChg chg="mod">
          <ac:chgData name="Sarp Çoban" userId="885f7f31fad60238" providerId="LiveId" clId="{1C823DCA-DC1A-4DC1-9CDC-A6FA0CCF919D}" dt="2024-02-22T12:45:05.636" v="270" actId="20577"/>
          <ac:spMkLst>
            <pc:docMk/>
            <pc:sldMk cId="4126647493" sldId="257"/>
            <ac:spMk id="3" creationId="{7B26679A-13B8-7DB3-61CE-9B220BCFFD26}"/>
          </ac:spMkLst>
        </pc:spChg>
        <pc:spChg chg="add">
          <ac:chgData name="Sarp Çoban" userId="885f7f31fad60238" providerId="LiveId" clId="{1C823DCA-DC1A-4DC1-9CDC-A6FA0CCF919D}" dt="2024-02-22T12:29:48.707" v="211" actId="26606"/>
          <ac:spMkLst>
            <pc:docMk/>
            <pc:sldMk cId="4126647493" sldId="257"/>
            <ac:spMk id="1031" creationId="{2B97F24A-32CE-4C1C-A50D-3016B394DCFB}"/>
          </ac:spMkLst>
        </pc:spChg>
        <pc:spChg chg="add">
          <ac:chgData name="Sarp Çoban" userId="885f7f31fad60238" providerId="LiveId" clId="{1C823DCA-DC1A-4DC1-9CDC-A6FA0CCF919D}" dt="2024-02-22T12:29:48.707" v="211" actId="26606"/>
          <ac:spMkLst>
            <pc:docMk/>
            <pc:sldMk cId="4126647493" sldId="257"/>
            <ac:spMk id="1033" creationId="{CD8B4F24-440B-49E9-B85D-733523DC064B}"/>
          </ac:spMkLst>
        </pc:spChg>
        <pc:picChg chg="add mod">
          <ac:chgData name="Sarp Çoban" userId="885f7f31fad60238" providerId="LiveId" clId="{1C823DCA-DC1A-4DC1-9CDC-A6FA0CCF919D}" dt="2024-02-22T12:29:48.707" v="211" actId="26606"/>
          <ac:picMkLst>
            <pc:docMk/>
            <pc:sldMk cId="4126647493" sldId="257"/>
            <ac:picMk id="1026" creationId="{5A661842-48B2-0519-5528-6D69DEFAB913}"/>
          </ac:picMkLst>
        </pc:picChg>
      </pc:sldChg>
      <pc:sldChg chg="addSp delSp modSp new mod setBg">
        <pc:chgData name="Sarp Çoban" userId="885f7f31fad60238" providerId="LiveId" clId="{1C823DCA-DC1A-4DC1-9CDC-A6FA0CCF919D}" dt="2024-02-22T12:48:35.780" v="361" actId="26606"/>
        <pc:sldMkLst>
          <pc:docMk/>
          <pc:sldMk cId="4116662627" sldId="258"/>
        </pc:sldMkLst>
        <pc:spChg chg="mod">
          <ac:chgData name="Sarp Çoban" userId="885f7f31fad60238" providerId="LiveId" clId="{1C823DCA-DC1A-4DC1-9CDC-A6FA0CCF919D}" dt="2024-02-22T12:48:35.780" v="361" actId="26606"/>
          <ac:spMkLst>
            <pc:docMk/>
            <pc:sldMk cId="4116662627" sldId="258"/>
            <ac:spMk id="2" creationId="{EE1611BB-BFEE-D532-C94F-881BF7B152D2}"/>
          </ac:spMkLst>
        </pc:spChg>
        <pc:spChg chg="del mod">
          <ac:chgData name="Sarp Çoban" userId="885f7f31fad60238" providerId="LiveId" clId="{1C823DCA-DC1A-4DC1-9CDC-A6FA0CCF919D}" dt="2024-02-22T12:48:35.780" v="361" actId="26606"/>
          <ac:spMkLst>
            <pc:docMk/>
            <pc:sldMk cId="4116662627" sldId="258"/>
            <ac:spMk id="3" creationId="{6CA042ED-2CE1-B7E4-06EA-52AAD4102CC0}"/>
          </ac:spMkLst>
        </pc:spChg>
        <pc:spChg chg="add">
          <ac:chgData name="Sarp Çoban" userId="885f7f31fad60238" providerId="LiveId" clId="{1C823DCA-DC1A-4DC1-9CDC-A6FA0CCF919D}" dt="2024-02-22T12:48:35.780" v="361" actId="26606"/>
          <ac:spMkLst>
            <pc:docMk/>
            <pc:sldMk cId="4116662627" sldId="258"/>
            <ac:spMk id="9" creationId="{2E442304-DDBD-4F7B-8017-36BCC863FB40}"/>
          </ac:spMkLst>
        </pc:spChg>
        <pc:spChg chg="add">
          <ac:chgData name="Sarp Çoban" userId="885f7f31fad60238" providerId="LiveId" clId="{1C823DCA-DC1A-4DC1-9CDC-A6FA0CCF919D}" dt="2024-02-22T12:48:35.780" v="361" actId="26606"/>
          <ac:spMkLst>
            <pc:docMk/>
            <pc:sldMk cId="4116662627" sldId="258"/>
            <ac:spMk id="11" creationId="{5E107275-3853-46FD-A241-DE4355A42675}"/>
          </ac:spMkLst>
        </pc:spChg>
        <pc:graphicFrameChg chg="add">
          <ac:chgData name="Sarp Çoban" userId="885f7f31fad60238" providerId="LiveId" clId="{1C823DCA-DC1A-4DC1-9CDC-A6FA0CCF919D}" dt="2024-02-22T12:48:35.780" v="361" actId="26606"/>
          <ac:graphicFrameMkLst>
            <pc:docMk/>
            <pc:sldMk cId="4116662627" sldId="258"/>
            <ac:graphicFrameMk id="5" creationId="{67335067-849C-0730-29CF-426BBF54DB2B}"/>
          </ac:graphicFrameMkLst>
        </pc:graphicFrameChg>
      </pc:sldChg>
      <pc:sldChg chg="addSp delSp modSp new mod setBg">
        <pc:chgData name="Sarp Çoban" userId="885f7f31fad60238" providerId="LiveId" clId="{1C823DCA-DC1A-4DC1-9CDC-A6FA0CCF919D}" dt="2024-02-22T13:23:43.482" v="698" actId="123"/>
        <pc:sldMkLst>
          <pc:docMk/>
          <pc:sldMk cId="2681636597" sldId="259"/>
        </pc:sldMkLst>
        <pc:spChg chg="mod">
          <ac:chgData name="Sarp Çoban" userId="885f7f31fad60238" providerId="LiveId" clId="{1C823DCA-DC1A-4DC1-9CDC-A6FA0CCF919D}" dt="2024-02-22T13:10:51.649" v="668" actId="26606"/>
          <ac:spMkLst>
            <pc:docMk/>
            <pc:sldMk cId="2681636597" sldId="259"/>
            <ac:spMk id="2" creationId="{6C55EEB3-7B5B-1EC7-506C-E7BE98307D12}"/>
          </ac:spMkLst>
        </pc:spChg>
        <pc:spChg chg="add del mod">
          <ac:chgData name="Sarp Çoban" userId="885f7f31fad60238" providerId="LiveId" clId="{1C823DCA-DC1A-4DC1-9CDC-A6FA0CCF919D}" dt="2024-02-22T13:10:51.649" v="668" actId="26606"/>
          <ac:spMkLst>
            <pc:docMk/>
            <pc:sldMk cId="2681636597" sldId="259"/>
            <ac:spMk id="3" creationId="{1187275E-E7FF-EC80-4A25-9F1483904944}"/>
          </ac:spMkLst>
        </pc:spChg>
        <pc:spChg chg="add del">
          <ac:chgData name="Sarp Çoban" userId="885f7f31fad60238" providerId="LiveId" clId="{1C823DCA-DC1A-4DC1-9CDC-A6FA0CCF919D}" dt="2024-02-22T13:10:50.329" v="665" actId="26606"/>
          <ac:spMkLst>
            <pc:docMk/>
            <pc:sldMk cId="2681636597" sldId="259"/>
            <ac:spMk id="9" creationId="{AE2B703B-46F9-481A-A605-82E2A828C4FA}"/>
          </ac:spMkLst>
        </pc:spChg>
        <pc:spChg chg="add del">
          <ac:chgData name="Sarp Çoban" userId="885f7f31fad60238" providerId="LiveId" clId="{1C823DCA-DC1A-4DC1-9CDC-A6FA0CCF919D}" dt="2024-02-22T13:10:50.329" v="665" actId="26606"/>
          <ac:spMkLst>
            <pc:docMk/>
            <pc:sldMk cId="2681636597" sldId="259"/>
            <ac:spMk id="11" creationId="{F13BE4D7-0C3D-4906-B230-A1C5B4665CCF}"/>
          </ac:spMkLst>
        </pc:spChg>
        <pc:spChg chg="add del">
          <ac:chgData name="Sarp Çoban" userId="885f7f31fad60238" providerId="LiveId" clId="{1C823DCA-DC1A-4DC1-9CDC-A6FA0CCF919D}" dt="2024-02-22T13:10:51.607" v="667" actId="26606"/>
          <ac:spMkLst>
            <pc:docMk/>
            <pc:sldMk cId="2681636597" sldId="259"/>
            <ac:spMk id="13" creationId="{2E442304-DDBD-4F7B-8017-36BCC863FB40}"/>
          </ac:spMkLst>
        </pc:spChg>
        <pc:spChg chg="add del">
          <ac:chgData name="Sarp Çoban" userId="885f7f31fad60238" providerId="LiveId" clId="{1C823DCA-DC1A-4DC1-9CDC-A6FA0CCF919D}" dt="2024-02-22T13:10:51.607" v="667" actId="26606"/>
          <ac:spMkLst>
            <pc:docMk/>
            <pc:sldMk cId="2681636597" sldId="259"/>
            <ac:spMk id="14" creationId="{5E107275-3853-46FD-A241-DE4355A42675}"/>
          </ac:spMkLst>
        </pc:spChg>
        <pc:spChg chg="add">
          <ac:chgData name="Sarp Çoban" userId="885f7f31fad60238" providerId="LiveId" clId="{1C823DCA-DC1A-4DC1-9CDC-A6FA0CCF919D}" dt="2024-02-22T13:10:51.649" v="668" actId="26606"/>
          <ac:spMkLst>
            <pc:docMk/>
            <pc:sldMk cId="2681636597" sldId="259"/>
            <ac:spMk id="17" creationId="{2E442304-DDBD-4F7B-8017-36BCC863FB40}"/>
          </ac:spMkLst>
        </pc:spChg>
        <pc:spChg chg="add">
          <ac:chgData name="Sarp Çoban" userId="885f7f31fad60238" providerId="LiveId" clId="{1C823DCA-DC1A-4DC1-9CDC-A6FA0CCF919D}" dt="2024-02-22T13:10:51.649" v="668" actId="26606"/>
          <ac:spMkLst>
            <pc:docMk/>
            <pc:sldMk cId="2681636597" sldId="259"/>
            <ac:spMk id="18" creationId="{5E107275-3853-46FD-A241-DE4355A42675}"/>
          </ac:spMkLst>
        </pc:spChg>
        <pc:graphicFrameChg chg="add del">
          <ac:chgData name="Sarp Çoban" userId="885f7f31fad60238" providerId="LiveId" clId="{1C823DCA-DC1A-4DC1-9CDC-A6FA0CCF919D}" dt="2024-02-22T13:10:50.329" v="665" actId="26606"/>
          <ac:graphicFrameMkLst>
            <pc:docMk/>
            <pc:sldMk cId="2681636597" sldId="259"/>
            <ac:graphicFrameMk id="5" creationId="{6F919629-62DF-3B18-2E8B-553C25EA4AF3}"/>
          </ac:graphicFrameMkLst>
        </pc:graphicFrameChg>
        <pc:graphicFrameChg chg="add del">
          <ac:chgData name="Sarp Çoban" userId="885f7f31fad60238" providerId="LiveId" clId="{1C823DCA-DC1A-4DC1-9CDC-A6FA0CCF919D}" dt="2024-02-22T13:10:51.607" v="667" actId="26606"/>
          <ac:graphicFrameMkLst>
            <pc:docMk/>
            <pc:sldMk cId="2681636597" sldId="259"/>
            <ac:graphicFrameMk id="15" creationId="{10D23A52-A0E6-1718-56EB-3AF83339EB64}"/>
          </ac:graphicFrameMkLst>
        </pc:graphicFrameChg>
        <pc:graphicFrameChg chg="add mod">
          <ac:chgData name="Sarp Çoban" userId="885f7f31fad60238" providerId="LiveId" clId="{1C823DCA-DC1A-4DC1-9CDC-A6FA0CCF919D}" dt="2024-02-22T13:23:43.482" v="698" actId="123"/>
          <ac:graphicFrameMkLst>
            <pc:docMk/>
            <pc:sldMk cId="2681636597" sldId="259"/>
            <ac:graphicFrameMk id="19" creationId="{1BD7920B-4A92-0B64-CD63-00C437572A45}"/>
          </ac:graphicFrameMkLst>
        </pc:graphicFrameChg>
      </pc:sldChg>
      <pc:sldChg chg="addSp delSp modSp new mod setBg">
        <pc:chgData name="Sarp Çoban" userId="885f7f31fad60238" providerId="LiveId" clId="{1C823DCA-DC1A-4DC1-9CDC-A6FA0CCF919D}" dt="2024-02-22T13:24:03.390" v="701" actId="113"/>
        <pc:sldMkLst>
          <pc:docMk/>
          <pc:sldMk cId="4264268028" sldId="260"/>
        </pc:sldMkLst>
        <pc:spChg chg="mod">
          <ac:chgData name="Sarp Çoban" userId="885f7f31fad60238" providerId="LiveId" clId="{1C823DCA-DC1A-4DC1-9CDC-A6FA0CCF919D}" dt="2024-02-22T13:21:09.500" v="691" actId="26606"/>
          <ac:spMkLst>
            <pc:docMk/>
            <pc:sldMk cId="4264268028" sldId="260"/>
            <ac:spMk id="2" creationId="{16D38DC7-EF4C-C8EB-A9E0-261C40F8DD4B}"/>
          </ac:spMkLst>
        </pc:spChg>
        <pc:spChg chg="del mod">
          <ac:chgData name="Sarp Çoban" userId="885f7f31fad60238" providerId="LiveId" clId="{1C823DCA-DC1A-4DC1-9CDC-A6FA0CCF919D}" dt="2024-02-22T13:21:09.500" v="691" actId="26606"/>
          <ac:spMkLst>
            <pc:docMk/>
            <pc:sldMk cId="4264268028" sldId="260"/>
            <ac:spMk id="3" creationId="{EB27F896-82B5-E09D-E8DA-1793B8BD498F}"/>
          </ac:spMkLst>
        </pc:spChg>
        <pc:spChg chg="add">
          <ac:chgData name="Sarp Çoban" userId="885f7f31fad60238" providerId="LiveId" clId="{1C823DCA-DC1A-4DC1-9CDC-A6FA0CCF919D}" dt="2024-02-22T13:21:09.500" v="691" actId="26606"/>
          <ac:spMkLst>
            <pc:docMk/>
            <pc:sldMk cId="4264268028" sldId="260"/>
            <ac:spMk id="9" creationId="{2E442304-DDBD-4F7B-8017-36BCC863FB40}"/>
          </ac:spMkLst>
        </pc:spChg>
        <pc:spChg chg="add">
          <ac:chgData name="Sarp Çoban" userId="885f7f31fad60238" providerId="LiveId" clId="{1C823DCA-DC1A-4DC1-9CDC-A6FA0CCF919D}" dt="2024-02-22T13:21:09.500" v="691" actId="26606"/>
          <ac:spMkLst>
            <pc:docMk/>
            <pc:sldMk cId="4264268028" sldId="260"/>
            <ac:spMk id="11" creationId="{5E107275-3853-46FD-A241-DE4355A42675}"/>
          </ac:spMkLst>
        </pc:spChg>
        <pc:graphicFrameChg chg="add mod">
          <ac:chgData name="Sarp Çoban" userId="885f7f31fad60238" providerId="LiveId" clId="{1C823DCA-DC1A-4DC1-9CDC-A6FA0CCF919D}" dt="2024-02-22T13:24:03.390" v="701" actId="113"/>
          <ac:graphicFrameMkLst>
            <pc:docMk/>
            <pc:sldMk cId="4264268028" sldId="260"/>
            <ac:graphicFrameMk id="5" creationId="{D8E870DB-07A2-45FD-C9DA-D5B63DDEA67B}"/>
          </ac:graphicFrameMkLst>
        </pc:graphicFrameChg>
      </pc:sldChg>
      <pc:sldChg chg="addSp delSp modSp new mod setBg">
        <pc:chgData name="Sarp Çoban" userId="885f7f31fad60238" providerId="LiveId" clId="{1C823DCA-DC1A-4DC1-9CDC-A6FA0CCF919D}" dt="2024-02-22T19:20:24.872" v="739" actId="26606"/>
        <pc:sldMkLst>
          <pc:docMk/>
          <pc:sldMk cId="2264593810" sldId="261"/>
        </pc:sldMkLst>
        <pc:spChg chg="mod">
          <ac:chgData name="Sarp Çoban" userId="885f7f31fad60238" providerId="LiveId" clId="{1C823DCA-DC1A-4DC1-9CDC-A6FA0CCF919D}" dt="2024-02-22T19:20:24.872" v="739" actId="26606"/>
          <ac:spMkLst>
            <pc:docMk/>
            <pc:sldMk cId="2264593810" sldId="261"/>
            <ac:spMk id="2" creationId="{5FB92217-B6C0-6B4F-A767-65F3348B7CFD}"/>
          </ac:spMkLst>
        </pc:spChg>
        <pc:spChg chg="del mod">
          <ac:chgData name="Sarp Çoban" userId="885f7f31fad60238" providerId="LiveId" clId="{1C823DCA-DC1A-4DC1-9CDC-A6FA0CCF919D}" dt="2024-02-22T19:19:31.301" v="706"/>
          <ac:spMkLst>
            <pc:docMk/>
            <pc:sldMk cId="2264593810" sldId="261"/>
            <ac:spMk id="3" creationId="{DDA42315-F2DA-9BB1-9B0B-E45B60C9CEB2}"/>
          </ac:spMkLst>
        </pc:spChg>
        <pc:spChg chg="add del">
          <ac:chgData name="Sarp Çoban" userId="885f7f31fad60238" providerId="LiveId" clId="{1C823DCA-DC1A-4DC1-9CDC-A6FA0CCF919D}" dt="2024-02-22T19:20:24.865" v="738" actId="26606"/>
          <ac:spMkLst>
            <pc:docMk/>
            <pc:sldMk cId="2264593810" sldId="261"/>
            <ac:spMk id="1030" creationId="{B351CFCE-F4DA-7F38-50CE-5617BBEF069F}"/>
          </ac:spMkLst>
        </pc:spChg>
        <pc:spChg chg="add del">
          <ac:chgData name="Sarp Çoban" userId="885f7f31fad60238" providerId="LiveId" clId="{1C823DCA-DC1A-4DC1-9CDC-A6FA0CCF919D}" dt="2024-02-22T19:20:24.865" v="738" actId="26606"/>
          <ac:spMkLst>
            <pc:docMk/>
            <pc:sldMk cId="2264593810" sldId="261"/>
            <ac:spMk id="1033" creationId="{2B97F24A-32CE-4C1C-A50D-3016B394DCFB}"/>
          </ac:spMkLst>
        </pc:spChg>
        <pc:spChg chg="add del">
          <ac:chgData name="Sarp Çoban" userId="885f7f31fad60238" providerId="LiveId" clId="{1C823DCA-DC1A-4DC1-9CDC-A6FA0CCF919D}" dt="2024-02-22T19:20:22.248" v="736" actId="26606"/>
          <ac:spMkLst>
            <pc:docMk/>
            <pc:sldMk cId="2264593810" sldId="261"/>
            <ac:spMk id="1040" creationId="{643A7A40-1AE6-4218-A8E0-8248174A5377}"/>
          </ac:spMkLst>
        </pc:spChg>
        <pc:spChg chg="add del">
          <ac:chgData name="Sarp Çoban" userId="885f7f31fad60238" providerId="LiveId" clId="{1C823DCA-DC1A-4DC1-9CDC-A6FA0CCF919D}" dt="2024-02-22T19:20:22.248" v="736" actId="26606"/>
          <ac:spMkLst>
            <pc:docMk/>
            <pc:sldMk cId="2264593810" sldId="261"/>
            <ac:spMk id="1046" creationId="{BD8AB40A-4374-4897-B5EE-9F8913476E47}"/>
          </ac:spMkLst>
        </pc:spChg>
        <pc:spChg chg="add del">
          <ac:chgData name="Sarp Çoban" userId="885f7f31fad60238" providerId="LiveId" clId="{1C823DCA-DC1A-4DC1-9CDC-A6FA0CCF919D}" dt="2024-02-22T19:20:24.865" v="738" actId="26606"/>
          <ac:spMkLst>
            <pc:docMk/>
            <pc:sldMk cId="2264593810" sldId="261"/>
            <ac:spMk id="1048" creationId="{CD8B4F24-440B-49E9-B85D-733523DC064B}"/>
          </ac:spMkLst>
        </pc:spChg>
        <pc:spChg chg="add">
          <ac:chgData name="Sarp Çoban" userId="885f7f31fad60238" providerId="LiveId" clId="{1C823DCA-DC1A-4DC1-9CDC-A6FA0CCF919D}" dt="2024-02-22T19:20:24.872" v="739" actId="26606"/>
          <ac:spMkLst>
            <pc:docMk/>
            <pc:sldMk cId="2264593810" sldId="261"/>
            <ac:spMk id="1050" creationId="{D4771268-CB57-404A-9271-370EB28F6090}"/>
          </ac:spMkLst>
        </pc:spChg>
        <pc:grpChg chg="add del">
          <ac:chgData name="Sarp Çoban" userId="885f7f31fad60238" providerId="LiveId" clId="{1C823DCA-DC1A-4DC1-9CDC-A6FA0CCF919D}" dt="2024-02-22T19:20:19.309" v="734" actId="26606"/>
          <ac:grpSpMkLst>
            <pc:docMk/>
            <pc:sldMk cId="2264593810" sldId="261"/>
            <ac:grpSpMk id="1031" creationId="{BE6E7D98-3D55-80C4-C8EA-40EC70EB12A7}"/>
          </ac:grpSpMkLst>
        </pc:grpChg>
        <pc:grpChg chg="add del">
          <ac:chgData name="Sarp Çoban" userId="885f7f31fad60238" providerId="LiveId" clId="{1C823DCA-DC1A-4DC1-9CDC-A6FA0CCF919D}" dt="2024-02-22T19:20:22.248" v="736" actId="26606"/>
          <ac:grpSpMkLst>
            <pc:docMk/>
            <pc:sldMk cId="2264593810" sldId="261"/>
            <ac:grpSpMk id="1035" creationId="{2783379C-045E-4010-ABDC-A270A0AA1068}"/>
          </ac:grpSpMkLst>
        </pc:grpChg>
        <pc:grpChg chg="add del">
          <ac:chgData name="Sarp Çoban" userId="885f7f31fad60238" providerId="LiveId" clId="{1C823DCA-DC1A-4DC1-9CDC-A6FA0CCF919D}" dt="2024-02-22T19:20:22.248" v="736" actId="26606"/>
          <ac:grpSpMkLst>
            <pc:docMk/>
            <pc:sldMk cId="2264593810" sldId="261"/>
            <ac:grpSpMk id="1041" creationId="{F5FDDF18-F156-4D2D-82C6-F55008E338B5}"/>
          </ac:grpSpMkLst>
        </pc:grpChg>
        <pc:picChg chg="add mod">
          <ac:chgData name="Sarp Çoban" userId="885f7f31fad60238" providerId="LiveId" clId="{1C823DCA-DC1A-4DC1-9CDC-A6FA0CCF919D}" dt="2024-02-22T19:20:24.872" v="739" actId="26606"/>
          <ac:picMkLst>
            <pc:docMk/>
            <pc:sldMk cId="2264593810" sldId="261"/>
            <ac:picMk id="1026" creationId="{ED327344-043A-6B89-3CE3-0A98839C8127}"/>
          </ac:picMkLst>
        </pc:picChg>
      </pc:sldChg>
      <pc:sldChg chg="addSp delSp modSp new mod setBg">
        <pc:chgData name="Sarp Çoban" userId="885f7f31fad60238" providerId="LiveId" clId="{1C823DCA-DC1A-4DC1-9CDC-A6FA0CCF919D}" dt="2024-02-22T19:36:55.813" v="803" actId="123"/>
        <pc:sldMkLst>
          <pc:docMk/>
          <pc:sldMk cId="845320524" sldId="262"/>
        </pc:sldMkLst>
        <pc:spChg chg="mod">
          <ac:chgData name="Sarp Çoban" userId="885f7f31fad60238" providerId="LiveId" clId="{1C823DCA-DC1A-4DC1-9CDC-A6FA0CCF919D}" dt="2024-02-22T19:32:22.328" v="766" actId="26606"/>
          <ac:spMkLst>
            <pc:docMk/>
            <pc:sldMk cId="845320524" sldId="262"/>
            <ac:spMk id="2" creationId="{F3F791D1-7551-7F50-555A-CE791572098D}"/>
          </ac:spMkLst>
        </pc:spChg>
        <pc:spChg chg="del mod">
          <ac:chgData name="Sarp Çoban" userId="885f7f31fad60238" providerId="LiveId" clId="{1C823DCA-DC1A-4DC1-9CDC-A6FA0CCF919D}" dt="2024-02-22T19:32:22.328" v="766" actId="26606"/>
          <ac:spMkLst>
            <pc:docMk/>
            <pc:sldMk cId="845320524" sldId="262"/>
            <ac:spMk id="3" creationId="{63E7E0C3-28DF-70BA-634F-8C952AC7B6C9}"/>
          </ac:spMkLst>
        </pc:spChg>
        <pc:spChg chg="add del">
          <ac:chgData name="Sarp Çoban" userId="885f7f31fad60238" providerId="LiveId" clId="{1C823DCA-DC1A-4DC1-9CDC-A6FA0CCF919D}" dt="2024-02-22T19:36:41.422" v="801" actId="26606"/>
          <ac:spMkLst>
            <pc:docMk/>
            <pc:sldMk cId="845320524" sldId="262"/>
            <ac:spMk id="9" creationId="{2E442304-DDBD-4F7B-8017-36BCC863FB40}"/>
          </ac:spMkLst>
        </pc:spChg>
        <pc:spChg chg="add del">
          <ac:chgData name="Sarp Çoban" userId="885f7f31fad60238" providerId="LiveId" clId="{1C823DCA-DC1A-4DC1-9CDC-A6FA0CCF919D}" dt="2024-02-22T19:36:41.422" v="801" actId="26606"/>
          <ac:spMkLst>
            <pc:docMk/>
            <pc:sldMk cId="845320524" sldId="262"/>
            <ac:spMk id="11" creationId="{5E107275-3853-46FD-A241-DE4355A42675}"/>
          </ac:spMkLst>
        </pc:spChg>
        <pc:spChg chg="add">
          <ac:chgData name="Sarp Çoban" userId="885f7f31fad60238" providerId="LiveId" clId="{1C823DCA-DC1A-4DC1-9CDC-A6FA0CCF919D}" dt="2024-02-22T19:36:41.422" v="801" actId="26606"/>
          <ac:spMkLst>
            <pc:docMk/>
            <pc:sldMk cId="845320524" sldId="262"/>
            <ac:spMk id="16" creationId="{2E442304-DDBD-4F7B-8017-36BCC863FB40}"/>
          </ac:spMkLst>
        </pc:spChg>
        <pc:spChg chg="add">
          <ac:chgData name="Sarp Çoban" userId="885f7f31fad60238" providerId="LiveId" clId="{1C823DCA-DC1A-4DC1-9CDC-A6FA0CCF919D}" dt="2024-02-22T19:36:41.422" v="801" actId="26606"/>
          <ac:spMkLst>
            <pc:docMk/>
            <pc:sldMk cId="845320524" sldId="262"/>
            <ac:spMk id="18" creationId="{5E107275-3853-46FD-A241-DE4355A42675}"/>
          </ac:spMkLst>
        </pc:spChg>
        <pc:graphicFrameChg chg="add mod modGraphic">
          <ac:chgData name="Sarp Çoban" userId="885f7f31fad60238" providerId="LiveId" clId="{1C823DCA-DC1A-4DC1-9CDC-A6FA0CCF919D}" dt="2024-02-22T19:36:55.813" v="803" actId="123"/>
          <ac:graphicFrameMkLst>
            <pc:docMk/>
            <pc:sldMk cId="845320524" sldId="262"/>
            <ac:graphicFrameMk id="5" creationId="{856E0A81-614C-C2C7-D34B-FCB6D7AF47F2}"/>
          </ac:graphicFrameMkLst>
        </pc:graphicFrameChg>
      </pc:sldChg>
      <pc:sldChg chg="addSp delSp modSp new mod setBg">
        <pc:chgData name="Sarp Çoban" userId="885f7f31fad60238" providerId="LiveId" clId="{1C823DCA-DC1A-4DC1-9CDC-A6FA0CCF919D}" dt="2024-02-22T19:36:30.896" v="800" actId="123"/>
        <pc:sldMkLst>
          <pc:docMk/>
          <pc:sldMk cId="227506465" sldId="263"/>
        </pc:sldMkLst>
        <pc:spChg chg="mod">
          <ac:chgData name="Sarp Çoban" userId="885f7f31fad60238" providerId="LiveId" clId="{1C823DCA-DC1A-4DC1-9CDC-A6FA0CCF919D}" dt="2024-02-22T19:36:18.177" v="798" actId="26606"/>
          <ac:spMkLst>
            <pc:docMk/>
            <pc:sldMk cId="227506465" sldId="263"/>
            <ac:spMk id="2" creationId="{25812545-1F54-A3CB-21DF-B259DA9F95CB}"/>
          </ac:spMkLst>
        </pc:spChg>
        <pc:spChg chg="del mod">
          <ac:chgData name="Sarp Çoban" userId="885f7f31fad60238" providerId="LiveId" clId="{1C823DCA-DC1A-4DC1-9CDC-A6FA0CCF919D}" dt="2024-02-22T19:36:18.177" v="798" actId="26606"/>
          <ac:spMkLst>
            <pc:docMk/>
            <pc:sldMk cId="227506465" sldId="263"/>
            <ac:spMk id="3" creationId="{9EACE28B-1BEA-4CA3-9A82-EEC3D2507E72}"/>
          </ac:spMkLst>
        </pc:spChg>
        <pc:spChg chg="add">
          <ac:chgData name="Sarp Çoban" userId="885f7f31fad60238" providerId="LiveId" clId="{1C823DCA-DC1A-4DC1-9CDC-A6FA0CCF919D}" dt="2024-02-22T19:36:18.177" v="798" actId="26606"/>
          <ac:spMkLst>
            <pc:docMk/>
            <pc:sldMk cId="227506465" sldId="263"/>
            <ac:spMk id="9" creationId="{2E442304-DDBD-4F7B-8017-36BCC863FB40}"/>
          </ac:spMkLst>
        </pc:spChg>
        <pc:spChg chg="add">
          <ac:chgData name="Sarp Çoban" userId="885f7f31fad60238" providerId="LiveId" clId="{1C823DCA-DC1A-4DC1-9CDC-A6FA0CCF919D}" dt="2024-02-22T19:36:18.177" v="798" actId="26606"/>
          <ac:spMkLst>
            <pc:docMk/>
            <pc:sldMk cId="227506465" sldId="263"/>
            <ac:spMk id="11" creationId="{5E107275-3853-46FD-A241-DE4355A42675}"/>
          </ac:spMkLst>
        </pc:spChg>
        <pc:graphicFrameChg chg="add mod">
          <ac:chgData name="Sarp Çoban" userId="885f7f31fad60238" providerId="LiveId" clId="{1C823DCA-DC1A-4DC1-9CDC-A6FA0CCF919D}" dt="2024-02-22T19:36:30.896" v="800" actId="123"/>
          <ac:graphicFrameMkLst>
            <pc:docMk/>
            <pc:sldMk cId="227506465" sldId="263"/>
            <ac:graphicFrameMk id="5" creationId="{AC54130C-0B48-5400-A32D-9967D69040AD}"/>
          </ac:graphicFrameMkLst>
        </pc:graphicFrameChg>
      </pc:sldChg>
      <pc:sldChg chg="addSp delSp modSp new mod setBg">
        <pc:chgData name="Sarp Çoban" userId="885f7f31fad60238" providerId="LiveId" clId="{1C823DCA-DC1A-4DC1-9CDC-A6FA0CCF919D}" dt="2024-02-22T20:04:38.449" v="821" actId="26606"/>
        <pc:sldMkLst>
          <pc:docMk/>
          <pc:sldMk cId="594200237" sldId="264"/>
        </pc:sldMkLst>
        <pc:spChg chg="mod">
          <ac:chgData name="Sarp Çoban" userId="885f7f31fad60238" providerId="LiveId" clId="{1C823DCA-DC1A-4DC1-9CDC-A6FA0CCF919D}" dt="2024-02-22T20:04:38.449" v="821" actId="26606"/>
          <ac:spMkLst>
            <pc:docMk/>
            <pc:sldMk cId="594200237" sldId="264"/>
            <ac:spMk id="2" creationId="{EB814296-7C39-D325-9F53-490424B83AE6}"/>
          </ac:spMkLst>
        </pc:spChg>
        <pc:spChg chg="del">
          <ac:chgData name="Sarp Çoban" userId="885f7f31fad60238" providerId="LiveId" clId="{1C823DCA-DC1A-4DC1-9CDC-A6FA0CCF919D}" dt="2024-02-22T20:04:38.449" v="821" actId="26606"/>
          <ac:spMkLst>
            <pc:docMk/>
            <pc:sldMk cId="594200237" sldId="264"/>
            <ac:spMk id="3" creationId="{7D8B7048-466B-DA03-126F-FCC4FF6088F4}"/>
          </ac:spMkLst>
        </pc:spChg>
        <pc:spChg chg="add">
          <ac:chgData name="Sarp Çoban" userId="885f7f31fad60238" providerId="LiveId" clId="{1C823DCA-DC1A-4DC1-9CDC-A6FA0CCF919D}" dt="2024-02-22T20:04:38.449" v="821" actId="26606"/>
          <ac:spMkLst>
            <pc:docMk/>
            <pc:sldMk cId="594200237" sldId="264"/>
            <ac:spMk id="2055" creationId="{D4771268-CB57-404A-9271-370EB28F6090}"/>
          </ac:spMkLst>
        </pc:spChg>
        <pc:picChg chg="add mod">
          <ac:chgData name="Sarp Çoban" userId="885f7f31fad60238" providerId="LiveId" clId="{1C823DCA-DC1A-4DC1-9CDC-A6FA0CCF919D}" dt="2024-02-22T20:04:38.449" v="821" actId="26606"/>
          <ac:picMkLst>
            <pc:docMk/>
            <pc:sldMk cId="594200237" sldId="264"/>
            <ac:picMk id="2050" creationId="{0AB64935-6A5A-430E-EDC6-BAF07A9013AE}"/>
          </ac:picMkLst>
        </pc:picChg>
      </pc:sldChg>
      <pc:sldChg chg="addSp delSp modSp new mod setBg">
        <pc:chgData name="Sarp Çoban" userId="885f7f31fad60238" providerId="LiveId" clId="{1C823DCA-DC1A-4DC1-9CDC-A6FA0CCF919D}" dt="2024-02-22T20:16:04.016" v="855" actId="26606"/>
        <pc:sldMkLst>
          <pc:docMk/>
          <pc:sldMk cId="2055201070" sldId="265"/>
        </pc:sldMkLst>
        <pc:spChg chg="mod">
          <ac:chgData name="Sarp Çoban" userId="885f7f31fad60238" providerId="LiveId" clId="{1C823DCA-DC1A-4DC1-9CDC-A6FA0CCF919D}" dt="2024-02-22T20:16:04.016" v="855" actId="26606"/>
          <ac:spMkLst>
            <pc:docMk/>
            <pc:sldMk cId="2055201070" sldId="265"/>
            <ac:spMk id="2" creationId="{7DF61EE7-54D5-5463-47F2-8D59B6423D95}"/>
          </ac:spMkLst>
        </pc:spChg>
        <pc:spChg chg="del">
          <ac:chgData name="Sarp Çoban" userId="885f7f31fad60238" providerId="LiveId" clId="{1C823DCA-DC1A-4DC1-9CDC-A6FA0CCF919D}" dt="2024-02-22T20:15:20.820" v="823"/>
          <ac:spMkLst>
            <pc:docMk/>
            <pc:sldMk cId="2055201070" sldId="265"/>
            <ac:spMk id="3" creationId="{F9F849ED-160A-5E63-5B91-F0DDC129E550}"/>
          </ac:spMkLst>
        </pc:spChg>
        <pc:spChg chg="add del mod">
          <ac:chgData name="Sarp Çoban" userId="885f7f31fad60238" providerId="LiveId" clId="{1C823DCA-DC1A-4DC1-9CDC-A6FA0CCF919D}" dt="2024-02-22T20:16:04.016" v="855" actId="26606"/>
          <ac:spMkLst>
            <pc:docMk/>
            <pc:sldMk cId="2055201070" sldId="265"/>
            <ac:spMk id="4" creationId="{F87FBA38-AE6E-01C4-97B2-9BD5728E97CA}"/>
          </ac:spMkLst>
        </pc:spChg>
        <pc:spChg chg="add del mod">
          <ac:chgData name="Sarp Çoban" userId="885f7f31fad60238" providerId="LiveId" clId="{1C823DCA-DC1A-4DC1-9CDC-A6FA0CCF919D}" dt="2024-02-22T20:15:37.402" v="851" actId="478"/>
          <ac:spMkLst>
            <pc:docMk/>
            <pc:sldMk cId="2055201070" sldId="265"/>
            <ac:spMk id="5" creationId="{9B0B24F5-0BB8-6C6F-C7A9-837DDE692343}"/>
          </ac:spMkLst>
        </pc:spChg>
        <pc:spChg chg="add del">
          <ac:chgData name="Sarp Çoban" userId="885f7f31fad60238" providerId="LiveId" clId="{1C823DCA-DC1A-4DC1-9CDC-A6FA0CCF919D}" dt="2024-02-22T20:15:46.769" v="853" actId="478"/>
          <ac:spMkLst>
            <pc:docMk/>
            <pc:sldMk cId="2055201070" sldId="265"/>
            <ac:spMk id="6" creationId="{1A8D60D4-513C-A1F0-5501-B3C541D3107D}"/>
          </ac:spMkLst>
        </pc:spChg>
        <pc:spChg chg="add">
          <ac:chgData name="Sarp Çoban" userId="885f7f31fad60238" providerId="LiveId" clId="{1C823DCA-DC1A-4DC1-9CDC-A6FA0CCF919D}" dt="2024-02-22T20:16:04.016" v="855" actId="26606"/>
          <ac:spMkLst>
            <pc:docMk/>
            <pc:sldMk cId="2055201070" sldId="265"/>
            <ac:spMk id="3085" creationId="{D4771268-CB57-404A-9271-370EB28F6090}"/>
          </ac:spMkLst>
        </pc:spChg>
        <pc:picChg chg="add mod">
          <ac:chgData name="Sarp Çoban" userId="885f7f31fad60238" providerId="LiveId" clId="{1C823DCA-DC1A-4DC1-9CDC-A6FA0CCF919D}" dt="2024-02-22T20:16:04.016" v="855" actId="26606"/>
          <ac:picMkLst>
            <pc:docMk/>
            <pc:sldMk cId="2055201070" sldId="265"/>
            <ac:picMk id="3080" creationId="{665610D7-6D21-8D1E-45E4-5D443807AF57}"/>
          </ac:picMkLst>
        </pc:picChg>
      </pc:sldChg>
      <pc:sldChg chg="new del">
        <pc:chgData name="Sarp Çoban" userId="885f7f31fad60238" providerId="LiveId" clId="{1C823DCA-DC1A-4DC1-9CDC-A6FA0CCF919D}" dt="2024-02-22T20:20:41.183" v="857" actId="47"/>
        <pc:sldMkLst>
          <pc:docMk/>
          <pc:sldMk cId="252970871" sldId="266"/>
        </pc:sldMkLst>
      </pc:sldChg>
      <pc:sldChg chg="addSp modSp new mod setBg">
        <pc:chgData name="Sarp Çoban" userId="885f7f31fad60238" providerId="LiveId" clId="{1C823DCA-DC1A-4DC1-9CDC-A6FA0CCF919D}" dt="2024-02-22T20:23:07.065" v="913" actId="123"/>
        <pc:sldMkLst>
          <pc:docMk/>
          <pc:sldMk cId="1559484832" sldId="266"/>
        </pc:sldMkLst>
        <pc:spChg chg="mod">
          <ac:chgData name="Sarp Çoban" userId="885f7f31fad60238" providerId="LiveId" clId="{1C823DCA-DC1A-4DC1-9CDC-A6FA0CCF919D}" dt="2024-02-22T20:23:00.072" v="912" actId="26606"/>
          <ac:spMkLst>
            <pc:docMk/>
            <pc:sldMk cId="1559484832" sldId="266"/>
            <ac:spMk id="2" creationId="{1087B153-61B1-E9E1-647F-D7B8C40AB0FE}"/>
          </ac:spMkLst>
        </pc:spChg>
        <pc:spChg chg="mod">
          <ac:chgData name="Sarp Çoban" userId="885f7f31fad60238" providerId="LiveId" clId="{1C823DCA-DC1A-4DC1-9CDC-A6FA0CCF919D}" dt="2024-02-22T20:23:07.065" v="913" actId="123"/>
          <ac:spMkLst>
            <pc:docMk/>
            <pc:sldMk cId="1559484832" sldId="266"/>
            <ac:spMk id="3" creationId="{45934867-0595-5EC1-ED11-AF5F0E3F80C8}"/>
          </ac:spMkLst>
        </pc:spChg>
        <pc:spChg chg="add">
          <ac:chgData name="Sarp Çoban" userId="885f7f31fad60238" providerId="LiveId" clId="{1C823DCA-DC1A-4DC1-9CDC-A6FA0CCF919D}" dt="2024-02-22T20:23:00.072" v="912" actId="26606"/>
          <ac:spMkLst>
            <pc:docMk/>
            <pc:sldMk cId="1559484832" sldId="266"/>
            <ac:spMk id="8" creationId="{09588DA8-065E-4F6F-8EFD-43104AB2E0CF}"/>
          </ac:spMkLst>
        </pc:spChg>
        <pc:spChg chg="add">
          <ac:chgData name="Sarp Çoban" userId="885f7f31fad60238" providerId="LiveId" clId="{1C823DCA-DC1A-4DC1-9CDC-A6FA0CCF919D}" dt="2024-02-22T20:23:00.072" v="912" actId="26606"/>
          <ac:spMkLst>
            <pc:docMk/>
            <pc:sldMk cId="1559484832" sldId="266"/>
            <ac:spMk id="10" creationId="{C4285719-470E-454C-AF62-8323075F1F5B}"/>
          </ac:spMkLst>
        </pc:spChg>
        <pc:spChg chg="add">
          <ac:chgData name="Sarp Çoban" userId="885f7f31fad60238" providerId="LiveId" clId="{1C823DCA-DC1A-4DC1-9CDC-A6FA0CCF919D}" dt="2024-02-22T20:23:00.072" v="912" actId="26606"/>
          <ac:spMkLst>
            <pc:docMk/>
            <pc:sldMk cId="1559484832" sldId="266"/>
            <ac:spMk id="12" creationId="{CD9FE4EF-C4D8-49A0-B2FF-81D8DB7D8A24}"/>
          </ac:spMkLst>
        </pc:spChg>
        <pc:spChg chg="add">
          <ac:chgData name="Sarp Çoban" userId="885f7f31fad60238" providerId="LiveId" clId="{1C823DCA-DC1A-4DC1-9CDC-A6FA0CCF919D}" dt="2024-02-22T20:23:00.072" v="912" actId="26606"/>
          <ac:spMkLst>
            <pc:docMk/>
            <pc:sldMk cId="1559484832" sldId="266"/>
            <ac:spMk id="14" creationId="{4300840D-0A0B-4512-BACA-B439D5B9C57C}"/>
          </ac:spMkLst>
        </pc:spChg>
        <pc:spChg chg="add">
          <ac:chgData name="Sarp Çoban" userId="885f7f31fad60238" providerId="LiveId" clId="{1C823DCA-DC1A-4DC1-9CDC-A6FA0CCF919D}" dt="2024-02-22T20:23:00.072" v="912" actId="26606"/>
          <ac:spMkLst>
            <pc:docMk/>
            <pc:sldMk cId="1559484832" sldId="266"/>
            <ac:spMk id="16" creationId="{D2B78728-A580-49A7-84F9-6EF6F583ADE0}"/>
          </ac:spMkLst>
        </pc:spChg>
        <pc:spChg chg="add">
          <ac:chgData name="Sarp Çoban" userId="885f7f31fad60238" providerId="LiveId" clId="{1C823DCA-DC1A-4DC1-9CDC-A6FA0CCF919D}" dt="2024-02-22T20:23:00.072" v="912" actId="26606"/>
          <ac:spMkLst>
            <pc:docMk/>
            <pc:sldMk cId="1559484832" sldId="266"/>
            <ac:spMk id="18" creationId="{38FAA1A1-D861-433F-88FA-1E9D6FD31D11}"/>
          </ac:spMkLst>
        </pc:spChg>
        <pc:spChg chg="add">
          <ac:chgData name="Sarp Çoban" userId="885f7f31fad60238" providerId="LiveId" clId="{1C823DCA-DC1A-4DC1-9CDC-A6FA0CCF919D}" dt="2024-02-22T20:23:00.072" v="912" actId="26606"/>
          <ac:spMkLst>
            <pc:docMk/>
            <pc:sldMk cId="1559484832" sldId="266"/>
            <ac:spMk id="20" creationId="{8D71EDA1-87BF-4D5D-AB79-F346FD19278A}"/>
          </ac:spMkLst>
        </pc:spChg>
      </pc:sldChg>
      <pc:sldChg chg="addSp modSp new mod setBg">
        <pc:chgData name="Sarp Çoban" userId="885f7f31fad60238" providerId="LiveId" clId="{1C823DCA-DC1A-4DC1-9CDC-A6FA0CCF919D}" dt="2024-02-22T20:32:53.120" v="965" actId="123"/>
        <pc:sldMkLst>
          <pc:docMk/>
          <pc:sldMk cId="2832392905" sldId="267"/>
        </pc:sldMkLst>
        <pc:spChg chg="mod">
          <ac:chgData name="Sarp Çoban" userId="885f7f31fad60238" providerId="LiveId" clId="{1C823DCA-DC1A-4DC1-9CDC-A6FA0CCF919D}" dt="2024-02-22T20:32:45.581" v="964" actId="26606"/>
          <ac:spMkLst>
            <pc:docMk/>
            <pc:sldMk cId="2832392905" sldId="267"/>
            <ac:spMk id="2" creationId="{BD32033D-7E91-766C-040B-138438514669}"/>
          </ac:spMkLst>
        </pc:spChg>
        <pc:spChg chg="mod">
          <ac:chgData name="Sarp Çoban" userId="885f7f31fad60238" providerId="LiveId" clId="{1C823DCA-DC1A-4DC1-9CDC-A6FA0CCF919D}" dt="2024-02-22T20:32:53.120" v="965" actId="123"/>
          <ac:spMkLst>
            <pc:docMk/>
            <pc:sldMk cId="2832392905" sldId="267"/>
            <ac:spMk id="3" creationId="{D137A8FA-F4B5-90BC-61C9-CE8E8BFDD882}"/>
          </ac:spMkLst>
        </pc:spChg>
        <pc:spChg chg="add">
          <ac:chgData name="Sarp Çoban" userId="885f7f31fad60238" providerId="LiveId" clId="{1C823DCA-DC1A-4DC1-9CDC-A6FA0CCF919D}" dt="2024-02-22T20:32:45.581" v="964" actId="26606"/>
          <ac:spMkLst>
            <pc:docMk/>
            <pc:sldMk cId="2832392905" sldId="267"/>
            <ac:spMk id="8" creationId="{09588DA8-065E-4F6F-8EFD-43104AB2E0CF}"/>
          </ac:spMkLst>
        </pc:spChg>
        <pc:spChg chg="add">
          <ac:chgData name="Sarp Çoban" userId="885f7f31fad60238" providerId="LiveId" clId="{1C823DCA-DC1A-4DC1-9CDC-A6FA0CCF919D}" dt="2024-02-22T20:32:45.581" v="964" actId="26606"/>
          <ac:spMkLst>
            <pc:docMk/>
            <pc:sldMk cId="2832392905" sldId="267"/>
            <ac:spMk id="10" creationId="{C4285719-470E-454C-AF62-8323075F1F5B}"/>
          </ac:spMkLst>
        </pc:spChg>
        <pc:spChg chg="add">
          <ac:chgData name="Sarp Çoban" userId="885f7f31fad60238" providerId="LiveId" clId="{1C823DCA-DC1A-4DC1-9CDC-A6FA0CCF919D}" dt="2024-02-22T20:32:45.581" v="964" actId="26606"/>
          <ac:spMkLst>
            <pc:docMk/>
            <pc:sldMk cId="2832392905" sldId="267"/>
            <ac:spMk id="12" creationId="{CD9FE4EF-C4D8-49A0-B2FF-81D8DB7D8A24}"/>
          </ac:spMkLst>
        </pc:spChg>
        <pc:spChg chg="add">
          <ac:chgData name="Sarp Çoban" userId="885f7f31fad60238" providerId="LiveId" clId="{1C823DCA-DC1A-4DC1-9CDC-A6FA0CCF919D}" dt="2024-02-22T20:32:45.581" v="964" actId="26606"/>
          <ac:spMkLst>
            <pc:docMk/>
            <pc:sldMk cId="2832392905" sldId="267"/>
            <ac:spMk id="14" creationId="{4300840D-0A0B-4512-BACA-B439D5B9C57C}"/>
          </ac:spMkLst>
        </pc:spChg>
        <pc:spChg chg="add">
          <ac:chgData name="Sarp Çoban" userId="885f7f31fad60238" providerId="LiveId" clId="{1C823DCA-DC1A-4DC1-9CDC-A6FA0CCF919D}" dt="2024-02-22T20:32:45.581" v="964" actId="26606"/>
          <ac:spMkLst>
            <pc:docMk/>
            <pc:sldMk cId="2832392905" sldId="267"/>
            <ac:spMk id="16" creationId="{D2B78728-A580-49A7-84F9-6EF6F583ADE0}"/>
          </ac:spMkLst>
        </pc:spChg>
        <pc:spChg chg="add">
          <ac:chgData name="Sarp Çoban" userId="885f7f31fad60238" providerId="LiveId" clId="{1C823DCA-DC1A-4DC1-9CDC-A6FA0CCF919D}" dt="2024-02-22T20:32:45.581" v="964" actId="26606"/>
          <ac:spMkLst>
            <pc:docMk/>
            <pc:sldMk cId="2832392905" sldId="267"/>
            <ac:spMk id="18" creationId="{38FAA1A1-D861-433F-88FA-1E9D6FD31D11}"/>
          </ac:spMkLst>
        </pc:spChg>
        <pc:spChg chg="add">
          <ac:chgData name="Sarp Çoban" userId="885f7f31fad60238" providerId="LiveId" clId="{1C823DCA-DC1A-4DC1-9CDC-A6FA0CCF919D}" dt="2024-02-22T20:32:45.581" v="964" actId="26606"/>
          <ac:spMkLst>
            <pc:docMk/>
            <pc:sldMk cId="2832392905" sldId="267"/>
            <ac:spMk id="20" creationId="{8D71EDA1-87BF-4D5D-AB79-F346FD19278A}"/>
          </ac:spMkLst>
        </pc:spChg>
      </pc:sldChg>
      <pc:sldChg chg="addSp modSp new mod setBg">
        <pc:chgData name="Sarp Çoban" userId="885f7f31fad60238" providerId="LiveId" clId="{1C823DCA-DC1A-4DC1-9CDC-A6FA0CCF919D}" dt="2024-02-22T20:38:41.500" v="1020" actId="20577"/>
        <pc:sldMkLst>
          <pc:docMk/>
          <pc:sldMk cId="2609299006" sldId="268"/>
        </pc:sldMkLst>
        <pc:spChg chg="mod">
          <ac:chgData name="Sarp Çoban" userId="885f7f31fad60238" providerId="LiveId" clId="{1C823DCA-DC1A-4DC1-9CDC-A6FA0CCF919D}" dt="2024-02-22T20:35:39.023" v="1012" actId="26606"/>
          <ac:spMkLst>
            <pc:docMk/>
            <pc:sldMk cId="2609299006" sldId="268"/>
            <ac:spMk id="2" creationId="{E09A7D7B-BEF5-AEA6-02C8-A35FBC54BEB3}"/>
          </ac:spMkLst>
        </pc:spChg>
        <pc:spChg chg="mod">
          <ac:chgData name="Sarp Çoban" userId="885f7f31fad60238" providerId="LiveId" clId="{1C823DCA-DC1A-4DC1-9CDC-A6FA0CCF919D}" dt="2024-02-22T20:38:41.500" v="1020" actId="20577"/>
          <ac:spMkLst>
            <pc:docMk/>
            <pc:sldMk cId="2609299006" sldId="268"/>
            <ac:spMk id="3" creationId="{E78BEAC8-F7A5-EA6B-1815-0ACD635D3B75}"/>
          </ac:spMkLst>
        </pc:spChg>
        <pc:spChg chg="add">
          <ac:chgData name="Sarp Çoban" userId="885f7f31fad60238" providerId="LiveId" clId="{1C823DCA-DC1A-4DC1-9CDC-A6FA0CCF919D}" dt="2024-02-22T20:35:39.023" v="1012" actId="26606"/>
          <ac:spMkLst>
            <pc:docMk/>
            <pc:sldMk cId="2609299006" sldId="268"/>
            <ac:spMk id="8" creationId="{09588DA8-065E-4F6F-8EFD-43104AB2E0CF}"/>
          </ac:spMkLst>
        </pc:spChg>
        <pc:spChg chg="add">
          <ac:chgData name="Sarp Çoban" userId="885f7f31fad60238" providerId="LiveId" clId="{1C823DCA-DC1A-4DC1-9CDC-A6FA0CCF919D}" dt="2024-02-22T20:35:39.023" v="1012" actId="26606"/>
          <ac:spMkLst>
            <pc:docMk/>
            <pc:sldMk cId="2609299006" sldId="268"/>
            <ac:spMk id="10" creationId="{C4285719-470E-454C-AF62-8323075F1F5B}"/>
          </ac:spMkLst>
        </pc:spChg>
        <pc:spChg chg="add">
          <ac:chgData name="Sarp Çoban" userId="885f7f31fad60238" providerId="LiveId" clId="{1C823DCA-DC1A-4DC1-9CDC-A6FA0CCF919D}" dt="2024-02-22T20:35:39.023" v="1012" actId="26606"/>
          <ac:spMkLst>
            <pc:docMk/>
            <pc:sldMk cId="2609299006" sldId="268"/>
            <ac:spMk id="12" creationId="{CD9FE4EF-C4D8-49A0-B2FF-81D8DB7D8A24}"/>
          </ac:spMkLst>
        </pc:spChg>
        <pc:spChg chg="add">
          <ac:chgData name="Sarp Çoban" userId="885f7f31fad60238" providerId="LiveId" clId="{1C823DCA-DC1A-4DC1-9CDC-A6FA0CCF919D}" dt="2024-02-22T20:35:39.023" v="1012" actId="26606"/>
          <ac:spMkLst>
            <pc:docMk/>
            <pc:sldMk cId="2609299006" sldId="268"/>
            <ac:spMk id="14" creationId="{4300840D-0A0B-4512-BACA-B439D5B9C57C}"/>
          </ac:spMkLst>
        </pc:spChg>
        <pc:spChg chg="add">
          <ac:chgData name="Sarp Çoban" userId="885f7f31fad60238" providerId="LiveId" clId="{1C823DCA-DC1A-4DC1-9CDC-A6FA0CCF919D}" dt="2024-02-22T20:35:39.023" v="1012" actId="26606"/>
          <ac:spMkLst>
            <pc:docMk/>
            <pc:sldMk cId="2609299006" sldId="268"/>
            <ac:spMk id="16" creationId="{D2B78728-A580-49A7-84F9-6EF6F583ADE0}"/>
          </ac:spMkLst>
        </pc:spChg>
        <pc:spChg chg="add">
          <ac:chgData name="Sarp Çoban" userId="885f7f31fad60238" providerId="LiveId" clId="{1C823DCA-DC1A-4DC1-9CDC-A6FA0CCF919D}" dt="2024-02-22T20:35:39.023" v="1012" actId="26606"/>
          <ac:spMkLst>
            <pc:docMk/>
            <pc:sldMk cId="2609299006" sldId="268"/>
            <ac:spMk id="18" creationId="{38FAA1A1-D861-433F-88FA-1E9D6FD31D11}"/>
          </ac:spMkLst>
        </pc:spChg>
        <pc:spChg chg="add">
          <ac:chgData name="Sarp Çoban" userId="885f7f31fad60238" providerId="LiveId" clId="{1C823DCA-DC1A-4DC1-9CDC-A6FA0CCF919D}" dt="2024-02-22T20:35:39.023" v="1012" actId="26606"/>
          <ac:spMkLst>
            <pc:docMk/>
            <pc:sldMk cId="2609299006" sldId="268"/>
            <ac:spMk id="20" creationId="{8D71EDA1-87BF-4D5D-AB79-F346FD19278A}"/>
          </ac:spMkLst>
        </pc:spChg>
      </pc:sldChg>
      <pc:sldChg chg="addSp modSp new mod setBg">
        <pc:chgData name="Sarp Çoban" userId="885f7f31fad60238" providerId="LiveId" clId="{1C823DCA-DC1A-4DC1-9CDC-A6FA0CCF919D}" dt="2024-02-22T20:45:36.207" v="1054" actId="123"/>
        <pc:sldMkLst>
          <pc:docMk/>
          <pc:sldMk cId="2333741875" sldId="269"/>
        </pc:sldMkLst>
        <pc:spChg chg="mod">
          <ac:chgData name="Sarp Çoban" userId="885f7f31fad60238" providerId="LiveId" clId="{1C823DCA-DC1A-4DC1-9CDC-A6FA0CCF919D}" dt="2024-02-22T20:45:33.357" v="1053" actId="26606"/>
          <ac:spMkLst>
            <pc:docMk/>
            <pc:sldMk cId="2333741875" sldId="269"/>
            <ac:spMk id="2" creationId="{1418E7A1-8E40-9257-76D5-D0C1CB4DAA35}"/>
          </ac:spMkLst>
        </pc:spChg>
        <pc:spChg chg="mod">
          <ac:chgData name="Sarp Çoban" userId="885f7f31fad60238" providerId="LiveId" clId="{1C823DCA-DC1A-4DC1-9CDC-A6FA0CCF919D}" dt="2024-02-22T20:45:36.207" v="1054" actId="123"/>
          <ac:spMkLst>
            <pc:docMk/>
            <pc:sldMk cId="2333741875" sldId="269"/>
            <ac:spMk id="3" creationId="{96767644-1B89-E3D2-3569-781212C0CBE7}"/>
          </ac:spMkLst>
        </pc:spChg>
        <pc:spChg chg="add">
          <ac:chgData name="Sarp Çoban" userId="885f7f31fad60238" providerId="LiveId" clId="{1C823DCA-DC1A-4DC1-9CDC-A6FA0CCF919D}" dt="2024-02-22T20:45:33.357" v="1053" actId="26606"/>
          <ac:spMkLst>
            <pc:docMk/>
            <pc:sldMk cId="2333741875" sldId="269"/>
            <ac:spMk id="8" creationId="{09588DA8-065E-4F6F-8EFD-43104AB2E0CF}"/>
          </ac:spMkLst>
        </pc:spChg>
        <pc:spChg chg="add">
          <ac:chgData name="Sarp Çoban" userId="885f7f31fad60238" providerId="LiveId" clId="{1C823DCA-DC1A-4DC1-9CDC-A6FA0CCF919D}" dt="2024-02-22T20:45:33.357" v="1053" actId="26606"/>
          <ac:spMkLst>
            <pc:docMk/>
            <pc:sldMk cId="2333741875" sldId="269"/>
            <ac:spMk id="10" creationId="{C4285719-470E-454C-AF62-8323075F1F5B}"/>
          </ac:spMkLst>
        </pc:spChg>
        <pc:spChg chg="add">
          <ac:chgData name="Sarp Çoban" userId="885f7f31fad60238" providerId="LiveId" clId="{1C823DCA-DC1A-4DC1-9CDC-A6FA0CCF919D}" dt="2024-02-22T20:45:33.357" v="1053" actId="26606"/>
          <ac:spMkLst>
            <pc:docMk/>
            <pc:sldMk cId="2333741875" sldId="269"/>
            <ac:spMk id="12" creationId="{CD9FE4EF-C4D8-49A0-B2FF-81D8DB7D8A24}"/>
          </ac:spMkLst>
        </pc:spChg>
        <pc:spChg chg="add">
          <ac:chgData name="Sarp Çoban" userId="885f7f31fad60238" providerId="LiveId" clId="{1C823DCA-DC1A-4DC1-9CDC-A6FA0CCF919D}" dt="2024-02-22T20:45:33.357" v="1053" actId="26606"/>
          <ac:spMkLst>
            <pc:docMk/>
            <pc:sldMk cId="2333741875" sldId="269"/>
            <ac:spMk id="14" creationId="{4300840D-0A0B-4512-BACA-B439D5B9C57C}"/>
          </ac:spMkLst>
        </pc:spChg>
        <pc:spChg chg="add">
          <ac:chgData name="Sarp Çoban" userId="885f7f31fad60238" providerId="LiveId" clId="{1C823DCA-DC1A-4DC1-9CDC-A6FA0CCF919D}" dt="2024-02-22T20:45:33.357" v="1053" actId="26606"/>
          <ac:spMkLst>
            <pc:docMk/>
            <pc:sldMk cId="2333741875" sldId="269"/>
            <ac:spMk id="16" creationId="{D2B78728-A580-49A7-84F9-6EF6F583ADE0}"/>
          </ac:spMkLst>
        </pc:spChg>
        <pc:spChg chg="add">
          <ac:chgData name="Sarp Çoban" userId="885f7f31fad60238" providerId="LiveId" clId="{1C823DCA-DC1A-4DC1-9CDC-A6FA0CCF919D}" dt="2024-02-22T20:45:33.357" v="1053" actId="26606"/>
          <ac:spMkLst>
            <pc:docMk/>
            <pc:sldMk cId="2333741875" sldId="269"/>
            <ac:spMk id="18" creationId="{38FAA1A1-D861-433F-88FA-1E9D6FD31D11}"/>
          </ac:spMkLst>
        </pc:spChg>
        <pc:spChg chg="add">
          <ac:chgData name="Sarp Çoban" userId="885f7f31fad60238" providerId="LiveId" clId="{1C823DCA-DC1A-4DC1-9CDC-A6FA0CCF919D}" dt="2024-02-22T20:45:33.357" v="1053" actId="26606"/>
          <ac:spMkLst>
            <pc:docMk/>
            <pc:sldMk cId="2333741875" sldId="269"/>
            <ac:spMk id="20" creationId="{8D71EDA1-87BF-4D5D-AB79-F346FD19278A}"/>
          </ac:spMkLst>
        </pc:spChg>
      </pc:sldChg>
      <pc:sldChg chg="addSp delSp modSp new mod setBg">
        <pc:chgData name="Sarp Çoban" userId="885f7f31fad60238" providerId="LiveId" clId="{1C823DCA-DC1A-4DC1-9CDC-A6FA0CCF919D}" dt="2024-02-22T20:59:43.675" v="1084" actId="26606"/>
        <pc:sldMkLst>
          <pc:docMk/>
          <pc:sldMk cId="77753775" sldId="270"/>
        </pc:sldMkLst>
        <pc:spChg chg="mod">
          <ac:chgData name="Sarp Çoban" userId="885f7f31fad60238" providerId="LiveId" clId="{1C823DCA-DC1A-4DC1-9CDC-A6FA0CCF919D}" dt="2024-02-22T20:59:43.675" v="1084" actId="26606"/>
          <ac:spMkLst>
            <pc:docMk/>
            <pc:sldMk cId="77753775" sldId="270"/>
            <ac:spMk id="2" creationId="{C97ECD2F-76EB-21D0-9C6A-5EB0F29A7ADF}"/>
          </ac:spMkLst>
        </pc:spChg>
        <pc:spChg chg="add del mod">
          <ac:chgData name="Sarp Çoban" userId="885f7f31fad60238" providerId="LiveId" clId="{1C823DCA-DC1A-4DC1-9CDC-A6FA0CCF919D}" dt="2024-02-22T20:59:43.675" v="1084" actId="26606"/>
          <ac:spMkLst>
            <pc:docMk/>
            <pc:sldMk cId="77753775" sldId="270"/>
            <ac:spMk id="3" creationId="{94F0EA83-8EBD-7518-F94F-0B3FB6D1BE03}"/>
          </ac:spMkLst>
        </pc:spChg>
        <pc:spChg chg="add del">
          <ac:chgData name="Sarp Çoban" userId="885f7f31fad60238" providerId="LiveId" clId="{1C823DCA-DC1A-4DC1-9CDC-A6FA0CCF919D}" dt="2024-02-22T20:59:43.637" v="1083" actId="26606"/>
          <ac:spMkLst>
            <pc:docMk/>
            <pc:sldMk cId="77753775" sldId="270"/>
            <ac:spMk id="9" creationId="{C05CBC3C-2E5A-4839-8B9B-2E5A6ADF0F58}"/>
          </ac:spMkLst>
        </pc:spChg>
        <pc:spChg chg="add del">
          <ac:chgData name="Sarp Çoban" userId="885f7f31fad60238" providerId="LiveId" clId="{1C823DCA-DC1A-4DC1-9CDC-A6FA0CCF919D}" dt="2024-02-22T20:59:43.637" v="1083" actId="26606"/>
          <ac:spMkLst>
            <pc:docMk/>
            <pc:sldMk cId="77753775" sldId="270"/>
            <ac:spMk id="11" creationId="{DB5B423A-57CC-4C58-AA26-8E2E862B03A0}"/>
          </ac:spMkLst>
        </pc:spChg>
        <pc:spChg chg="add">
          <ac:chgData name="Sarp Çoban" userId="885f7f31fad60238" providerId="LiveId" clId="{1C823DCA-DC1A-4DC1-9CDC-A6FA0CCF919D}" dt="2024-02-22T20:59:43.675" v="1084" actId="26606"/>
          <ac:spMkLst>
            <pc:docMk/>
            <pc:sldMk cId="77753775" sldId="270"/>
            <ac:spMk id="13" creationId="{AAD0DBB9-1A4B-4391-81D4-CB19F9AB918A}"/>
          </ac:spMkLst>
        </pc:spChg>
        <pc:spChg chg="add">
          <ac:chgData name="Sarp Çoban" userId="885f7f31fad60238" providerId="LiveId" clId="{1C823DCA-DC1A-4DC1-9CDC-A6FA0CCF919D}" dt="2024-02-22T20:59:43.675" v="1084" actId="26606"/>
          <ac:spMkLst>
            <pc:docMk/>
            <pc:sldMk cId="77753775" sldId="270"/>
            <ac:spMk id="14" creationId="{BACC6370-2D7E-4714-9D71-7542949D7D5D}"/>
          </ac:spMkLst>
        </pc:spChg>
        <pc:spChg chg="add">
          <ac:chgData name="Sarp Çoban" userId="885f7f31fad60238" providerId="LiveId" clId="{1C823DCA-DC1A-4DC1-9CDC-A6FA0CCF919D}" dt="2024-02-22T20:59:43.675" v="1084" actId="26606"/>
          <ac:spMkLst>
            <pc:docMk/>
            <pc:sldMk cId="77753775" sldId="270"/>
            <ac:spMk id="15" creationId="{063BBA22-50EA-4C4D-BE05-F1CE4E63AA56}"/>
          </ac:spMkLst>
        </pc:spChg>
        <pc:spChg chg="add">
          <ac:chgData name="Sarp Çoban" userId="885f7f31fad60238" providerId="LiveId" clId="{1C823DCA-DC1A-4DC1-9CDC-A6FA0CCF919D}" dt="2024-02-22T20:59:43.675" v="1084" actId="26606"/>
          <ac:spMkLst>
            <pc:docMk/>
            <pc:sldMk cId="77753775" sldId="270"/>
            <ac:spMk id="16" creationId="{F68B3F68-107C-434F-AA38-110D5EA91B85}"/>
          </ac:spMkLst>
        </pc:spChg>
        <pc:graphicFrameChg chg="add del">
          <ac:chgData name="Sarp Çoban" userId="885f7f31fad60238" providerId="LiveId" clId="{1C823DCA-DC1A-4DC1-9CDC-A6FA0CCF919D}" dt="2024-02-22T20:59:43.637" v="1083" actId="26606"/>
          <ac:graphicFrameMkLst>
            <pc:docMk/>
            <pc:sldMk cId="77753775" sldId="270"/>
            <ac:graphicFrameMk id="5" creationId="{B5FEBFC1-0D83-83C0-2BBF-6FD3F4055847}"/>
          </ac:graphicFrameMkLst>
        </pc:graphicFrameChg>
        <pc:graphicFrameChg chg="add">
          <ac:chgData name="Sarp Çoban" userId="885f7f31fad60238" providerId="LiveId" clId="{1C823DCA-DC1A-4DC1-9CDC-A6FA0CCF919D}" dt="2024-02-22T20:59:43.675" v="1084" actId="26606"/>
          <ac:graphicFrameMkLst>
            <pc:docMk/>
            <pc:sldMk cId="77753775" sldId="270"/>
            <ac:graphicFrameMk id="17" creationId="{D7944493-3154-E88C-476B-104E682A695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CD8E2-4D9E-48A8-81D0-648F93F3FAB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E6E82C1-D406-45BA-99F1-9B623B5AE7FE}">
      <dgm:prSet/>
      <dgm:spPr/>
      <dgm:t>
        <a:bodyPr/>
        <a:lstStyle/>
        <a:p>
          <a:r>
            <a:rPr lang="tr-TR"/>
            <a:t>Görselleştirme</a:t>
          </a:r>
          <a:endParaRPr lang="en-US"/>
        </a:p>
      </dgm:t>
    </dgm:pt>
    <dgm:pt modelId="{24E2730A-361A-490C-8513-AD545745156C}" type="parTrans" cxnId="{41BA7765-807F-4E0D-B4CA-9F6A34F56A96}">
      <dgm:prSet/>
      <dgm:spPr/>
      <dgm:t>
        <a:bodyPr/>
        <a:lstStyle/>
        <a:p>
          <a:endParaRPr lang="en-US"/>
        </a:p>
      </dgm:t>
    </dgm:pt>
    <dgm:pt modelId="{29CE301F-6564-403C-9526-3641660E0FDB}" type="sibTrans" cxnId="{41BA7765-807F-4E0D-B4CA-9F6A34F56A96}">
      <dgm:prSet/>
      <dgm:spPr/>
      <dgm:t>
        <a:bodyPr/>
        <a:lstStyle/>
        <a:p>
          <a:endParaRPr lang="en-US"/>
        </a:p>
      </dgm:t>
    </dgm:pt>
    <dgm:pt modelId="{048FB0CD-4F87-429C-B3A9-49C0E95545F5}">
      <dgm:prSet/>
      <dgm:spPr/>
      <dgm:t>
        <a:bodyPr/>
        <a:lstStyle/>
        <a:p>
          <a:r>
            <a:rPr lang="tr-TR"/>
            <a:t>İletişim</a:t>
          </a:r>
          <a:endParaRPr lang="en-US"/>
        </a:p>
      </dgm:t>
    </dgm:pt>
    <dgm:pt modelId="{93B6F19B-1ECB-40A7-9A80-3853AB112E70}" type="parTrans" cxnId="{11DA8406-9AC5-49D3-B3CC-59D333942232}">
      <dgm:prSet/>
      <dgm:spPr/>
      <dgm:t>
        <a:bodyPr/>
        <a:lstStyle/>
        <a:p>
          <a:endParaRPr lang="en-US"/>
        </a:p>
      </dgm:t>
    </dgm:pt>
    <dgm:pt modelId="{E148A6DD-73CF-4594-865F-4EF80A0D311D}" type="sibTrans" cxnId="{11DA8406-9AC5-49D3-B3CC-59D333942232}">
      <dgm:prSet/>
      <dgm:spPr/>
      <dgm:t>
        <a:bodyPr/>
        <a:lstStyle/>
        <a:p>
          <a:endParaRPr lang="en-US"/>
        </a:p>
      </dgm:t>
    </dgm:pt>
    <dgm:pt modelId="{6E608127-C2BF-474F-81EB-C10A7054DBA5}">
      <dgm:prSet/>
      <dgm:spPr/>
      <dgm:t>
        <a:bodyPr/>
        <a:lstStyle/>
        <a:p>
          <a:r>
            <a:rPr lang="tr-TR"/>
            <a:t>Analiz ve Tasarım</a:t>
          </a:r>
          <a:endParaRPr lang="en-US"/>
        </a:p>
      </dgm:t>
    </dgm:pt>
    <dgm:pt modelId="{C146D503-3EC9-4E6E-9367-56F97A8D3BC2}" type="parTrans" cxnId="{640E193F-8308-4511-84E0-F227453A933E}">
      <dgm:prSet/>
      <dgm:spPr/>
      <dgm:t>
        <a:bodyPr/>
        <a:lstStyle/>
        <a:p>
          <a:endParaRPr lang="en-US"/>
        </a:p>
      </dgm:t>
    </dgm:pt>
    <dgm:pt modelId="{2EB4D75C-B3BB-4D07-870A-079B6591CE23}" type="sibTrans" cxnId="{640E193F-8308-4511-84E0-F227453A933E}">
      <dgm:prSet/>
      <dgm:spPr/>
      <dgm:t>
        <a:bodyPr/>
        <a:lstStyle/>
        <a:p>
          <a:endParaRPr lang="en-US"/>
        </a:p>
      </dgm:t>
    </dgm:pt>
    <dgm:pt modelId="{1127A3FD-59F1-4AB6-8CF5-4B87333C4559}">
      <dgm:prSet/>
      <dgm:spPr/>
      <dgm:t>
        <a:bodyPr/>
        <a:lstStyle/>
        <a:p>
          <a:r>
            <a:rPr lang="tr-TR"/>
            <a:t>Dökümantasyon</a:t>
          </a:r>
          <a:endParaRPr lang="en-US"/>
        </a:p>
      </dgm:t>
    </dgm:pt>
    <dgm:pt modelId="{5F0F6DF2-5942-4B14-8056-7CCFE0834570}" type="parTrans" cxnId="{4967899D-803F-4915-B198-EA6B57443110}">
      <dgm:prSet/>
      <dgm:spPr/>
      <dgm:t>
        <a:bodyPr/>
        <a:lstStyle/>
        <a:p>
          <a:endParaRPr lang="en-US"/>
        </a:p>
      </dgm:t>
    </dgm:pt>
    <dgm:pt modelId="{0AA69A74-0D37-4A48-980B-63F5CE5D7C20}" type="sibTrans" cxnId="{4967899D-803F-4915-B198-EA6B57443110}">
      <dgm:prSet/>
      <dgm:spPr/>
      <dgm:t>
        <a:bodyPr/>
        <a:lstStyle/>
        <a:p>
          <a:endParaRPr lang="en-US"/>
        </a:p>
      </dgm:t>
    </dgm:pt>
    <dgm:pt modelId="{A1468F5F-22D0-4A16-8542-A96D11255265}">
      <dgm:prSet/>
      <dgm:spPr/>
      <dgm:t>
        <a:bodyPr/>
        <a:lstStyle/>
        <a:p>
          <a:r>
            <a:rPr lang="tr-TR"/>
            <a:t>Gerçekleme ve Test</a:t>
          </a:r>
          <a:endParaRPr lang="en-US"/>
        </a:p>
      </dgm:t>
    </dgm:pt>
    <dgm:pt modelId="{8702AFD0-A3A3-41E8-88B3-38850B410586}" type="parTrans" cxnId="{40193A76-FA17-43F2-B9A2-D116DFCB39C6}">
      <dgm:prSet/>
      <dgm:spPr/>
      <dgm:t>
        <a:bodyPr/>
        <a:lstStyle/>
        <a:p>
          <a:endParaRPr lang="en-US"/>
        </a:p>
      </dgm:t>
    </dgm:pt>
    <dgm:pt modelId="{3B769363-2A8E-4AE2-8AAE-861285111E90}" type="sibTrans" cxnId="{40193A76-FA17-43F2-B9A2-D116DFCB39C6}">
      <dgm:prSet/>
      <dgm:spPr/>
      <dgm:t>
        <a:bodyPr/>
        <a:lstStyle/>
        <a:p>
          <a:endParaRPr lang="en-US"/>
        </a:p>
      </dgm:t>
    </dgm:pt>
    <dgm:pt modelId="{CC65761A-3F10-4090-8057-306D095F77AA}" type="pres">
      <dgm:prSet presAssocID="{4E2CD8E2-4D9E-48A8-81D0-648F93F3FABD}" presName="vert0" presStyleCnt="0">
        <dgm:presLayoutVars>
          <dgm:dir/>
          <dgm:animOne val="branch"/>
          <dgm:animLvl val="lvl"/>
        </dgm:presLayoutVars>
      </dgm:prSet>
      <dgm:spPr/>
    </dgm:pt>
    <dgm:pt modelId="{AD4EC2E3-B8A6-4037-9511-7129DC0870C3}" type="pres">
      <dgm:prSet presAssocID="{8E6E82C1-D406-45BA-99F1-9B623B5AE7FE}" presName="thickLine" presStyleLbl="alignNode1" presStyleIdx="0" presStyleCnt="5"/>
      <dgm:spPr/>
    </dgm:pt>
    <dgm:pt modelId="{2B6698DE-B076-4D14-BF2F-D49FFEF9663C}" type="pres">
      <dgm:prSet presAssocID="{8E6E82C1-D406-45BA-99F1-9B623B5AE7FE}" presName="horz1" presStyleCnt="0"/>
      <dgm:spPr/>
    </dgm:pt>
    <dgm:pt modelId="{F3B34CBA-CDE6-470F-95BC-0471D77B1EDD}" type="pres">
      <dgm:prSet presAssocID="{8E6E82C1-D406-45BA-99F1-9B623B5AE7FE}" presName="tx1" presStyleLbl="revTx" presStyleIdx="0" presStyleCnt="5"/>
      <dgm:spPr/>
    </dgm:pt>
    <dgm:pt modelId="{2D7D7827-D154-42D3-AD4F-7C8228AFA6C5}" type="pres">
      <dgm:prSet presAssocID="{8E6E82C1-D406-45BA-99F1-9B623B5AE7FE}" presName="vert1" presStyleCnt="0"/>
      <dgm:spPr/>
    </dgm:pt>
    <dgm:pt modelId="{A52B6415-C6D2-438F-B97F-5CB973AFDB26}" type="pres">
      <dgm:prSet presAssocID="{048FB0CD-4F87-429C-B3A9-49C0E95545F5}" presName="thickLine" presStyleLbl="alignNode1" presStyleIdx="1" presStyleCnt="5"/>
      <dgm:spPr/>
    </dgm:pt>
    <dgm:pt modelId="{81A7D0C3-3278-40E3-AF94-CF178A1F6426}" type="pres">
      <dgm:prSet presAssocID="{048FB0CD-4F87-429C-B3A9-49C0E95545F5}" presName="horz1" presStyleCnt="0"/>
      <dgm:spPr/>
    </dgm:pt>
    <dgm:pt modelId="{90E24216-355F-4A5A-BB12-B34CF38F6163}" type="pres">
      <dgm:prSet presAssocID="{048FB0CD-4F87-429C-B3A9-49C0E95545F5}" presName="tx1" presStyleLbl="revTx" presStyleIdx="1" presStyleCnt="5"/>
      <dgm:spPr/>
    </dgm:pt>
    <dgm:pt modelId="{0DD249F1-65E4-46E4-A77D-13EB425DDD5B}" type="pres">
      <dgm:prSet presAssocID="{048FB0CD-4F87-429C-B3A9-49C0E95545F5}" presName="vert1" presStyleCnt="0"/>
      <dgm:spPr/>
    </dgm:pt>
    <dgm:pt modelId="{14BCD09D-D69B-4F18-8260-D7E3B748A9E8}" type="pres">
      <dgm:prSet presAssocID="{6E608127-C2BF-474F-81EB-C10A7054DBA5}" presName="thickLine" presStyleLbl="alignNode1" presStyleIdx="2" presStyleCnt="5"/>
      <dgm:spPr/>
    </dgm:pt>
    <dgm:pt modelId="{2DE831D3-23EB-4C7D-91C6-C5077BFE8D6B}" type="pres">
      <dgm:prSet presAssocID="{6E608127-C2BF-474F-81EB-C10A7054DBA5}" presName="horz1" presStyleCnt="0"/>
      <dgm:spPr/>
    </dgm:pt>
    <dgm:pt modelId="{70879A9D-AA3B-4D23-9E4D-2A7D3F789D81}" type="pres">
      <dgm:prSet presAssocID="{6E608127-C2BF-474F-81EB-C10A7054DBA5}" presName="tx1" presStyleLbl="revTx" presStyleIdx="2" presStyleCnt="5"/>
      <dgm:spPr/>
    </dgm:pt>
    <dgm:pt modelId="{ED8D9ED1-6C65-40CF-A9D0-CCC041A01AAB}" type="pres">
      <dgm:prSet presAssocID="{6E608127-C2BF-474F-81EB-C10A7054DBA5}" presName="vert1" presStyleCnt="0"/>
      <dgm:spPr/>
    </dgm:pt>
    <dgm:pt modelId="{2D8E53BA-5EFC-4845-A72E-C2EC5637BB4D}" type="pres">
      <dgm:prSet presAssocID="{1127A3FD-59F1-4AB6-8CF5-4B87333C4559}" presName="thickLine" presStyleLbl="alignNode1" presStyleIdx="3" presStyleCnt="5"/>
      <dgm:spPr/>
    </dgm:pt>
    <dgm:pt modelId="{47D6A469-2BC2-4FAD-B0F0-D80DB082F78F}" type="pres">
      <dgm:prSet presAssocID="{1127A3FD-59F1-4AB6-8CF5-4B87333C4559}" presName="horz1" presStyleCnt="0"/>
      <dgm:spPr/>
    </dgm:pt>
    <dgm:pt modelId="{2C3E4532-62CE-4357-92CF-4F788A7D9386}" type="pres">
      <dgm:prSet presAssocID="{1127A3FD-59F1-4AB6-8CF5-4B87333C4559}" presName="tx1" presStyleLbl="revTx" presStyleIdx="3" presStyleCnt="5"/>
      <dgm:spPr/>
    </dgm:pt>
    <dgm:pt modelId="{89F3A2CB-E0C7-46B7-BDA0-D0389A5E61AA}" type="pres">
      <dgm:prSet presAssocID="{1127A3FD-59F1-4AB6-8CF5-4B87333C4559}" presName="vert1" presStyleCnt="0"/>
      <dgm:spPr/>
    </dgm:pt>
    <dgm:pt modelId="{39BF1D05-ED77-41EE-90B9-5B77681414F9}" type="pres">
      <dgm:prSet presAssocID="{A1468F5F-22D0-4A16-8542-A96D11255265}" presName="thickLine" presStyleLbl="alignNode1" presStyleIdx="4" presStyleCnt="5"/>
      <dgm:spPr/>
    </dgm:pt>
    <dgm:pt modelId="{874DD2B3-E161-422C-AD1E-BD8ED85C298C}" type="pres">
      <dgm:prSet presAssocID="{A1468F5F-22D0-4A16-8542-A96D11255265}" presName="horz1" presStyleCnt="0"/>
      <dgm:spPr/>
    </dgm:pt>
    <dgm:pt modelId="{94856BF2-E025-4304-BFB5-6FA498C7EF8B}" type="pres">
      <dgm:prSet presAssocID="{A1468F5F-22D0-4A16-8542-A96D11255265}" presName="tx1" presStyleLbl="revTx" presStyleIdx="4" presStyleCnt="5"/>
      <dgm:spPr/>
    </dgm:pt>
    <dgm:pt modelId="{82D9B4BE-E925-47E6-B354-FF5E1D62C5FF}" type="pres">
      <dgm:prSet presAssocID="{A1468F5F-22D0-4A16-8542-A96D11255265}" presName="vert1" presStyleCnt="0"/>
      <dgm:spPr/>
    </dgm:pt>
  </dgm:ptLst>
  <dgm:cxnLst>
    <dgm:cxn modelId="{55264A03-118A-4E05-94A2-AED355B6AC3A}" type="presOf" srcId="{1127A3FD-59F1-4AB6-8CF5-4B87333C4559}" destId="{2C3E4532-62CE-4357-92CF-4F788A7D9386}" srcOrd="0" destOrd="0" presId="urn:microsoft.com/office/officeart/2008/layout/LinedList"/>
    <dgm:cxn modelId="{11DA8406-9AC5-49D3-B3CC-59D333942232}" srcId="{4E2CD8E2-4D9E-48A8-81D0-648F93F3FABD}" destId="{048FB0CD-4F87-429C-B3A9-49C0E95545F5}" srcOrd="1" destOrd="0" parTransId="{93B6F19B-1ECB-40A7-9A80-3853AB112E70}" sibTransId="{E148A6DD-73CF-4594-865F-4EF80A0D311D}"/>
    <dgm:cxn modelId="{10D4CF24-8A54-411F-BC60-9B6EC60A9C5B}" type="presOf" srcId="{A1468F5F-22D0-4A16-8542-A96D11255265}" destId="{94856BF2-E025-4304-BFB5-6FA498C7EF8B}" srcOrd="0" destOrd="0" presId="urn:microsoft.com/office/officeart/2008/layout/LinedList"/>
    <dgm:cxn modelId="{640E193F-8308-4511-84E0-F227453A933E}" srcId="{4E2CD8E2-4D9E-48A8-81D0-648F93F3FABD}" destId="{6E608127-C2BF-474F-81EB-C10A7054DBA5}" srcOrd="2" destOrd="0" parTransId="{C146D503-3EC9-4E6E-9367-56F97A8D3BC2}" sibTransId="{2EB4D75C-B3BB-4D07-870A-079B6591CE23}"/>
    <dgm:cxn modelId="{41BA7765-807F-4E0D-B4CA-9F6A34F56A96}" srcId="{4E2CD8E2-4D9E-48A8-81D0-648F93F3FABD}" destId="{8E6E82C1-D406-45BA-99F1-9B623B5AE7FE}" srcOrd="0" destOrd="0" parTransId="{24E2730A-361A-490C-8513-AD545745156C}" sibTransId="{29CE301F-6564-403C-9526-3641660E0FDB}"/>
    <dgm:cxn modelId="{91987947-AC2D-41CF-AE64-A591A72B2859}" type="presOf" srcId="{048FB0CD-4F87-429C-B3A9-49C0E95545F5}" destId="{90E24216-355F-4A5A-BB12-B34CF38F6163}" srcOrd="0" destOrd="0" presId="urn:microsoft.com/office/officeart/2008/layout/LinedList"/>
    <dgm:cxn modelId="{40193A76-FA17-43F2-B9A2-D116DFCB39C6}" srcId="{4E2CD8E2-4D9E-48A8-81D0-648F93F3FABD}" destId="{A1468F5F-22D0-4A16-8542-A96D11255265}" srcOrd="4" destOrd="0" parTransId="{8702AFD0-A3A3-41E8-88B3-38850B410586}" sibTransId="{3B769363-2A8E-4AE2-8AAE-861285111E90}"/>
    <dgm:cxn modelId="{7CEA1557-1FDE-40A3-B332-1135E45D8A4B}" type="presOf" srcId="{4E2CD8E2-4D9E-48A8-81D0-648F93F3FABD}" destId="{CC65761A-3F10-4090-8057-306D095F77AA}" srcOrd="0" destOrd="0" presId="urn:microsoft.com/office/officeart/2008/layout/LinedList"/>
    <dgm:cxn modelId="{4967899D-803F-4915-B198-EA6B57443110}" srcId="{4E2CD8E2-4D9E-48A8-81D0-648F93F3FABD}" destId="{1127A3FD-59F1-4AB6-8CF5-4B87333C4559}" srcOrd="3" destOrd="0" parTransId="{5F0F6DF2-5942-4B14-8056-7CCFE0834570}" sibTransId="{0AA69A74-0D37-4A48-980B-63F5CE5D7C20}"/>
    <dgm:cxn modelId="{471EAEBD-D1DE-4D5C-9B0E-DE1DA0478238}" type="presOf" srcId="{8E6E82C1-D406-45BA-99F1-9B623B5AE7FE}" destId="{F3B34CBA-CDE6-470F-95BC-0471D77B1EDD}" srcOrd="0" destOrd="0" presId="urn:microsoft.com/office/officeart/2008/layout/LinedList"/>
    <dgm:cxn modelId="{F85338D4-D2D4-4CAD-8CA4-2122F2C6C084}" type="presOf" srcId="{6E608127-C2BF-474F-81EB-C10A7054DBA5}" destId="{70879A9D-AA3B-4D23-9E4D-2A7D3F789D81}" srcOrd="0" destOrd="0" presId="urn:microsoft.com/office/officeart/2008/layout/LinedList"/>
    <dgm:cxn modelId="{E4ABBBD7-7213-47FA-9D25-825E2BAA5E76}" type="presParOf" srcId="{CC65761A-3F10-4090-8057-306D095F77AA}" destId="{AD4EC2E3-B8A6-4037-9511-7129DC0870C3}" srcOrd="0" destOrd="0" presId="urn:microsoft.com/office/officeart/2008/layout/LinedList"/>
    <dgm:cxn modelId="{2B4D0DE4-EAC7-44F8-B030-1B235D30E102}" type="presParOf" srcId="{CC65761A-3F10-4090-8057-306D095F77AA}" destId="{2B6698DE-B076-4D14-BF2F-D49FFEF9663C}" srcOrd="1" destOrd="0" presId="urn:microsoft.com/office/officeart/2008/layout/LinedList"/>
    <dgm:cxn modelId="{E84B3024-C4EC-42E5-9EAA-362570046E8E}" type="presParOf" srcId="{2B6698DE-B076-4D14-BF2F-D49FFEF9663C}" destId="{F3B34CBA-CDE6-470F-95BC-0471D77B1EDD}" srcOrd="0" destOrd="0" presId="urn:microsoft.com/office/officeart/2008/layout/LinedList"/>
    <dgm:cxn modelId="{ACB2ABF7-9D94-478E-8174-5DE13000FD6A}" type="presParOf" srcId="{2B6698DE-B076-4D14-BF2F-D49FFEF9663C}" destId="{2D7D7827-D154-42D3-AD4F-7C8228AFA6C5}" srcOrd="1" destOrd="0" presId="urn:microsoft.com/office/officeart/2008/layout/LinedList"/>
    <dgm:cxn modelId="{D8917604-8AC2-4C91-A464-6B0C6B887DC6}" type="presParOf" srcId="{CC65761A-3F10-4090-8057-306D095F77AA}" destId="{A52B6415-C6D2-438F-B97F-5CB973AFDB26}" srcOrd="2" destOrd="0" presId="urn:microsoft.com/office/officeart/2008/layout/LinedList"/>
    <dgm:cxn modelId="{EA8CFC56-0B62-485E-94CF-B1E521E5B6C8}" type="presParOf" srcId="{CC65761A-3F10-4090-8057-306D095F77AA}" destId="{81A7D0C3-3278-40E3-AF94-CF178A1F6426}" srcOrd="3" destOrd="0" presId="urn:microsoft.com/office/officeart/2008/layout/LinedList"/>
    <dgm:cxn modelId="{CE192AA7-9215-4DC7-9011-05B787557398}" type="presParOf" srcId="{81A7D0C3-3278-40E3-AF94-CF178A1F6426}" destId="{90E24216-355F-4A5A-BB12-B34CF38F6163}" srcOrd="0" destOrd="0" presId="urn:microsoft.com/office/officeart/2008/layout/LinedList"/>
    <dgm:cxn modelId="{E744FF99-1E50-49D1-8E2B-0C11BC2674E1}" type="presParOf" srcId="{81A7D0C3-3278-40E3-AF94-CF178A1F6426}" destId="{0DD249F1-65E4-46E4-A77D-13EB425DDD5B}" srcOrd="1" destOrd="0" presId="urn:microsoft.com/office/officeart/2008/layout/LinedList"/>
    <dgm:cxn modelId="{3CDACB32-0C0C-44D3-A740-C4B9537588C5}" type="presParOf" srcId="{CC65761A-3F10-4090-8057-306D095F77AA}" destId="{14BCD09D-D69B-4F18-8260-D7E3B748A9E8}" srcOrd="4" destOrd="0" presId="urn:microsoft.com/office/officeart/2008/layout/LinedList"/>
    <dgm:cxn modelId="{8FB11B50-F722-41D8-A270-252C0DDACD49}" type="presParOf" srcId="{CC65761A-3F10-4090-8057-306D095F77AA}" destId="{2DE831D3-23EB-4C7D-91C6-C5077BFE8D6B}" srcOrd="5" destOrd="0" presId="urn:microsoft.com/office/officeart/2008/layout/LinedList"/>
    <dgm:cxn modelId="{80780332-D505-4786-B6CB-448048BC3E3C}" type="presParOf" srcId="{2DE831D3-23EB-4C7D-91C6-C5077BFE8D6B}" destId="{70879A9D-AA3B-4D23-9E4D-2A7D3F789D81}" srcOrd="0" destOrd="0" presId="urn:microsoft.com/office/officeart/2008/layout/LinedList"/>
    <dgm:cxn modelId="{65103E33-23B8-4706-BF80-5FA965180375}" type="presParOf" srcId="{2DE831D3-23EB-4C7D-91C6-C5077BFE8D6B}" destId="{ED8D9ED1-6C65-40CF-A9D0-CCC041A01AAB}" srcOrd="1" destOrd="0" presId="urn:microsoft.com/office/officeart/2008/layout/LinedList"/>
    <dgm:cxn modelId="{2A021544-92B7-4BD1-8C08-01A6F313A198}" type="presParOf" srcId="{CC65761A-3F10-4090-8057-306D095F77AA}" destId="{2D8E53BA-5EFC-4845-A72E-C2EC5637BB4D}" srcOrd="6" destOrd="0" presId="urn:microsoft.com/office/officeart/2008/layout/LinedList"/>
    <dgm:cxn modelId="{A0096D16-E647-495C-8081-C28D6BFA537A}" type="presParOf" srcId="{CC65761A-3F10-4090-8057-306D095F77AA}" destId="{47D6A469-2BC2-4FAD-B0F0-D80DB082F78F}" srcOrd="7" destOrd="0" presId="urn:microsoft.com/office/officeart/2008/layout/LinedList"/>
    <dgm:cxn modelId="{AC7657F9-388A-40A1-9C8E-98E37B68E3E2}" type="presParOf" srcId="{47D6A469-2BC2-4FAD-B0F0-D80DB082F78F}" destId="{2C3E4532-62CE-4357-92CF-4F788A7D9386}" srcOrd="0" destOrd="0" presId="urn:microsoft.com/office/officeart/2008/layout/LinedList"/>
    <dgm:cxn modelId="{DB07D777-278A-4AE4-9A76-0D7BED68D86C}" type="presParOf" srcId="{47D6A469-2BC2-4FAD-B0F0-D80DB082F78F}" destId="{89F3A2CB-E0C7-46B7-BDA0-D0389A5E61AA}" srcOrd="1" destOrd="0" presId="urn:microsoft.com/office/officeart/2008/layout/LinedList"/>
    <dgm:cxn modelId="{4CF9B370-B618-402E-A590-C4CC1449315E}" type="presParOf" srcId="{CC65761A-3F10-4090-8057-306D095F77AA}" destId="{39BF1D05-ED77-41EE-90B9-5B77681414F9}" srcOrd="8" destOrd="0" presId="urn:microsoft.com/office/officeart/2008/layout/LinedList"/>
    <dgm:cxn modelId="{F033168F-8795-462D-B2B9-5E9B8196C07B}" type="presParOf" srcId="{CC65761A-3F10-4090-8057-306D095F77AA}" destId="{874DD2B3-E161-422C-AD1E-BD8ED85C298C}" srcOrd="9" destOrd="0" presId="urn:microsoft.com/office/officeart/2008/layout/LinedList"/>
    <dgm:cxn modelId="{31177112-9A7E-4E05-9388-F2AE37EFC426}" type="presParOf" srcId="{874DD2B3-E161-422C-AD1E-BD8ED85C298C}" destId="{94856BF2-E025-4304-BFB5-6FA498C7EF8B}" srcOrd="0" destOrd="0" presId="urn:microsoft.com/office/officeart/2008/layout/LinedList"/>
    <dgm:cxn modelId="{CF586ACC-2E5B-49A2-BE17-9EDAE8BEB66B}" type="presParOf" srcId="{874DD2B3-E161-422C-AD1E-BD8ED85C298C}" destId="{82D9B4BE-E925-47E6-B354-FF5E1D62C5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801646-622E-450D-ACB9-35689447DEC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C44E58C-14D6-446A-9AA9-F3A8891438FC}">
      <dgm:prSet/>
      <dgm:spPr/>
      <dgm:t>
        <a:bodyPr/>
        <a:lstStyle/>
        <a:p>
          <a:pPr algn="just"/>
          <a:r>
            <a:rPr lang="tr-TR" b="1" dirty="0"/>
            <a:t>Kökenler (1990'ların ortası): </a:t>
          </a:r>
          <a:r>
            <a:rPr lang="tr-TR" dirty="0" err="1"/>
            <a:t>Grady</a:t>
          </a:r>
          <a:r>
            <a:rPr lang="tr-TR" dirty="0"/>
            <a:t> </a:t>
          </a:r>
          <a:r>
            <a:rPr lang="tr-TR" dirty="0" err="1"/>
            <a:t>Booch</a:t>
          </a:r>
          <a:r>
            <a:rPr lang="tr-TR" dirty="0"/>
            <a:t>, </a:t>
          </a:r>
          <a:r>
            <a:rPr lang="tr-TR" dirty="0" err="1"/>
            <a:t>Ivar</a:t>
          </a:r>
          <a:r>
            <a:rPr lang="tr-TR" dirty="0"/>
            <a:t> Jacobson ve James </a:t>
          </a:r>
          <a:r>
            <a:rPr lang="tr-TR" dirty="0" err="1"/>
            <a:t>Rumbaugh</a:t>
          </a:r>
          <a:r>
            <a:rPr lang="tr-TR" dirty="0"/>
            <a:t> tarafından geliştirilmiştir. 1997 yılında Nesne Yönetim Grubu (OMG) tarafından kabul görmüştür.</a:t>
          </a:r>
          <a:endParaRPr lang="en-US" dirty="0"/>
        </a:p>
      </dgm:t>
    </dgm:pt>
    <dgm:pt modelId="{D8830530-B85E-4394-B0F4-A48946C83659}" type="parTrans" cxnId="{F863AF73-529B-4C8E-B5C3-4A2C9A446520}">
      <dgm:prSet/>
      <dgm:spPr/>
      <dgm:t>
        <a:bodyPr/>
        <a:lstStyle/>
        <a:p>
          <a:endParaRPr lang="en-US"/>
        </a:p>
      </dgm:t>
    </dgm:pt>
    <dgm:pt modelId="{A39C32FD-5D20-4934-B17F-D7AB4DCE7726}" type="sibTrans" cxnId="{F863AF73-529B-4C8E-B5C3-4A2C9A446520}">
      <dgm:prSet/>
      <dgm:spPr/>
      <dgm:t>
        <a:bodyPr/>
        <a:lstStyle/>
        <a:p>
          <a:endParaRPr lang="en-US"/>
        </a:p>
      </dgm:t>
    </dgm:pt>
    <dgm:pt modelId="{28054690-9341-4F0E-BF07-63BBD83F5C4C}">
      <dgm:prSet/>
      <dgm:spPr/>
      <dgm:t>
        <a:bodyPr/>
        <a:lstStyle/>
        <a:p>
          <a:pPr algn="just"/>
          <a:r>
            <a:rPr lang="en-US" b="1" dirty="0"/>
            <a:t>UML 1.x (1990'ların </a:t>
          </a:r>
          <a:r>
            <a:rPr lang="en-US" b="1" dirty="0" err="1"/>
            <a:t>sonundan</a:t>
          </a:r>
          <a:r>
            <a:rPr lang="en-US" b="1" dirty="0"/>
            <a:t> 2000'lerin </a:t>
          </a:r>
          <a:r>
            <a:rPr lang="en-US" b="1" dirty="0" err="1"/>
            <a:t>başına</a:t>
          </a:r>
          <a:r>
            <a:rPr lang="en-US" b="1" dirty="0"/>
            <a:t> </a:t>
          </a:r>
          <a:r>
            <a:rPr lang="en-US" b="1" dirty="0" err="1"/>
            <a:t>kadar</a:t>
          </a:r>
          <a:r>
            <a:rPr lang="en-US" b="1" dirty="0"/>
            <a:t>):</a:t>
          </a:r>
          <a:r>
            <a:rPr lang="tr-TR" b="1" dirty="0"/>
            <a:t> </a:t>
          </a:r>
          <a:r>
            <a:rPr lang="tr-TR" dirty="0"/>
            <a:t>Sınıf diyagramı, kullanım durumu diyagramı, sıra diyagramları ve durum diyagramları geliştirilmiştir.</a:t>
          </a:r>
          <a:endParaRPr lang="en-US" dirty="0"/>
        </a:p>
      </dgm:t>
    </dgm:pt>
    <dgm:pt modelId="{71C43FBD-F2AC-4F70-A985-79BDE30F9ABC}" type="parTrans" cxnId="{689EBAC8-06B0-49DB-B17A-EBE6CC9C35E2}">
      <dgm:prSet/>
      <dgm:spPr/>
      <dgm:t>
        <a:bodyPr/>
        <a:lstStyle/>
        <a:p>
          <a:endParaRPr lang="en-US"/>
        </a:p>
      </dgm:t>
    </dgm:pt>
    <dgm:pt modelId="{90DA78C0-EF68-4A4A-BC26-7188C9948A08}" type="sibTrans" cxnId="{689EBAC8-06B0-49DB-B17A-EBE6CC9C35E2}">
      <dgm:prSet/>
      <dgm:spPr/>
      <dgm:t>
        <a:bodyPr/>
        <a:lstStyle/>
        <a:p>
          <a:endParaRPr lang="en-US"/>
        </a:p>
      </dgm:t>
    </dgm:pt>
    <dgm:pt modelId="{213BF4AC-2E14-44E8-998F-706F3C348EE9}">
      <dgm:prSet/>
      <dgm:spPr/>
      <dgm:t>
        <a:bodyPr/>
        <a:lstStyle/>
        <a:p>
          <a:pPr algn="just"/>
          <a:r>
            <a:rPr lang="tr-TR" b="1" dirty="0"/>
            <a:t>UML 2.0 (2005): </a:t>
          </a:r>
          <a:r>
            <a:rPr lang="tr-TR" dirty="0"/>
            <a:t>Semantiğin daha kesin belirlenmesi ve karmaşık sistemlerin modellenmesi amacıyla geliştirilmiştir. Destek ve bileşen diyagramları, bileşik yapı diyagramları ve zamanlama diyagramları gibi ek diyagram türleri dahil olmak üzere birçok yeni özellik ve iyileştirme getirmiştir.</a:t>
          </a:r>
          <a:endParaRPr lang="en-US" dirty="0"/>
        </a:p>
      </dgm:t>
    </dgm:pt>
    <dgm:pt modelId="{911A72F2-C421-475E-8A2F-C4415356B6F3}" type="parTrans" cxnId="{5492FE93-FC42-4ABD-A65C-777679E468A8}">
      <dgm:prSet/>
      <dgm:spPr/>
      <dgm:t>
        <a:bodyPr/>
        <a:lstStyle/>
        <a:p>
          <a:endParaRPr lang="en-US"/>
        </a:p>
      </dgm:t>
    </dgm:pt>
    <dgm:pt modelId="{C4C81F07-9CA0-4E63-BB5E-526FDDACE91A}" type="sibTrans" cxnId="{5492FE93-FC42-4ABD-A65C-777679E468A8}">
      <dgm:prSet/>
      <dgm:spPr/>
      <dgm:t>
        <a:bodyPr/>
        <a:lstStyle/>
        <a:p>
          <a:endParaRPr lang="en-US"/>
        </a:p>
      </dgm:t>
    </dgm:pt>
    <dgm:pt modelId="{29418C7B-7C2F-41A1-9ABE-36EA2A083D04}" type="pres">
      <dgm:prSet presAssocID="{EF801646-622E-450D-ACB9-35689447DEC4}" presName="vert0" presStyleCnt="0">
        <dgm:presLayoutVars>
          <dgm:dir/>
          <dgm:animOne val="branch"/>
          <dgm:animLvl val="lvl"/>
        </dgm:presLayoutVars>
      </dgm:prSet>
      <dgm:spPr/>
    </dgm:pt>
    <dgm:pt modelId="{E9B46211-4C83-419E-A7DB-49862EF96ECC}" type="pres">
      <dgm:prSet presAssocID="{AC44E58C-14D6-446A-9AA9-F3A8891438FC}" presName="thickLine" presStyleLbl="alignNode1" presStyleIdx="0" presStyleCnt="3"/>
      <dgm:spPr/>
    </dgm:pt>
    <dgm:pt modelId="{5745767A-1499-4735-9FF5-CA832241D72B}" type="pres">
      <dgm:prSet presAssocID="{AC44E58C-14D6-446A-9AA9-F3A8891438FC}" presName="horz1" presStyleCnt="0"/>
      <dgm:spPr/>
    </dgm:pt>
    <dgm:pt modelId="{8E5A7693-6519-4849-BCE0-074B115DB352}" type="pres">
      <dgm:prSet presAssocID="{AC44E58C-14D6-446A-9AA9-F3A8891438FC}" presName="tx1" presStyleLbl="revTx" presStyleIdx="0" presStyleCnt="3"/>
      <dgm:spPr/>
    </dgm:pt>
    <dgm:pt modelId="{AE69B0BF-B880-41FA-9440-69A2855F5C56}" type="pres">
      <dgm:prSet presAssocID="{AC44E58C-14D6-446A-9AA9-F3A8891438FC}" presName="vert1" presStyleCnt="0"/>
      <dgm:spPr/>
    </dgm:pt>
    <dgm:pt modelId="{007D5D8E-3140-41E0-8376-CE628BD9C77C}" type="pres">
      <dgm:prSet presAssocID="{28054690-9341-4F0E-BF07-63BBD83F5C4C}" presName="thickLine" presStyleLbl="alignNode1" presStyleIdx="1" presStyleCnt="3"/>
      <dgm:spPr/>
    </dgm:pt>
    <dgm:pt modelId="{0D31A14F-CA50-4C53-9F1B-5D93D37A9C4C}" type="pres">
      <dgm:prSet presAssocID="{28054690-9341-4F0E-BF07-63BBD83F5C4C}" presName="horz1" presStyleCnt="0"/>
      <dgm:spPr/>
    </dgm:pt>
    <dgm:pt modelId="{13645D5D-4924-4EA5-B0FB-0DB190CE6AB4}" type="pres">
      <dgm:prSet presAssocID="{28054690-9341-4F0E-BF07-63BBD83F5C4C}" presName="tx1" presStyleLbl="revTx" presStyleIdx="1" presStyleCnt="3"/>
      <dgm:spPr/>
    </dgm:pt>
    <dgm:pt modelId="{AF9DB9F6-8A0E-43AD-9023-DEEB17E5988E}" type="pres">
      <dgm:prSet presAssocID="{28054690-9341-4F0E-BF07-63BBD83F5C4C}" presName="vert1" presStyleCnt="0"/>
      <dgm:spPr/>
    </dgm:pt>
    <dgm:pt modelId="{BC421EBD-C379-4C73-A96E-7DCC907648CB}" type="pres">
      <dgm:prSet presAssocID="{213BF4AC-2E14-44E8-998F-706F3C348EE9}" presName="thickLine" presStyleLbl="alignNode1" presStyleIdx="2" presStyleCnt="3"/>
      <dgm:spPr/>
    </dgm:pt>
    <dgm:pt modelId="{B3C1BA61-15DD-49B3-9794-27332DDE54F2}" type="pres">
      <dgm:prSet presAssocID="{213BF4AC-2E14-44E8-998F-706F3C348EE9}" presName="horz1" presStyleCnt="0"/>
      <dgm:spPr/>
    </dgm:pt>
    <dgm:pt modelId="{EF4CAA90-D00D-4ED1-9A81-F5FD94ED891F}" type="pres">
      <dgm:prSet presAssocID="{213BF4AC-2E14-44E8-998F-706F3C348EE9}" presName="tx1" presStyleLbl="revTx" presStyleIdx="2" presStyleCnt="3"/>
      <dgm:spPr/>
    </dgm:pt>
    <dgm:pt modelId="{C21EABC0-A630-49F4-8196-56055D2A7DB6}" type="pres">
      <dgm:prSet presAssocID="{213BF4AC-2E14-44E8-998F-706F3C348EE9}" presName="vert1" presStyleCnt="0"/>
      <dgm:spPr/>
    </dgm:pt>
  </dgm:ptLst>
  <dgm:cxnLst>
    <dgm:cxn modelId="{AEDAB13D-2150-48F2-AC0A-958ACF13534E}" type="presOf" srcId="{EF801646-622E-450D-ACB9-35689447DEC4}" destId="{29418C7B-7C2F-41A1-9ABE-36EA2A083D04}" srcOrd="0" destOrd="0" presId="urn:microsoft.com/office/officeart/2008/layout/LinedList"/>
    <dgm:cxn modelId="{F863AF73-529B-4C8E-B5C3-4A2C9A446520}" srcId="{EF801646-622E-450D-ACB9-35689447DEC4}" destId="{AC44E58C-14D6-446A-9AA9-F3A8891438FC}" srcOrd="0" destOrd="0" parTransId="{D8830530-B85E-4394-B0F4-A48946C83659}" sibTransId="{A39C32FD-5D20-4934-B17F-D7AB4DCE7726}"/>
    <dgm:cxn modelId="{B0A9CF7B-D58E-4C34-AE07-BBDF1929EF19}" type="presOf" srcId="{213BF4AC-2E14-44E8-998F-706F3C348EE9}" destId="{EF4CAA90-D00D-4ED1-9A81-F5FD94ED891F}" srcOrd="0" destOrd="0" presId="urn:microsoft.com/office/officeart/2008/layout/LinedList"/>
    <dgm:cxn modelId="{97C6E683-92CE-43E8-A89D-48111F706179}" type="presOf" srcId="{28054690-9341-4F0E-BF07-63BBD83F5C4C}" destId="{13645D5D-4924-4EA5-B0FB-0DB190CE6AB4}" srcOrd="0" destOrd="0" presId="urn:microsoft.com/office/officeart/2008/layout/LinedList"/>
    <dgm:cxn modelId="{5492FE93-FC42-4ABD-A65C-777679E468A8}" srcId="{EF801646-622E-450D-ACB9-35689447DEC4}" destId="{213BF4AC-2E14-44E8-998F-706F3C348EE9}" srcOrd="2" destOrd="0" parTransId="{911A72F2-C421-475E-8A2F-C4415356B6F3}" sibTransId="{C4C81F07-9CA0-4E63-BB5E-526FDDACE91A}"/>
    <dgm:cxn modelId="{02FBE3BF-8FC7-4700-A331-A089F42C71F3}" type="presOf" srcId="{AC44E58C-14D6-446A-9AA9-F3A8891438FC}" destId="{8E5A7693-6519-4849-BCE0-074B115DB352}" srcOrd="0" destOrd="0" presId="urn:microsoft.com/office/officeart/2008/layout/LinedList"/>
    <dgm:cxn modelId="{689EBAC8-06B0-49DB-B17A-EBE6CC9C35E2}" srcId="{EF801646-622E-450D-ACB9-35689447DEC4}" destId="{28054690-9341-4F0E-BF07-63BBD83F5C4C}" srcOrd="1" destOrd="0" parTransId="{71C43FBD-F2AC-4F70-A985-79BDE30F9ABC}" sibTransId="{90DA78C0-EF68-4A4A-BC26-7188C9948A08}"/>
    <dgm:cxn modelId="{D5D1078A-025E-4376-ABAF-D1E71778F02C}" type="presParOf" srcId="{29418C7B-7C2F-41A1-9ABE-36EA2A083D04}" destId="{E9B46211-4C83-419E-A7DB-49862EF96ECC}" srcOrd="0" destOrd="0" presId="urn:microsoft.com/office/officeart/2008/layout/LinedList"/>
    <dgm:cxn modelId="{BDBD3270-281D-4024-A22A-86630399DFAF}" type="presParOf" srcId="{29418C7B-7C2F-41A1-9ABE-36EA2A083D04}" destId="{5745767A-1499-4735-9FF5-CA832241D72B}" srcOrd="1" destOrd="0" presId="urn:microsoft.com/office/officeart/2008/layout/LinedList"/>
    <dgm:cxn modelId="{F074D87B-4DE2-45B6-904A-ADA0030C986A}" type="presParOf" srcId="{5745767A-1499-4735-9FF5-CA832241D72B}" destId="{8E5A7693-6519-4849-BCE0-074B115DB352}" srcOrd="0" destOrd="0" presId="urn:microsoft.com/office/officeart/2008/layout/LinedList"/>
    <dgm:cxn modelId="{19AF3045-EFEC-4A0D-B5EE-2396461480B5}" type="presParOf" srcId="{5745767A-1499-4735-9FF5-CA832241D72B}" destId="{AE69B0BF-B880-41FA-9440-69A2855F5C56}" srcOrd="1" destOrd="0" presId="urn:microsoft.com/office/officeart/2008/layout/LinedList"/>
    <dgm:cxn modelId="{052DA730-A637-4F54-9DBA-489F43A3A7E8}" type="presParOf" srcId="{29418C7B-7C2F-41A1-9ABE-36EA2A083D04}" destId="{007D5D8E-3140-41E0-8376-CE628BD9C77C}" srcOrd="2" destOrd="0" presId="urn:microsoft.com/office/officeart/2008/layout/LinedList"/>
    <dgm:cxn modelId="{4E6B594A-64B0-4369-B4D7-AB81C9D75C3E}" type="presParOf" srcId="{29418C7B-7C2F-41A1-9ABE-36EA2A083D04}" destId="{0D31A14F-CA50-4C53-9F1B-5D93D37A9C4C}" srcOrd="3" destOrd="0" presId="urn:microsoft.com/office/officeart/2008/layout/LinedList"/>
    <dgm:cxn modelId="{DCF353A0-69DC-4B0C-AF1E-251C43767F67}" type="presParOf" srcId="{0D31A14F-CA50-4C53-9F1B-5D93D37A9C4C}" destId="{13645D5D-4924-4EA5-B0FB-0DB190CE6AB4}" srcOrd="0" destOrd="0" presId="urn:microsoft.com/office/officeart/2008/layout/LinedList"/>
    <dgm:cxn modelId="{162E18E6-014A-48A5-A86B-132C13E2EE03}" type="presParOf" srcId="{0D31A14F-CA50-4C53-9F1B-5D93D37A9C4C}" destId="{AF9DB9F6-8A0E-43AD-9023-DEEB17E5988E}" srcOrd="1" destOrd="0" presId="urn:microsoft.com/office/officeart/2008/layout/LinedList"/>
    <dgm:cxn modelId="{1FF5F355-A4A7-4661-88BC-9F861DC487BE}" type="presParOf" srcId="{29418C7B-7C2F-41A1-9ABE-36EA2A083D04}" destId="{BC421EBD-C379-4C73-A96E-7DCC907648CB}" srcOrd="4" destOrd="0" presId="urn:microsoft.com/office/officeart/2008/layout/LinedList"/>
    <dgm:cxn modelId="{9C587E64-EFC4-4802-829F-1BF94A8FCCD6}" type="presParOf" srcId="{29418C7B-7C2F-41A1-9ABE-36EA2A083D04}" destId="{B3C1BA61-15DD-49B3-9794-27332DDE54F2}" srcOrd="5" destOrd="0" presId="urn:microsoft.com/office/officeart/2008/layout/LinedList"/>
    <dgm:cxn modelId="{E48E1F25-7534-41F4-B4AA-1389C89605E5}" type="presParOf" srcId="{B3C1BA61-15DD-49B3-9794-27332DDE54F2}" destId="{EF4CAA90-D00D-4ED1-9A81-F5FD94ED891F}" srcOrd="0" destOrd="0" presId="urn:microsoft.com/office/officeart/2008/layout/LinedList"/>
    <dgm:cxn modelId="{D6DF1C30-BB2C-4835-8876-DA8D952E49A2}" type="presParOf" srcId="{B3C1BA61-15DD-49B3-9794-27332DDE54F2}" destId="{C21EABC0-A630-49F4-8196-56055D2A7D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248D73-A29D-46BE-81E5-E4CBC7A1ADE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B7C8DF24-1CE8-4B3B-9BA7-65F40EE4EC53}">
      <dgm:prSet/>
      <dgm:spPr/>
      <dgm:t>
        <a:bodyPr/>
        <a:lstStyle/>
        <a:p>
          <a:pPr algn="just"/>
          <a:r>
            <a:rPr lang="de-DE" b="1" dirty="0"/>
            <a:t>UML 2.x (2005'ten </a:t>
          </a:r>
          <a:r>
            <a:rPr lang="de-DE" b="1" dirty="0" err="1"/>
            <a:t>günümüze</a:t>
          </a:r>
          <a:r>
            <a:rPr lang="de-DE" b="1" dirty="0"/>
            <a:t>):</a:t>
          </a:r>
          <a:r>
            <a:rPr lang="tr-TR" b="1" dirty="0"/>
            <a:t> </a:t>
          </a:r>
          <a:r>
            <a:rPr lang="tr-TR" dirty="0"/>
            <a:t>Kullanıcılar tarafından tespit edilen sorunları ele almış ve modern yazılım mühendisliği uygulamalarını daha iyi desteklemek için yeni özellikler eklemiştir.</a:t>
          </a:r>
          <a:endParaRPr lang="en-US" dirty="0"/>
        </a:p>
      </dgm:t>
    </dgm:pt>
    <dgm:pt modelId="{718591FB-F449-4FD1-BBAC-0DBC7BB435D0}" type="parTrans" cxnId="{3DB0BBFB-0BE1-45EF-9FE6-7715EFC17149}">
      <dgm:prSet/>
      <dgm:spPr/>
      <dgm:t>
        <a:bodyPr/>
        <a:lstStyle/>
        <a:p>
          <a:endParaRPr lang="en-US"/>
        </a:p>
      </dgm:t>
    </dgm:pt>
    <dgm:pt modelId="{AE3AD472-1858-40AE-9BB9-53215CB16B81}" type="sibTrans" cxnId="{3DB0BBFB-0BE1-45EF-9FE6-7715EFC17149}">
      <dgm:prSet/>
      <dgm:spPr/>
      <dgm:t>
        <a:bodyPr/>
        <a:lstStyle/>
        <a:p>
          <a:endParaRPr lang="en-US"/>
        </a:p>
      </dgm:t>
    </dgm:pt>
    <dgm:pt modelId="{C69E7451-FEC8-448C-8406-FA414084B3F5}">
      <dgm:prSet/>
      <dgm:spPr/>
      <dgm:t>
        <a:bodyPr/>
        <a:lstStyle/>
        <a:p>
          <a:pPr algn="just"/>
          <a:r>
            <a:rPr lang="tr-TR" b="1" dirty="0"/>
            <a:t>UML Profilleri ve Uzantıları: </a:t>
          </a:r>
          <a:r>
            <a:rPr lang="tr-TR" dirty="0" err="1"/>
            <a:t>SysML</a:t>
          </a:r>
          <a:r>
            <a:rPr lang="tr-TR" dirty="0"/>
            <a:t> (</a:t>
          </a:r>
          <a:r>
            <a:rPr lang="tr-TR" dirty="0" err="1"/>
            <a:t>Systems</a:t>
          </a:r>
          <a:r>
            <a:rPr lang="tr-TR" dirty="0"/>
            <a:t> </a:t>
          </a:r>
          <a:r>
            <a:rPr lang="tr-TR" dirty="0" err="1"/>
            <a:t>Modeling</a:t>
          </a:r>
          <a:r>
            <a:rPr lang="tr-TR" dirty="0"/>
            <a:t> Language) ve BPMN (Business </a:t>
          </a:r>
          <a:r>
            <a:rPr lang="tr-TR" dirty="0" err="1"/>
            <a:t>Process</a:t>
          </a:r>
          <a:r>
            <a:rPr lang="tr-TR" dirty="0"/>
            <a:t> Model </a:t>
          </a:r>
          <a:r>
            <a:rPr lang="tr-TR" dirty="0" err="1"/>
            <a:t>and</a:t>
          </a:r>
          <a:r>
            <a:rPr lang="tr-TR" dirty="0"/>
            <a:t> </a:t>
          </a:r>
          <a:r>
            <a:rPr lang="tr-TR" dirty="0" err="1"/>
            <a:t>Notation</a:t>
          </a:r>
          <a:r>
            <a:rPr lang="tr-TR" dirty="0"/>
            <a:t>) gibi profiller, sırasıyla sistem mühendisliği ve iş süreci modellemesi için özel modelleme yapıları sağlar.</a:t>
          </a:r>
          <a:endParaRPr lang="en-US" dirty="0"/>
        </a:p>
      </dgm:t>
    </dgm:pt>
    <dgm:pt modelId="{42BD687F-0EFB-43ED-8E81-9FB6C96C76EA}" type="parTrans" cxnId="{EA49AB67-9C04-432F-805A-E29872F5D618}">
      <dgm:prSet/>
      <dgm:spPr/>
      <dgm:t>
        <a:bodyPr/>
        <a:lstStyle/>
        <a:p>
          <a:endParaRPr lang="en-US"/>
        </a:p>
      </dgm:t>
    </dgm:pt>
    <dgm:pt modelId="{382D7F35-70CB-41CE-8E39-21A9D98DE589}" type="sibTrans" cxnId="{EA49AB67-9C04-432F-805A-E29872F5D618}">
      <dgm:prSet/>
      <dgm:spPr/>
      <dgm:t>
        <a:bodyPr/>
        <a:lstStyle/>
        <a:p>
          <a:endParaRPr lang="en-US"/>
        </a:p>
      </dgm:t>
    </dgm:pt>
    <dgm:pt modelId="{93F39224-BDDC-4CD9-8F13-34381D5BF7D6}">
      <dgm:prSet/>
      <dgm:spPr/>
      <dgm:t>
        <a:bodyPr/>
        <a:lstStyle/>
        <a:p>
          <a:pPr algn="just"/>
          <a:r>
            <a:rPr lang="tr-TR" b="1" dirty="0"/>
            <a:t>Araç Desteği ve Entegrasyon: </a:t>
          </a:r>
          <a:r>
            <a:rPr lang="tr-TR" dirty="0"/>
            <a:t>Günümüzde, kod oluşturma, model dönüştürme ve diğer yazılım geliştirme araçları ve ortamlarıyla entegrasyon gibi özellikler sunan çok çeşitli UML modelleme araçları mevcuttur.</a:t>
          </a:r>
          <a:endParaRPr lang="en-US" dirty="0"/>
        </a:p>
      </dgm:t>
    </dgm:pt>
    <dgm:pt modelId="{6A680846-A8A9-4887-83F4-5C1321F73E4F}" type="parTrans" cxnId="{FFEB1284-789F-42D1-A7DE-FA12C53DEF45}">
      <dgm:prSet/>
      <dgm:spPr/>
      <dgm:t>
        <a:bodyPr/>
        <a:lstStyle/>
        <a:p>
          <a:endParaRPr lang="en-US"/>
        </a:p>
      </dgm:t>
    </dgm:pt>
    <dgm:pt modelId="{AB665CE8-0D3C-4AC1-A9BA-F7EEBE3B4554}" type="sibTrans" cxnId="{FFEB1284-789F-42D1-A7DE-FA12C53DEF45}">
      <dgm:prSet/>
      <dgm:spPr/>
      <dgm:t>
        <a:bodyPr/>
        <a:lstStyle/>
        <a:p>
          <a:endParaRPr lang="en-US"/>
        </a:p>
      </dgm:t>
    </dgm:pt>
    <dgm:pt modelId="{049BA86A-FAAD-448E-B906-BAD906E18EF3}" type="pres">
      <dgm:prSet presAssocID="{DC248D73-A29D-46BE-81E5-E4CBC7A1ADE9}" presName="vert0" presStyleCnt="0">
        <dgm:presLayoutVars>
          <dgm:dir/>
          <dgm:animOne val="branch"/>
          <dgm:animLvl val="lvl"/>
        </dgm:presLayoutVars>
      </dgm:prSet>
      <dgm:spPr/>
    </dgm:pt>
    <dgm:pt modelId="{030F0E37-3318-450E-9C53-F33B6036484B}" type="pres">
      <dgm:prSet presAssocID="{B7C8DF24-1CE8-4B3B-9BA7-65F40EE4EC53}" presName="thickLine" presStyleLbl="alignNode1" presStyleIdx="0" presStyleCnt="3"/>
      <dgm:spPr/>
    </dgm:pt>
    <dgm:pt modelId="{59965B4A-A487-4BF3-90AB-400CDDE99842}" type="pres">
      <dgm:prSet presAssocID="{B7C8DF24-1CE8-4B3B-9BA7-65F40EE4EC53}" presName="horz1" presStyleCnt="0"/>
      <dgm:spPr/>
    </dgm:pt>
    <dgm:pt modelId="{EFD74472-52FC-4EC0-A3CB-9EA6193A2301}" type="pres">
      <dgm:prSet presAssocID="{B7C8DF24-1CE8-4B3B-9BA7-65F40EE4EC53}" presName="tx1" presStyleLbl="revTx" presStyleIdx="0" presStyleCnt="3"/>
      <dgm:spPr/>
    </dgm:pt>
    <dgm:pt modelId="{2F550384-F50D-4C83-BC41-9B6D41DA5BC1}" type="pres">
      <dgm:prSet presAssocID="{B7C8DF24-1CE8-4B3B-9BA7-65F40EE4EC53}" presName="vert1" presStyleCnt="0"/>
      <dgm:spPr/>
    </dgm:pt>
    <dgm:pt modelId="{FBAF2811-6DDC-4E46-82E4-C0D793EF42FD}" type="pres">
      <dgm:prSet presAssocID="{C69E7451-FEC8-448C-8406-FA414084B3F5}" presName="thickLine" presStyleLbl="alignNode1" presStyleIdx="1" presStyleCnt="3"/>
      <dgm:spPr/>
    </dgm:pt>
    <dgm:pt modelId="{A6EC22D2-0A93-461D-9B97-012BA7B19329}" type="pres">
      <dgm:prSet presAssocID="{C69E7451-FEC8-448C-8406-FA414084B3F5}" presName="horz1" presStyleCnt="0"/>
      <dgm:spPr/>
    </dgm:pt>
    <dgm:pt modelId="{FEF99DEE-8ABC-4C47-A607-639BBDAF6E73}" type="pres">
      <dgm:prSet presAssocID="{C69E7451-FEC8-448C-8406-FA414084B3F5}" presName="tx1" presStyleLbl="revTx" presStyleIdx="1" presStyleCnt="3"/>
      <dgm:spPr/>
    </dgm:pt>
    <dgm:pt modelId="{87155A22-0922-4FD8-BEF3-759F6D953E91}" type="pres">
      <dgm:prSet presAssocID="{C69E7451-FEC8-448C-8406-FA414084B3F5}" presName="vert1" presStyleCnt="0"/>
      <dgm:spPr/>
    </dgm:pt>
    <dgm:pt modelId="{F7F9941D-F5E6-4266-83CA-39E7C4CCF08E}" type="pres">
      <dgm:prSet presAssocID="{93F39224-BDDC-4CD9-8F13-34381D5BF7D6}" presName="thickLine" presStyleLbl="alignNode1" presStyleIdx="2" presStyleCnt="3"/>
      <dgm:spPr/>
    </dgm:pt>
    <dgm:pt modelId="{ABFBD393-3209-4CD9-8B37-5756778AD438}" type="pres">
      <dgm:prSet presAssocID="{93F39224-BDDC-4CD9-8F13-34381D5BF7D6}" presName="horz1" presStyleCnt="0"/>
      <dgm:spPr/>
    </dgm:pt>
    <dgm:pt modelId="{38DCF9AB-C6DE-41C2-BABF-EC8D7283E808}" type="pres">
      <dgm:prSet presAssocID="{93F39224-BDDC-4CD9-8F13-34381D5BF7D6}" presName="tx1" presStyleLbl="revTx" presStyleIdx="2" presStyleCnt="3"/>
      <dgm:spPr/>
    </dgm:pt>
    <dgm:pt modelId="{C956ADE4-BAF7-4B65-90B4-073E4189647D}" type="pres">
      <dgm:prSet presAssocID="{93F39224-BDDC-4CD9-8F13-34381D5BF7D6}" presName="vert1" presStyleCnt="0"/>
      <dgm:spPr/>
    </dgm:pt>
  </dgm:ptLst>
  <dgm:cxnLst>
    <dgm:cxn modelId="{8BC6D43F-AB0B-4438-AA1B-04F055833A32}" type="presOf" srcId="{DC248D73-A29D-46BE-81E5-E4CBC7A1ADE9}" destId="{049BA86A-FAAD-448E-B906-BAD906E18EF3}" srcOrd="0" destOrd="0" presId="urn:microsoft.com/office/officeart/2008/layout/LinedList"/>
    <dgm:cxn modelId="{EA49AB67-9C04-432F-805A-E29872F5D618}" srcId="{DC248D73-A29D-46BE-81E5-E4CBC7A1ADE9}" destId="{C69E7451-FEC8-448C-8406-FA414084B3F5}" srcOrd="1" destOrd="0" parTransId="{42BD687F-0EFB-43ED-8E81-9FB6C96C76EA}" sibTransId="{382D7F35-70CB-41CE-8E39-21A9D98DE589}"/>
    <dgm:cxn modelId="{1C1BD759-807F-4A8F-99E0-37E42193F733}" type="presOf" srcId="{B7C8DF24-1CE8-4B3B-9BA7-65F40EE4EC53}" destId="{EFD74472-52FC-4EC0-A3CB-9EA6193A2301}" srcOrd="0" destOrd="0" presId="urn:microsoft.com/office/officeart/2008/layout/LinedList"/>
    <dgm:cxn modelId="{FFEB1284-789F-42D1-A7DE-FA12C53DEF45}" srcId="{DC248D73-A29D-46BE-81E5-E4CBC7A1ADE9}" destId="{93F39224-BDDC-4CD9-8F13-34381D5BF7D6}" srcOrd="2" destOrd="0" parTransId="{6A680846-A8A9-4887-83F4-5C1321F73E4F}" sibTransId="{AB665CE8-0D3C-4AC1-A9BA-F7EEBE3B4554}"/>
    <dgm:cxn modelId="{BD1E60B0-31B1-42DB-BC84-D43BCF6EA843}" type="presOf" srcId="{C69E7451-FEC8-448C-8406-FA414084B3F5}" destId="{FEF99DEE-8ABC-4C47-A607-639BBDAF6E73}" srcOrd="0" destOrd="0" presId="urn:microsoft.com/office/officeart/2008/layout/LinedList"/>
    <dgm:cxn modelId="{92C1D3DE-92EA-48C4-9D50-9268190951AF}" type="presOf" srcId="{93F39224-BDDC-4CD9-8F13-34381D5BF7D6}" destId="{38DCF9AB-C6DE-41C2-BABF-EC8D7283E808}" srcOrd="0" destOrd="0" presId="urn:microsoft.com/office/officeart/2008/layout/LinedList"/>
    <dgm:cxn modelId="{3DB0BBFB-0BE1-45EF-9FE6-7715EFC17149}" srcId="{DC248D73-A29D-46BE-81E5-E4CBC7A1ADE9}" destId="{B7C8DF24-1CE8-4B3B-9BA7-65F40EE4EC53}" srcOrd="0" destOrd="0" parTransId="{718591FB-F449-4FD1-BBAC-0DBC7BB435D0}" sibTransId="{AE3AD472-1858-40AE-9BB9-53215CB16B81}"/>
    <dgm:cxn modelId="{82A0EE94-C043-4E4A-AE11-DC3F2DCDCEDA}" type="presParOf" srcId="{049BA86A-FAAD-448E-B906-BAD906E18EF3}" destId="{030F0E37-3318-450E-9C53-F33B6036484B}" srcOrd="0" destOrd="0" presId="urn:microsoft.com/office/officeart/2008/layout/LinedList"/>
    <dgm:cxn modelId="{FC827046-EAC1-49D7-B975-E214B25A8EE8}" type="presParOf" srcId="{049BA86A-FAAD-448E-B906-BAD906E18EF3}" destId="{59965B4A-A487-4BF3-90AB-400CDDE99842}" srcOrd="1" destOrd="0" presId="urn:microsoft.com/office/officeart/2008/layout/LinedList"/>
    <dgm:cxn modelId="{2F14074D-B69E-43FC-9FDD-DDE3B3904AEC}" type="presParOf" srcId="{59965B4A-A487-4BF3-90AB-400CDDE99842}" destId="{EFD74472-52FC-4EC0-A3CB-9EA6193A2301}" srcOrd="0" destOrd="0" presId="urn:microsoft.com/office/officeart/2008/layout/LinedList"/>
    <dgm:cxn modelId="{B81DF46D-7D8C-40F7-A8BE-64B4642D79EF}" type="presParOf" srcId="{59965B4A-A487-4BF3-90AB-400CDDE99842}" destId="{2F550384-F50D-4C83-BC41-9B6D41DA5BC1}" srcOrd="1" destOrd="0" presId="urn:microsoft.com/office/officeart/2008/layout/LinedList"/>
    <dgm:cxn modelId="{A758FF94-EFF9-4169-AB8C-A8A979A64F8F}" type="presParOf" srcId="{049BA86A-FAAD-448E-B906-BAD906E18EF3}" destId="{FBAF2811-6DDC-4E46-82E4-C0D793EF42FD}" srcOrd="2" destOrd="0" presId="urn:microsoft.com/office/officeart/2008/layout/LinedList"/>
    <dgm:cxn modelId="{23924717-348B-4606-8A8F-AB6E54383B52}" type="presParOf" srcId="{049BA86A-FAAD-448E-B906-BAD906E18EF3}" destId="{A6EC22D2-0A93-461D-9B97-012BA7B19329}" srcOrd="3" destOrd="0" presId="urn:microsoft.com/office/officeart/2008/layout/LinedList"/>
    <dgm:cxn modelId="{925D9800-F481-4740-B175-98DEE43DE4D2}" type="presParOf" srcId="{A6EC22D2-0A93-461D-9B97-012BA7B19329}" destId="{FEF99DEE-8ABC-4C47-A607-639BBDAF6E73}" srcOrd="0" destOrd="0" presId="urn:microsoft.com/office/officeart/2008/layout/LinedList"/>
    <dgm:cxn modelId="{34CF3F71-CB8D-4287-A434-6840B2F040E5}" type="presParOf" srcId="{A6EC22D2-0A93-461D-9B97-012BA7B19329}" destId="{87155A22-0922-4FD8-BEF3-759F6D953E91}" srcOrd="1" destOrd="0" presId="urn:microsoft.com/office/officeart/2008/layout/LinedList"/>
    <dgm:cxn modelId="{609894DD-4C0E-481E-807B-B3C8818CAC39}" type="presParOf" srcId="{049BA86A-FAAD-448E-B906-BAD906E18EF3}" destId="{F7F9941D-F5E6-4266-83CA-39E7C4CCF08E}" srcOrd="4" destOrd="0" presId="urn:microsoft.com/office/officeart/2008/layout/LinedList"/>
    <dgm:cxn modelId="{EDC8E343-63F8-4E29-836A-09B6C1F77375}" type="presParOf" srcId="{049BA86A-FAAD-448E-B906-BAD906E18EF3}" destId="{ABFBD393-3209-4CD9-8B37-5756778AD438}" srcOrd="5" destOrd="0" presId="urn:microsoft.com/office/officeart/2008/layout/LinedList"/>
    <dgm:cxn modelId="{31E73693-2FD3-439D-96EF-2D7334D0C658}" type="presParOf" srcId="{ABFBD393-3209-4CD9-8B37-5756778AD438}" destId="{38DCF9AB-C6DE-41C2-BABF-EC8D7283E808}" srcOrd="0" destOrd="0" presId="urn:microsoft.com/office/officeart/2008/layout/LinedList"/>
    <dgm:cxn modelId="{B8A3CFD6-FDFE-47DC-9478-A696ABA0FA8E}" type="presParOf" srcId="{ABFBD393-3209-4CD9-8B37-5756778AD438}" destId="{C956ADE4-BAF7-4B65-90B4-073E418964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6DBF1A-4AC7-4B25-AA16-BDB33C95626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1D984E-7368-4575-ABD1-E796C755751C}">
      <dgm:prSet/>
      <dgm:spPr/>
      <dgm:t>
        <a:bodyPr/>
        <a:lstStyle/>
        <a:p>
          <a:pPr algn="just"/>
          <a:r>
            <a:rPr lang="tr-TR" dirty="0"/>
            <a:t>Sistemi oluşturan unsurlara ve bunların ilişkilerine odaklanarak bir sistemin statik yapısını temsil eder.</a:t>
          </a:r>
          <a:endParaRPr lang="en-US" dirty="0"/>
        </a:p>
      </dgm:t>
    </dgm:pt>
    <dgm:pt modelId="{4D7DEF80-4036-48D5-BD09-70DC329CFEEA}" type="parTrans" cxnId="{D8289E16-D8FC-4F4D-A20B-196FDA9292E5}">
      <dgm:prSet/>
      <dgm:spPr/>
      <dgm:t>
        <a:bodyPr/>
        <a:lstStyle/>
        <a:p>
          <a:endParaRPr lang="en-US"/>
        </a:p>
      </dgm:t>
    </dgm:pt>
    <dgm:pt modelId="{BFF8B64C-8216-457E-BF79-54BE61332632}" type="sibTrans" cxnId="{D8289E16-D8FC-4F4D-A20B-196FDA9292E5}">
      <dgm:prSet/>
      <dgm:spPr/>
      <dgm:t>
        <a:bodyPr/>
        <a:lstStyle/>
        <a:p>
          <a:endParaRPr lang="en-US"/>
        </a:p>
      </dgm:t>
    </dgm:pt>
    <dgm:pt modelId="{5C5912C4-A224-436A-9B7B-6C0AD6B845CE}">
      <dgm:prSet/>
      <dgm:spPr/>
      <dgm:t>
        <a:bodyPr/>
        <a:lstStyle/>
        <a:p>
          <a:pPr algn="just"/>
          <a:r>
            <a:rPr lang="tr-TR" dirty="0"/>
            <a:t>Bu diyagramlar, sınıflar, nesneler, bileşenler ve bunlar arasındaki ilişkiler dahil olmak üzere sistemin mimarisinin bir planını sağlar.</a:t>
          </a:r>
          <a:endParaRPr lang="en-US" dirty="0"/>
        </a:p>
      </dgm:t>
    </dgm:pt>
    <dgm:pt modelId="{5DD60017-A3DC-4F48-8799-4011397D564D}" type="parTrans" cxnId="{0B73B8F4-41B5-4106-A481-852D7DB3384E}">
      <dgm:prSet/>
      <dgm:spPr/>
      <dgm:t>
        <a:bodyPr/>
        <a:lstStyle/>
        <a:p>
          <a:endParaRPr lang="en-US"/>
        </a:p>
      </dgm:t>
    </dgm:pt>
    <dgm:pt modelId="{DB6898D2-68B2-4F1D-BA94-94F0CAB62E22}" type="sibTrans" cxnId="{0B73B8F4-41B5-4106-A481-852D7DB3384E}">
      <dgm:prSet/>
      <dgm:spPr/>
      <dgm:t>
        <a:bodyPr/>
        <a:lstStyle/>
        <a:p>
          <a:endParaRPr lang="en-US"/>
        </a:p>
      </dgm:t>
    </dgm:pt>
    <dgm:pt modelId="{9837C738-E609-4041-A27C-29917AACF95B}" type="pres">
      <dgm:prSet presAssocID="{9D6DBF1A-4AC7-4B25-AA16-BDB33C956268}" presName="vert0" presStyleCnt="0">
        <dgm:presLayoutVars>
          <dgm:dir/>
          <dgm:animOne val="branch"/>
          <dgm:animLvl val="lvl"/>
        </dgm:presLayoutVars>
      </dgm:prSet>
      <dgm:spPr/>
    </dgm:pt>
    <dgm:pt modelId="{A160EEE6-5C90-4179-92E2-2F058520E8F7}" type="pres">
      <dgm:prSet presAssocID="{B31D984E-7368-4575-ABD1-E796C755751C}" presName="thickLine" presStyleLbl="alignNode1" presStyleIdx="0" presStyleCnt="2"/>
      <dgm:spPr/>
    </dgm:pt>
    <dgm:pt modelId="{5948D175-B230-4E41-B8B3-BB11AEA8C12D}" type="pres">
      <dgm:prSet presAssocID="{B31D984E-7368-4575-ABD1-E796C755751C}" presName="horz1" presStyleCnt="0"/>
      <dgm:spPr/>
    </dgm:pt>
    <dgm:pt modelId="{3BF87165-5BAC-4EF2-B0F5-DD94939C5A1E}" type="pres">
      <dgm:prSet presAssocID="{B31D984E-7368-4575-ABD1-E796C755751C}" presName="tx1" presStyleLbl="revTx" presStyleIdx="0" presStyleCnt="2"/>
      <dgm:spPr/>
    </dgm:pt>
    <dgm:pt modelId="{BBA2782F-67FD-4613-B010-80BA3C3D9C31}" type="pres">
      <dgm:prSet presAssocID="{B31D984E-7368-4575-ABD1-E796C755751C}" presName="vert1" presStyleCnt="0"/>
      <dgm:spPr/>
    </dgm:pt>
    <dgm:pt modelId="{392C3DB2-DEC5-4443-A384-22B8D6104717}" type="pres">
      <dgm:prSet presAssocID="{5C5912C4-A224-436A-9B7B-6C0AD6B845CE}" presName="thickLine" presStyleLbl="alignNode1" presStyleIdx="1" presStyleCnt="2"/>
      <dgm:spPr/>
    </dgm:pt>
    <dgm:pt modelId="{B7E76331-D5EF-4E17-A9E8-6374A2D22755}" type="pres">
      <dgm:prSet presAssocID="{5C5912C4-A224-436A-9B7B-6C0AD6B845CE}" presName="horz1" presStyleCnt="0"/>
      <dgm:spPr/>
    </dgm:pt>
    <dgm:pt modelId="{C04F9B8C-C31B-4511-8BA1-1481F1116E23}" type="pres">
      <dgm:prSet presAssocID="{5C5912C4-A224-436A-9B7B-6C0AD6B845CE}" presName="tx1" presStyleLbl="revTx" presStyleIdx="1" presStyleCnt="2"/>
      <dgm:spPr/>
    </dgm:pt>
    <dgm:pt modelId="{8B4535AF-75E6-4E09-B715-F1DDCF9C6C39}" type="pres">
      <dgm:prSet presAssocID="{5C5912C4-A224-436A-9B7B-6C0AD6B845CE}" presName="vert1" presStyleCnt="0"/>
      <dgm:spPr/>
    </dgm:pt>
  </dgm:ptLst>
  <dgm:cxnLst>
    <dgm:cxn modelId="{5CDFAB0F-CB1E-4237-8E6F-B8E858A6B4D9}" type="presOf" srcId="{B31D984E-7368-4575-ABD1-E796C755751C}" destId="{3BF87165-5BAC-4EF2-B0F5-DD94939C5A1E}" srcOrd="0" destOrd="0" presId="urn:microsoft.com/office/officeart/2008/layout/LinedList"/>
    <dgm:cxn modelId="{D8289E16-D8FC-4F4D-A20B-196FDA9292E5}" srcId="{9D6DBF1A-4AC7-4B25-AA16-BDB33C956268}" destId="{B31D984E-7368-4575-ABD1-E796C755751C}" srcOrd="0" destOrd="0" parTransId="{4D7DEF80-4036-48D5-BD09-70DC329CFEEA}" sibTransId="{BFF8B64C-8216-457E-BF79-54BE61332632}"/>
    <dgm:cxn modelId="{48E1C05F-9118-4684-B935-32B7D1FB94A1}" type="presOf" srcId="{5C5912C4-A224-436A-9B7B-6C0AD6B845CE}" destId="{C04F9B8C-C31B-4511-8BA1-1481F1116E23}" srcOrd="0" destOrd="0" presId="urn:microsoft.com/office/officeart/2008/layout/LinedList"/>
    <dgm:cxn modelId="{A1A404DC-E900-42C0-A605-5BA34BB34F7E}" type="presOf" srcId="{9D6DBF1A-4AC7-4B25-AA16-BDB33C956268}" destId="{9837C738-E609-4041-A27C-29917AACF95B}" srcOrd="0" destOrd="0" presId="urn:microsoft.com/office/officeart/2008/layout/LinedList"/>
    <dgm:cxn modelId="{0B73B8F4-41B5-4106-A481-852D7DB3384E}" srcId="{9D6DBF1A-4AC7-4B25-AA16-BDB33C956268}" destId="{5C5912C4-A224-436A-9B7B-6C0AD6B845CE}" srcOrd="1" destOrd="0" parTransId="{5DD60017-A3DC-4F48-8799-4011397D564D}" sibTransId="{DB6898D2-68B2-4F1D-BA94-94F0CAB62E22}"/>
    <dgm:cxn modelId="{B1109194-9B8A-4B0F-A056-DAA532D9A8BF}" type="presParOf" srcId="{9837C738-E609-4041-A27C-29917AACF95B}" destId="{A160EEE6-5C90-4179-92E2-2F058520E8F7}" srcOrd="0" destOrd="0" presId="urn:microsoft.com/office/officeart/2008/layout/LinedList"/>
    <dgm:cxn modelId="{BC87C46C-95B9-4919-9D47-A802770C5450}" type="presParOf" srcId="{9837C738-E609-4041-A27C-29917AACF95B}" destId="{5948D175-B230-4E41-B8B3-BB11AEA8C12D}" srcOrd="1" destOrd="0" presId="urn:microsoft.com/office/officeart/2008/layout/LinedList"/>
    <dgm:cxn modelId="{E22B79E3-942F-4561-BCBC-E122F528779F}" type="presParOf" srcId="{5948D175-B230-4E41-B8B3-BB11AEA8C12D}" destId="{3BF87165-5BAC-4EF2-B0F5-DD94939C5A1E}" srcOrd="0" destOrd="0" presId="urn:microsoft.com/office/officeart/2008/layout/LinedList"/>
    <dgm:cxn modelId="{9509D6F3-97B2-418C-8872-41BD06847BCC}" type="presParOf" srcId="{5948D175-B230-4E41-B8B3-BB11AEA8C12D}" destId="{BBA2782F-67FD-4613-B010-80BA3C3D9C31}" srcOrd="1" destOrd="0" presId="urn:microsoft.com/office/officeart/2008/layout/LinedList"/>
    <dgm:cxn modelId="{9DA337D8-EAC0-44A2-A4B0-0B5EB8318625}" type="presParOf" srcId="{9837C738-E609-4041-A27C-29917AACF95B}" destId="{392C3DB2-DEC5-4443-A384-22B8D6104717}" srcOrd="2" destOrd="0" presId="urn:microsoft.com/office/officeart/2008/layout/LinedList"/>
    <dgm:cxn modelId="{00BD9090-EF7C-48D4-812F-B8D046059107}" type="presParOf" srcId="{9837C738-E609-4041-A27C-29917AACF95B}" destId="{B7E76331-D5EF-4E17-A9E8-6374A2D22755}" srcOrd="3" destOrd="0" presId="urn:microsoft.com/office/officeart/2008/layout/LinedList"/>
    <dgm:cxn modelId="{60A5D45A-0C5D-41A4-BAE5-9D1D414DC6D9}" type="presParOf" srcId="{B7E76331-D5EF-4E17-A9E8-6374A2D22755}" destId="{C04F9B8C-C31B-4511-8BA1-1481F1116E23}" srcOrd="0" destOrd="0" presId="urn:microsoft.com/office/officeart/2008/layout/LinedList"/>
    <dgm:cxn modelId="{B4DB2314-7941-43F3-A195-9A632569F2B0}" type="presParOf" srcId="{B7E76331-D5EF-4E17-A9E8-6374A2D22755}" destId="{8B4535AF-75E6-4E09-B715-F1DDCF9C6C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4CE306-A30C-42EF-8EA9-97ADEF1223A3}"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D6441C7-665D-4C2E-B31A-0145073AD34E}">
      <dgm:prSet/>
      <dgm:spPr/>
      <dgm:t>
        <a:bodyPr/>
        <a:lstStyle/>
        <a:p>
          <a:pPr algn="just"/>
          <a:r>
            <a:rPr lang="tr-TR" dirty="0"/>
            <a:t>Sistemin iç ve dış uyaranlara, olaylara ve etkileşimlere nasıl tepki verdiğine odaklanarak bir sistemin dinamik davranışını temsil eder.</a:t>
          </a:r>
          <a:endParaRPr lang="en-US" dirty="0"/>
        </a:p>
      </dgm:t>
    </dgm:pt>
    <dgm:pt modelId="{A7DE54FA-4FDC-4AE1-8732-B8D4942646D8}" type="parTrans" cxnId="{876E92C4-2D95-4FC7-A70B-E185B483BE19}">
      <dgm:prSet/>
      <dgm:spPr/>
      <dgm:t>
        <a:bodyPr/>
        <a:lstStyle/>
        <a:p>
          <a:endParaRPr lang="en-US"/>
        </a:p>
      </dgm:t>
    </dgm:pt>
    <dgm:pt modelId="{7BAD3110-C6C4-410E-A8FE-DCD8FB514F3E}" type="sibTrans" cxnId="{876E92C4-2D95-4FC7-A70B-E185B483BE19}">
      <dgm:prSet/>
      <dgm:spPr/>
      <dgm:t>
        <a:bodyPr/>
        <a:lstStyle/>
        <a:p>
          <a:endParaRPr lang="en-US"/>
        </a:p>
      </dgm:t>
    </dgm:pt>
    <dgm:pt modelId="{C4B7E966-2365-4213-9CA0-4F1A23343366}">
      <dgm:prSet/>
      <dgm:spPr/>
      <dgm:t>
        <a:bodyPr/>
        <a:lstStyle/>
        <a:p>
          <a:pPr algn="just"/>
          <a:r>
            <a:rPr lang="tr-TR" dirty="0"/>
            <a:t>Bu diyagramlar sistemin işlevselliğini, durum geçişlerini ve bileşenler arasında değiş tokuş edilen eylemlerin veya mesajların sırasını yakalar.</a:t>
          </a:r>
          <a:endParaRPr lang="en-US" dirty="0"/>
        </a:p>
      </dgm:t>
    </dgm:pt>
    <dgm:pt modelId="{8BD8A034-1903-43AF-A087-491B84D61D74}" type="parTrans" cxnId="{D96DA7A4-63C3-4766-A18D-C454ABA4D6D1}">
      <dgm:prSet/>
      <dgm:spPr/>
      <dgm:t>
        <a:bodyPr/>
        <a:lstStyle/>
        <a:p>
          <a:endParaRPr lang="en-US"/>
        </a:p>
      </dgm:t>
    </dgm:pt>
    <dgm:pt modelId="{5A64DAEC-5920-40A1-BA9A-FD649081039E}" type="sibTrans" cxnId="{D96DA7A4-63C3-4766-A18D-C454ABA4D6D1}">
      <dgm:prSet/>
      <dgm:spPr/>
      <dgm:t>
        <a:bodyPr/>
        <a:lstStyle/>
        <a:p>
          <a:endParaRPr lang="en-US"/>
        </a:p>
      </dgm:t>
    </dgm:pt>
    <dgm:pt modelId="{0EB5D35B-1C46-430C-8CB4-3585CB470320}" type="pres">
      <dgm:prSet presAssocID="{954CE306-A30C-42EF-8EA9-97ADEF1223A3}" presName="vert0" presStyleCnt="0">
        <dgm:presLayoutVars>
          <dgm:dir/>
          <dgm:animOne val="branch"/>
          <dgm:animLvl val="lvl"/>
        </dgm:presLayoutVars>
      </dgm:prSet>
      <dgm:spPr/>
    </dgm:pt>
    <dgm:pt modelId="{54C608BE-4F44-4580-8DA2-AFE4B4F566D9}" type="pres">
      <dgm:prSet presAssocID="{FD6441C7-665D-4C2E-B31A-0145073AD34E}" presName="thickLine" presStyleLbl="alignNode1" presStyleIdx="0" presStyleCnt="2"/>
      <dgm:spPr/>
    </dgm:pt>
    <dgm:pt modelId="{3C2F0E91-0795-41AE-92D1-AF06163C1A50}" type="pres">
      <dgm:prSet presAssocID="{FD6441C7-665D-4C2E-B31A-0145073AD34E}" presName="horz1" presStyleCnt="0"/>
      <dgm:spPr/>
    </dgm:pt>
    <dgm:pt modelId="{09B300EE-03DF-458E-B773-59777D19EA88}" type="pres">
      <dgm:prSet presAssocID="{FD6441C7-665D-4C2E-B31A-0145073AD34E}" presName="tx1" presStyleLbl="revTx" presStyleIdx="0" presStyleCnt="2"/>
      <dgm:spPr/>
    </dgm:pt>
    <dgm:pt modelId="{4A2AFF69-9578-43A1-BBDC-DB536FC8B2E8}" type="pres">
      <dgm:prSet presAssocID="{FD6441C7-665D-4C2E-B31A-0145073AD34E}" presName="vert1" presStyleCnt="0"/>
      <dgm:spPr/>
    </dgm:pt>
    <dgm:pt modelId="{454616F5-986A-4537-8B26-07B74AD1A577}" type="pres">
      <dgm:prSet presAssocID="{C4B7E966-2365-4213-9CA0-4F1A23343366}" presName="thickLine" presStyleLbl="alignNode1" presStyleIdx="1" presStyleCnt="2"/>
      <dgm:spPr/>
    </dgm:pt>
    <dgm:pt modelId="{1238D904-B656-4CE1-9BEB-83BD9A946944}" type="pres">
      <dgm:prSet presAssocID="{C4B7E966-2365-4213-9CA0-4F1A23343366}" presName="horz1" presStyleCnt="0"/>
      <dgm:spPr/>
    </dgm:pt>
    <dgm:pt modelId="{5B7F7993-20A2-459D-92F6-41411F650FBC}" type="pres">
      <dgm:prSet presAssocID="{C4B7E966-2365-4213-9CA0-4F1A23343366}" presName="tx1" presStyleLbl="revTx" presStyleIdx="1" presStyleCnt="2"/>
      <dgm:spPr/>
    </dgm:pt>
    <dgm:pt modelId="{3A3DA8ED-23D1-47FE-9469-9CC792B0F8CB}" type="pres">
      <dgm:prSet presAssocID="{C4B7E966-2365-4213-9CA0-4F1A23343366}" presName="vert1" presStyleCnt="0"/>
      <dgm:spPr/>
    </dgm:pt>
  </dgm:ptLst>
  <dgm:cxnLst>
    <dgm:cxn modelId="{00E19171-426A-4BD7-B396-D9B7B11F493E}" type="presOf" srcId="{FD6441C7-665D-4C2E-B31A-0145073AD34E}" destId="{09B300EE-03DF-458E-B773-59777D19EA88}" srcOrd="0" destOrd="0" presId="urn:microsoft.com/office/officeart/2008/layout/LinedList"/>
    <dgm:cxn modelId="{5D5466A2-CF86-471C-B824-959F35968045}" type="presOf" srcId="{C4B7E966-2365-4213-9CA0-4F1A23343366}" destId="{5B7F7993-20A2-459D-92F6-41411F650FBC}" srcOrd="0" destOrd="0" presId="urn:microsoft.com/office/officeart/2008/layout/LinedList"/>
    <dgm:cxn modelId="{D96DA7A4-63C3-4766-A18D-C454ABA4D6D1}" srcId="{954CE306-A30C-42EF-8EA9-97ADEF1223A3}" destId="{C4B7E966-2365-4213-9CA0-4F1A23343366}" srcOrd="1" destOrd="0" parTransId="{8BD8A034-1903-43AF-A087-491B84D61D74}" sibTransId="{5A64DAEC-5920-40A1-BA9A-FD649081039E}"/>
    <dgm:cxn modelId="{876E92C4-2D95-4FC7-A70B-E185B483BE19}" srcId="{954CE306-A30C-42EF-8EA9-97ADEF1223A3}" destId="{FD6441C7-665D-4C2E-B31A-0145073AD34E}" srcOrd="0" destOrd="0" parTransId="{A7DE54FA-4FDC-4AE1-8732-B8D4942646D8}" sibTransId="{7BAD3110-C6C4-410E-A8FE-DCD8FB514F3E}"/>
    <dgm:cxn modelId="{C69C1FCB-15DB-4812-85F2-8ACEA90EBDBD}" type="presOf" srcId="{954CE306-A30C-42EF-8EA9-97ADEF1223A3}" destId="{0EB5D35B-1C46-430C-8CB4-3585CB470320}" srcOrd="0" destOrd="0" presId="urn:microsoft.com/office/officeart/2008/layout/LinedList"/>
    <dgm:cxn modelId="{362D09EB-E51A-4C91-B963-C3357ECAE380}" type="presParOf" srcId="{0EB5D35B-1C46-430C-8CB4-3585CB470320}" destId="{54C608BE-4F44-4580-8DA2-AFE4B4F566D9}" srcOrd="0" destOrd="0" presId="urn:microsoft.com/office/officeart/2008/layout/LinedList"/>
    <dgm:cxn modelId="{332E10AF-273A-4FCE-8EAF-9BB7AD5D3720}" type="presParOf" srcId="{0EB5D35B-1C46-430C-8CB4-3585CB470320}" destId="{3C2F0E91-0795-41AE-92D1-AF06163C1A50}" srcOrd="1" destOrd="0" presId="urn:microsoft.com/office/officeart/2008/layout/LinedList"/>
    <dgm:cxn modelId="{70B6946C-79DB-49EF-A20F-D0E339AE57CB}" type="presParOf" srcId="{3C2F0E91-0795-41AE-92D1-AF06163C1A50}" destId="{09B300EE-03DF-458E-B773-59777D19EA88}" srcOrd="0" destOrd="0" presId="urn:microsoft.com/office/officeart/2008/layout/LinedList"/>
    <dgm:cxn modelId="{D6FB94E0-1419-4B9C-9B01-60C2AC9CF30D}" type="presParOf" srcId="{3C2F0E91-0795-41AE-92D1-AF06163C1A50}" destId="{4A2AFF69-9578-43A1-BBDC-DB536FC8B2E8}" srcOrd="1" destOrd="0" presId="urn:microsoft.com/office/officeart/2008/layout/LinedList"/>
    <dgm:cxn modelId="{288506E3-DD52-4131-946F-AEF83296E2DB}" type="presParOf" srcId="{0EB5D35B-1C46-430C-8CB4-3585CB470320}" destId="{454616F5-986A-4537-8B26-07B74AD1A577}" srcOrd="2" destOrd="0" presId="urn:microsoft.com/office/officeart/2008/layout/LinedList"/>
    <dgm:cxn modelId="{287EB86C-D30B-47B2-B3AA-E8BFA50F8CCF}" type="presParOf" srcId="{0EB5D35B-1C46-430C-8CB4-3585CB470320}" destId="{1238D904-B656-4CE1-9BEB-83BD9A946944}" srcOrd="3" destOrd="0" presId="urn:microsoft.com/office/officeart/2008/layout/LinedList"/>
    <dgm:cxn modelId="{9CF3CAEF-B565-4E54-908A-2D0FE086E81E}" type="presParOf" srcId="{1238D904-B656-4CE1-9BEB-83BD9A946944}" destId="{5B7F7993-20A2-459D-92F6-41411F650FBC}" srcOrd="0" destOrd="0" presId="urn:microsoft.com/office/officeart/2008/layout/LinedList"/>
    <dgm:cxn modelId="{C0D86A86-DB4F-438B-A102-334971741ADA}" type="presParOf" srcId="{1238D904-B656-4CE1-9BEB-83BD9A946944}" destId="{3A3DA8ED-23D1-47FE-9469-9CC792B0F8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9B46F5-A061-435D-A01B-43BCE43E08EE}"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D24C3CA5-3D16-425A-8CB7-936134CEBC93}">
      <dgm:prSet/>
      <dgm:spPr/>
      <dgm:t>
        <a:bodyPr/>
        <a:lstStyle/>
        <a:p>
          <a:r>
            <a:rPr lang="tr-TR"/>
            <a:t>Diyagramları sade ve anlaşılır tutun</a:t>
          </a:r>
          <a:endParaRPr lang="en-US"/>
        </a:p>
      </dgm:t>
    </dgm:pt>
    <dgm:pt modelId="{3479F878-E270-44EE-92F1-D97A955E8766}" type="parTrans" cxnId="{0DAD82DF-6DF4-4AA3-851D-45F799B81C44}">
      <dgm:prSet/>
      <dgm:spPr/>
      <dgm:t>
        <a:bodyPr/>
        <a:lstStyle/>
        <a:p>
          <a:endParaRPr lang="en-US"/>
        </a:p>
      </dgm:t>
    </dgm:pt>
    <dgm:pt modelId="{F7D8A183-B1DF-4C2C-9650-35C762268803}" type="sibTrans" cxnId="{0DAD82DF-6DF4-4AA3-851D-45F799B81C44}">
      <dgm:prSet/>
      <dgm:spPr/>
      <dgm:t>
        <a:bodyPr/>
        <a:lstStyle/>
        <a:p>
          <a:endParaRPr lang="en-US"/>
        </a:p>
      </dgm:t>
    </dgm:pt>
    <dgm:pt modelId="{F7A9F7F5-0BDF-48BA-AA21-370E834BE703}">
      <dgm:prSet/>
      <dgm:spPr/>
      <dgm:t>
        <a:bodyPr/>
        <a:lstStyle/>
        <a:p>
          <a:r>
            <a:rPr lang="tr-TR"/>
            <a:t>Standart UML notasyonlarını ve sembollerini kullanın</a:t>
          </a:r>
          <a:endParaRPr lang="en-US"/>
        </a:p>
      </dgm:t>
    </dgm:pt>
    <dgm:pt modelId="{5971A6B7-107E-482C-96FE-A80B57DA8402}" type="parTrans" cxnId="{1793F362-AAA4-4BF7-8365-C0C18B0DC319}">
      <dgm:prSet/>
      <dgm:spPr/>
      <dgm:t>
        <a:bodyPr/>
        <a:lstStyle/>
        <a:p>
          <a:endParaRPr lang="en-US"/>
        </a:p>
      </dgm:t>
    </dgm:pt>
    <dgm:pt modelId="{34DBAC37-C8B9-40A4-AF2F-19E708C289A0}" type="sibTrans" cxnId="{1793F362-AAA4-4BF7-8365-C0C18B0DC319}">
      <dgm:prSet/>
      <dgm:spPr/>
      <dgm:t>
        <a:bodyPr/>
        <a:lstStyle/>
        <a:p>
          <a:endParaRPr lang="en-US"/>
        </a:p>
      </dgm:t>
    </dgm:pt>
    <dgm:pt modelId="{5EF6C424-8A1B-4729-AA12-9962E0F21F4A}">
      <dgm:prSet/>
      <dgm:spPr/>
      <dgm:t>
        <a:bodyPr/>
        <a:lstStyle/>
        <a:p>
          <a:r>
            <a:rPr lang="tr-TR"/>
            <a:t>Diyagramlar arasında tutarlılığı koruyun</a:t>
          </a:r>
          <a:endParaRPr lang="en-US"/>
        </a:p>
      </dgm:t>
    </dgm:pt>
    <dgm:pt modelId="{EA60F971-3AD2-4D15-BBF3-375A5AAE4FAD}" type="parTrans" cxnId="{48877129-3081-4BF0-AC52-01CD3AC8C9FD}">
      <dgm:prSet/>
      <dgm:spPr/>
      <dgm:t>
        <a:bodyPr/>
        <a:lstStyle/>
        <a:p>
          <a:endParaRPr lang="en-US"/>
        </a:p>
      </dgm:t>
    </dgm:pt>
    <dgm:pt modelId="{2F39A1AA-B488-47FC-A5D3-A08D580D8401}" type="sibTrans" cxnId="{48877129-3081-4BF0-AC52-01CD3AC8C9FD}">
      <dgm:prSet/>
      <dgm:spPr/>
      <dgm:t>
        <a:bodyPr/>
        <a:lstStyle/>
        <a:p>
          <a:endParaRPr lang="en-US"/>
        </a:p>
      </dgm:t>
    </dgm:pt>
    <dgm:pt modelId="{1FF042AB-78E3-4BE6-9690-A42F08AA3CCF}">
      <dgm:prSet/>
      <dgm:spPr/>
      <dgm:t>
        <a:bodyPr/>
        <a:lstStyle/>
        <a:p>
          <a:r>
            <a:rPr lang="tr-TR"/>
            <a:t>Okunabilirliği artırmak için renk kodlaması kullanın</a:t>
          </a:r>
          <a:endParaRPr lang="en-US"/>
        </a:p>
      </dgm:t>
    </dgm:pt>
    <dgm:pt modelId="{11C8FDBF-3E58-426D-9A92-C32917CD6A43}" type="parTrans" cxnId="{8788D63F-9D85-4B1B-A6C4-F6BAD1B0201D}">
      <dgm:prSet/>
      <dgm:spPr/>
      <dgm:t>
        <a:bodyPr/>
        <a:lstStyle/>
        <a:p>
          <a:endParaRPr lang="en-US"/>
        </a:p>
      </dgm:t>
    </dgm:pt>
    <dgm:pt modelId="{58D3B3D6-9145-4E90-9F5A-30815CAAF787}" type="sibTrans" cxnId="{8788D63F-9D85-4B1B-A6C4-F6BAD1B0201D}">
      <dgm:prSet/>
      <dgm:spPr/>
      <dgm:t>
        <a:bodyPr/>
        <a:lstStyle/>
        <a:p>
          <a:endParaRPr lang="en-US"/>
        </a:p>
      </dgm:t>
    </dgm:pt>
    <dgm:pt modelId="{F9B6579F-2579-4F09-ACC0-2CA6FD86CEC2}">
      <dgm:prSet/>
      <dgm:spPr/>
      <dgm:t>
        <a:bodyPr/>
        <a:lstStyle/>
        <a:p>
          <a:r>
            <a:rPr lang="tr-TR"/>
            <a:t>Sistem geliştikçe diyagramları güncelleyin</a:t>
          </a:r>
          <a:endParaRPr lang="en-US"/>
        </a:p>
      </dgm:t>
    </dgm:pt>
    <dgm:pt modelId="{D79AE4BE-1C9C-4BEC-A99D-6893A92FFA6A}" type="parTrans" cxnId="{307EFC65-E2C4-40EC-B26D-9368381E4B89}">
      <dgm:prSet/>
      <dgm:spPr/>
      <dgm:t>
        <a:bodyPr/>
        <a:lstStyle/>
        <a:p>
          <a:endParaRPr lang="en-US"/>
        </a:p>
      </dgm:t>
    </dgm:pt>
    <dgm:pt modelId="{F9140F8F-5656-4071-80D7-1A12A255033F}" type="sibTrans" cxnId="{307EFC65-E2C4-40EC-B26D-9368381E4B89}">
      <dgm:prSet/>
      <dgm:spPr/>
      <dgm:t>
        <a:bodyPr/>
        <a:lstStyle/>
        <a:p>
          <a:endParaRPr lang="en-US"/>
        </a:p>
      </dgm:t>
    </dgm:pt>
    <dgm:pt modelId="{315AEBB9-8F96-4BAF-AF1B-CAA0392B417A}" type="pres">
      <dgm:prSet presAssocID="{C19B46F5-A061-435D-A01B-43BCE43E08EE}" presName="Name0" presStyleCnt="0">
        <dgm:presLayoutVars>
          <dgm:dir/>
          <dgm:animLvl val="lvl"/>
          <dgm:resizeHandles val="exact"/>
        </dgm:presLayoutVars>
      </dgm:prSet>
      <dgm:spPr/>
    </dgm:pt>
    <dgm:pt modelId="{E9913E8F-61ED-43A2-9079-3583C7B3434E}" type="pres">
      <dgm:prSet presAssocID="{D24C3CA5-3D16-425A-8CB7-936134CEBC93}" presName="linNode" presStyleCnt="0"/>
      <dgm:spPr/>
    </dgm:pt>
    <dgm:pt modelId="{D3CE923C-2CEC-4ED3-A752-4A66E0D1442F}" type="pres">
      <dgm:prSet presAssocID="{D24C3CA5-3D16-425A-8CB7-936134CEBC93}" presName="parentText" presStyleLbl="node1" presStyleIdx="0" presStyleCnt="5">
        <dgm:presLayoutVars>
          <dgm:chMax val="1"/>
          <dgm:bulletEnabled val="1"/>
        </dgm:presLayoutVars>
      </dgm:prSet>
      <dgm:spPr/>
    </dgm:pt>
    <dgm:pt modelId="{326F4CDB-7B5C-4CF1-A788-D8D434A80021}" type="pres">
      <dgm:prSet presAssocID="{F7D8A183-B1DF-4C2C-9650-35C762268803}" presName="sp" presStyleCnt="0"/>
      <dgm:spPr/>
    </dgm:pt>
    <dgm:pt modelId="{2B9BC74E-B20E-4D8E-BDBA-75E8FD24A473}" type="pres">
      <dgm:prSet presAssocID="{F7A9F7F5-0BDF-48BA-AA21-370E834BE703}" presName="linNode" presStyleCnt="0"/>
      <dgm:spPr/>
    </dgm:pt>
    <dgm:pt modelId="{FE9A92CA-8CBD-4C10-9D1A-BADC447F54C7}" type="pres">
      <dgm:prSet presAssocID="{F7A9F7F5-0BDF-48BA-AA21-370E834BE703}" presName="parentText" presStyleLbl="node1" presStyleIdx="1" presStyleCnt="5">
        <dgm:presLayoutVars>
          <dgm:chMax val="1"/>
          <dgm:bulletEnabled val="1"/>
        </dgm:presLayoutVars>
      </dgm:prSet>
      <dgm:spPr/>
    </dgm:pt>
    <dgm:pt modelId="{FABA5371-BDD0-43E7-AE87-9F242A3D1B85}" type="pres">
      <dgm:prSet presAssocID="{34DBAC37-C8B9-40A4-AF2F-19E708C289A0}" presName="sp" presStyleCnt="0"/>
      <dgm:spPr/>
    </dgm:pt>
    <dgm:pt modelId="{36E8FB23-6E1A-4A85-90FD-6A65112BDC24}" type="pres">
      <dgm:prSet presAssocID="{5EF6C424-8A1B-4729-AA12-9962E0F21F4A}" presName="linNode" presStyleCnt="0"/>
      <dgm:spPr/>
    </dgm:pt>
    <dgm:pt modelId="{282F478F-C5DB-4BA1-8234-336D9B48DD0D}" type="pres">
      <dgm:prSet presAssocID="{5EF6C424-8A1B-4729-AA12-9962E0F21F4A}" presName="parentText" presStyleLbl="node1" presStyleIdx="2" presStyleCnt="5">
        <dgm:presLayoutVars>
          <dgm:chMax val="1"/>
          <dgm:bulletEnabled val="1"/>
        </dgm:presLayoutVars>
      </dgm:prSet>
      <dgm:spPr/>
    </dgm:pt>
    <dgm:pt modelId="{C0B84299-2F3E-4384-9CB3-E5A6F673E0E8}" type="pres">
      <dgm:prSet presAssocID="{2F39A1AA-B488-47FC-A5D3-A08D580D8401}" presName="sp" presStyleCnt="0"/>
      <dgm:spPr/>
    </dgm:pt>
    <dgm:pt modelId="{4B49C253-4C92-436E-A0B7-BDE9441A477D}" type="pres">
      <dgm:prSet presAssocID="{1FF042AB-78E3-4BE6-9690-A42F08AA3CCF}" presName="linNode" presStyleCnt="0"/>
      <dgm:spPr/>
    </dgm:pt>
    <dgm:pt modelId="{6C2C5B23-0A79-41B2-9B92-E68F0FDC8F4A}" type="pres">
      <dgm:prSet presAssocID="{1FF042AB-78E3-4BE6-9690-A42F08AA3CCF}" presName="parentText" presStyleLbl="node1" presStyleIdx="3" presStyleCnt="5">
        <dgm:presLayoutVars>
          <dgm:chMax val="1"/>
          <dgm:bulletEnabled val="1"/>
        </dgm:presLayoutVars>
      </dgm:prSet>
      <dgm:spPr/>
    </dgm:pt>
    <dgm:pt modelId="{62F972F2-C4F3-4567-93FB-02EC87B8B64B}" type="pres">
      <dgm:prSet presAssocID="{58D3B3D6-9145-4E90-9F5A-30815CAAF787}" presName="sp" presStyleCnt="0"/>
      <dgm:spPr/>
    </dgm:pt>
    <dgm:pt modelId="{4165504F-76C7-47B6-BD9B-F711069DEAEB}" type="pres">
      <dgm:prSet presAssocID="{F9B6579F-2579-4F09-ACC0-2CA6FD86CEC2}" presName="linNode" presStyleCnt="0"/>
      <dgm:spPr/>
    </dgm:pt>
    <dgm:pt modelId="{B5F21B3F-C967-42D9-9C79-892BBF0C7CE4}" type="pres">
      <dgm:prSet presAssocID="{F9B6579F-2579-4F09-ACC0-2CA6FD86CEC2}" presName="parentText" presStyleLbl="node1" presStyleIdx="4" presStyleCnt="5">
        <dgm:presLayoutVars>
          <dgm:chMax val="1"/>
          <dgm:bulletEnabled val="1"/>
        </dgm:presLayoutVars>
      </dgm:prSet>
      <dgm:spPr/>
    </dgm:pt>
  </dgm:ptLst>
  <dgm:cxnLst>
    <dgm:cxn modelId="{48877129-3081-4BF0-AC52-01CD3AC8C9FD}" srcId="{C19B46F5-A061-435D-A01B-43BCE43E08EE}" destId="{5EF6C424-8A1B-4729-AA12-9962E0F21F4A}" srcOrd="2" destOrd="0" parTransId="{EA60F971-3AD2-4D15-BBF3-375A5AAE4FAD}" sibTransId="{2F39A1AA-B488-47FC-A5D3-A08D580D8401}"/>
    <dgm:cxn modelId="{32E72930-D0D0-42F7-AF0E-5FFBD53405DF}" type="presOf" srcId="{C19B46F5-A061-435D-A01B-43BCE43E08EE}" destId="{315AEBB9-8F96-4BAF-AF1B-CAA0392B417A}" srcOrd="0" destOrd="0" presId="urn:microsoft.com/office/officeart/2005/8/layout/vList5"/>
    <dgm:cxn modelId="{552ED63F-F3F9-45B0-9EDF-24DC5639AF70}" type="presOf" srcId="{F9B6579F-2579-4F09-ACC0-2CA6FD86CEC2}" destId="{B5F21B3F-C967-42D9-9C79-892BBF0C7CE4}" srcOrd="0" destOrd="0" presId="urn:microsoft.com/office/officeart/2005/8/layout/vList5"/>
    <dgm:cxn modelId="{8788D63F-9D85-4B1B-A6C4-F6BAD1B0201D}" srcId="{C19B46F5-A061-435D-A01B-43BCE43E08EE}" destId="{1FF042AB-78E3-4BE6-9690-A42F08AA3CCF}" srcOrd="3" destOrd="0" parTransId="{11C8FDBF-3E58-426D-9A92-C32917CD6A43}" sibTransId="{58D3B3D6-9145-4E90-9F5A-30815CAAF787}"/>
    <dgm:cxn modelId="{1793F362-AAA4-4BF7-8365-C0C18B0DC319}" srcId="{C19B46F5-A061-435D-A01B-43BCE43E08EE}" destId="{F7A9F7F5-0BDF-48BA-AA21-370E834BE703}" srcOrd="1" destOrd="0" parTransId="{5971A6B7-107E-482C-96FE-A80B57DA8402}" sibTransId="{34DBAC37-C8B9-40A4-AF2F-19E708C289A0}"/>
    <dgm:cxn modelId="{307EFC65-E2C4-40EC-B26D-9368381E4B89}" srcId="{C19B46F5-A061-435D-A01B-43BCE43E08EE}" destId="{F9B6579F-2579-4F09-ACC0-2CA6FD86CEC2}" srcOrd="4" destOrd="0" parTransId="{D79AE4BE-1C9C-4BEC-A99D-6893A92FFA6A}" sibTransId="{F9140F8F-5656-4071-80D7-1A12A255033F}"/>
    <dgm:cxn modelId="{D9AD915A-D6B5-4998-AC0B-BFE9F3C8CA05}" type="presOf" srcId="{D24C3CA5-3D16-425A-8CB7-936134CEBC93}" destId="{D3CE923C-2CEC-4ED3-A752-4A66E0D1442F}" srcOrd="0" destOrd="0" presId="urn:microsoft.com/office/officeart/2005/8/layout/vList5"/>
    <dgm:cxn modelId="{61040B9B-43F3-4BB7-A098-1F1EC45180C3}" type="presOf" srcId="{1FF042AB-78E3-4BE6-9690-A42F08AA3CCF}" destId="{6C2C5B23-0A79-41B2-9B92-E68F0FDC8F4A}" srcOrd="0" destOrd="0" presId="urn:microsoft.com/office/officeart/2005/8/layout/vList5"/>
    <dgm:cxn modelId="{6168ADD8-3D2E-40FA-AAFD-A94441D4131B}" type="presOf" srcId="{F7A9F7F5-0BDF-48BA-AA21-370E834BE703}" destId="{FE9A92CA-8CBD-4C10-9D1A-BADC447F54C7}" srcOrd="0" destOrd="0" presId="urn:microsoft.com/office/officeart/2005/8/layout/vList5"/>
    <dgm:cxn modelId="{0DAD82DF-6DF4-4AA3-851D-45F799B81C44}" srcId="{C19B46F5-A061-435D-A01B-43BCE43E08EE}" destId="{D24C3CA5-3D16-425A-8CB7-936134CEBC93}" srcOrd="0" destOrd="0" parTransId="{3479F878-E270-44EE-92F1-D97A955E8766}" sibTransId="{F7D8A183-B1DF-4C2C-9650-35C762268803}"/>
    <dgm:cxn modelId="{6D4116E5-486F-4946-9DA0-209FE95D60B6}" type="presOf" srcId="{5EF6C424-8A1B-4729-AA12-9962E0F21F4A}" destId="{282F478F-C5DB-4BA1-8234-336D9B48DD0D}" srcOrd="0" destOrd="0" presId="urn:microsoft.com/office/officeart/2005/8/layout/vList5"/>
    <dgm:cxn modelId="{2F5D2549-00E1-4903-A820-B8729F01C0FA}" type="presParOf" srcId="{315AEBB9-8F96-4BAF-AF1B-CAA0392B417A}" destId="{E9913E8F-61ED-43A2-9079-3583C7B3434E}" srcOrd="0" destOrd="0" presId="urn:microsoft.com/office/officeart/2005/8/layout/vList5"/>
    <dgm:cxn modelId="{ADDAF260-DCC3-47CA-BD5D-A097A3AB7E34}" type="presParOf" srcId="{E9913E8F-61ED-43A2-9079-3583C7B3434E}" destId="{D3CE923C-2CEC-4ED3-A752-4A66E0D1442F}" srcOrd="0" destOrd="0" presId="urn:microsoft.com/office/officeart/2005/8/layout/vList5"/>
    <dgm:cxn modelId="{828F4A95-98EF-4F6A-9A68-A5E3D3D7BAD7}" type="presParOf" srcId="{315AEBB9-8F96-4BAF-AF1B-CAA0392B417A}" destId="{326F4CDB-7B5C-4CF1-A788-D8D434A80021}" srcOrd="1" destOrd="0" presId="urn:microsoft.com/office/officeart/2005/8/layout/vList5"/>
    <dgm:cxn modelId="{8059F77F-BB34-4BD9-94E7-773C22C904AB}" type="presParOf" srcId="{315AEBB9-8F96-4BAF-AF1B-CAA0392B417A}" destId="{2B9BC74E-B20E-4D8E-BDBA-75E8FD24A473}" srcOrd="2" destOrd="0" presId="urn:microsoft.com/office/officeart/2005/8/layout/vList5"/>
    <dgm:cxn modelId="{9817E6D6-42D4-458A-BE58-1F4F40B400CE}" type="presParOf" srcId="{2B9BC74E-B20E-4D8E-BDBA-75E8FD24A473}" destId="{FE9A92CA-8CBD-4C10-9D1A-BADC447F54C7}" srcOrd="0" destOrd="0" presId="urn:microsoft.com/office/officeart/2005/8/layout/vList5"/>
    <dgm:cxn modelId="{F538EEF7-539A-48C5-B0B9-FFAAED3DA4FC}" type="presParOf" srcId="{315AEBB9-8F96-4BAF-AF1B-CAA0392B417A}" destId="{FABA5371-BDD0-43E7-AE87-9F242A3D1B85}" srcOrd="3" destOrd="0" presId="urn:microsoft.com/office/officeart/2005/8/layout/vList5"/>
    <dgm:cxn modelId="{DE4F0F87-ABAA-4CB8-92FD-37C917D6EB52}" type="presParOf" srcId="{315AEBB9-8F96-4BAF-AF1B-CAA0392B417A}" destId="{36E8FB23-6E1A-4A85-90FD-6A65112BDC24}" srcOrd="4" destOrd="0" presId="urn:microsoft.com/office/officeart/2005/8/layout/vList5"/>
    <dgm:cxn modelId="{8984D6AF-0CB1-4530-A762-8827344ACFAA}" type="presParOf" srcId="{36E8FB23-6E1A-4A85-90FD-6A65112BDC24}" destId="{282F478F-C5DB-4BA1-8234-336D9B48DD0D}" srcOrd="0" destOrd="0" presId="urn:microsoft.com/office/officeart/2005/8/layout/vList5"/>
    <dgm:cxn modelId="{D1031836-880B-4160-BE81-100838EE6BAD}" type="presParOf" srcId="{315AEBB9-8F96-4BAF-AF1B-CAA0392B417A}" destId="{C0B84299-2F3E-4384-9CB3-E5A6F673E0E8}" srcOrd="5" destOrd="0" presId="urn:microsoft.com/office/officeart/2005/8/layout/vList5"/>
    <dgm:cxn modelId="{C9049EDA-1779-42FD-B30D-E90F203C3180}" type="presParOf" srcId="{315AEBB9-8F96-4BAF-AF1B-CAA0392B417A}" destId="{4B49C253-4C92-436E-A0B7-BDE9441A477D}" srcOrd="6" destOrd="0" presId="urn:microsoft.com/office/officeart/2005/8/layout/vList5"/>
    <dgm:cxn modelId="{928E6775-6BB7-45A0-A325-B208D97ECD88}" type="presParOf" srcId="{4B49C253-4C92-436E-A0B7-BDE9441A477D}" destId="{6C2C5B23-0A79-41B2-9B92-E68F0FDC8F4A}" srcOrd="0" destOrd="0" presId="urn:microsoft.com/office/officeart/2005/8/layout/vList5"/>
    <dgm:cxn modelId="{A44F590A-D73E-4250-A756-96B49B55E2F3}" type="presParOf" srcId="{315AEBB9-8F96-4BAF-AF1B-CAA0392B417A}" destId="{62F972F2-C4F3-4567-93FB-02EC87B8B64B}" srcOrd="7" destOrd="0" presId="urn:microsoft.com/office/officeart/2005/8/layout/vList5"/>
    <dgm:cxn modelId="{409110D1-3BEA-4672-816F-6961E597DD41}" type="presParOf" srcId="{315AEBB9-8F96-4BAF-AF1B-CAA0392B417A}" destId="{4165504F-76C7-47B6-BD9B-F711069DEAEB}" srcOrd="8" destOrd="0" presId="urn:microsoft.com/office/officeart/2005/8/layout/vList5"/>
    <dgm:cxn modelId="{35808C5B-D0D6-4DAD-AF2F-EB8C3C81528E}" type="presParOf" srcId="{4165504F-76C7-47B6-BD9B-F711069DEAEB}" destId="{B5F21B3F-C967-42D9-9C79-892BBF0C7CE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EC2E3-B8A6-4037-9511-7129DC0870C3}">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34CBA-CDE6-470F-95BC-0471D77B1EDD}">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tr-TR" sz="5100" kern="1200"/>
            <a:t>Görselleştirme</a:t>
          </a:r>
          <a:endParaRPr lang="en-US" sz="5100" kern="1200"/>
        </a:p>
      </dsp:txBody>
      <dsp:txXfrm>
        <a:off x="0" y="675"/>
        <a:ext cx="6900512" cy="1106957"/>
      </dsp:txXfrm>
    </dsp:sp>
    <dsp:sp modelId="{A52B6415-C6D2-438F-B97F-5CB973AFDB26}">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24216-355F-4A5A-BB12-B34CF38F6163}">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tr-TR" sz="5100" kern="1200"/>
            <a:t>İletişim</a:t>
          </a:r>
          <a:endParaRPr lang="en-US" sz="5100" kern="1200"/>
        </a:p>
      </dsp:txBody>
      <dsp:txXfrm>
        <a:off x="0" y="1107633"/>
        <a:ext cx="6900512" cy="1106957"/>
      </dsp:txXfrm>
    </dsp:sp>
    <dsp:sp modelId="{14BCD09D-D69B-4F18-8260-D7E3B748A9E8}">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79A9D-AA3B-4D23-9E4D-2A7D3F789D81}">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tr-TR" sz="5100" kern="1200"/>
            <a:t>Analiz ve Tasarım</a:t>
          </a:r>
          <a:endParaRPr lang="en-US" sz="5100" kern="1200"/>
        </a:p>
      </dsp:txBody>
      <dsp:txXfrm>
        <a:off x="0" y="2214591"/>
        <a:ext cx="6900512" cy="1106957"/>
      </dsp:txXfrm>
    </dsp:sp>
    <dsp:sp modelId="{2D8E53BA-5EFC-4845-A72E-C2EC5637BB4D}">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E4532-62CE-4357-92CF-4F788A7D938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tr-TR" sz="5100" kern="1200"/>
            <a:t>Dökümantasyon</a:t>
          </a:r>
          <a:endParaRPr lang="en-US" sz="5100" kern="1200"/>
        </a:p>
      </dsp:txBody>
      <dsp:txXfrm>
        <a:off x="0" y="3321549"/>
        <a:ext cx="6900512" cy="1106957"/>
      </dsp:txXfrm>
    </dsp:sp>
    <dsp:sp modelId="{39BF1D05-ED77-41EE-90B9-5B77681414F9}">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56BF2-E025-4304-BFB5-6FA498C7EF8B}">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tr-TR" sz="5100" kern="1200"/>
            <a:t>Gerçekleme ve Test</a:t>
          </a:r>
          <a:endParaRPr lang="en-US" sz="5100" kern="1200"/>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46211-4C83-419E-A7DB-49862EF96EC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A7693-6519-4849-BCE0-074B115DB352}">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tr-TR" sz="2200" b="1" kern="1200" dirty="0"/>
            <a:t>Kökenler (1990'ların ortası): </a:t>
          </a:r>
          <a:r>
            <a:rPr lang="tr-TR" sz="2200" kern="1200" dirty="0" err="1"/>
            <a:t>Grady</a:t>
          </a:r>
          <a:r>
            <a:rPr lang="tr-TR" sz="2200" kern="1200" dirty="0"/>
            <a:t> </a:t>
          </a:r>
          <a:r>
            <a:rPr lang="tr-TR" sz="2200" kern="1200" dirty="0" err="1"/>
            <a:t>Booch</a:t>
          </a:r>
          <a:r>
            <a:rPr lang="tr-TR" sz="2200" kern="1200" dirty="0"/>
            <a:t>, </a:t>
          </a:r>
          <a:r>
            <a:rPr lang="tr-TR" sz="2200" kern="1200" dirty="0" err="1"/>
            <a:t>Ivar</a:t>
          </a:r>
          <a:r>
            <a:rPr lang="tr-TR" sz="2200" kern="1200" dirty="0"/>
            <a:t> Jacobson ve James </a:t>
          </a:r>
          <a:r>
            <a:rPr lang="tr-TR" sz="2200" kern="1200" dirty="0" err="1"/>
            <a:t>Rumbaugh</a:t>
          </a:r>
          <a:r>
            <a:rPr lang="tr-TR" sz="2200" kern="1200" dirty="0"/>
            <a:t> tarafından geliştirilmiştir. 1997 yılında Nesne Yönetim Grubu (OMG) tarafından kabul görmüştür.</a:t>
          </a:r>
          <a:endParaRPr lang="en-US" sz="2200" kern="1200" dirty="0"/>
        </a:p>
      </dsp:txBody>
      <dsp:txXfrm>
        <a:off x="0" y="2703"/>
        <a:ext cx="6900512" cy="1843578"/>
      </dsp:txXfrm>
    </dsp:sp>
    <dsp:sp modelId="{007D5D8E-3140-41E0-8376-CE628BD9C77C}">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45D5D-4924-4EA5-B0FB-0DB190CE6AB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t>UML 1.x (1990'ların </a:t>
          </a:r>
          <a:r>
            <a:rPr lang="en-US" sz="2200" b="1" kern="1200" dirty="0" err="1"/>
            <a:t>sonundan</a:t>
          </a:r>
          <a:r>
            <a:rPr lang="en-US" sz="2200" b="1" kern="1200" dirty="0"/>
            <a:t> 2000'lerin </a:t>
          </a:r>
          <a:r>
            <a:rPr lang="en-US" sz="2200" b="1" kern="1200" dirty="0" err="1"/>
            <a:t>başına</a:t>
          </a:r>
          <a:r>
            <a:rPr lang="en-US" sz="2200" b="1" kern="1200" dirty="0"/>
            <a:t> </a:t>
          </a:r>
          <a:r>
            <a:rPr lang="en-US" sz="2200" b="1" kern="1200" dirty="0" err="1"/>
            <a:t>kadar</a:t>
          </a:r>
          <a:r>
            <a:rPr lang="en-US" sz="2200" b="1" kern="1200" dirty="0"/>
            <a:t>):</a:t>
          </a:r>
          <a:r>
            <a:rPr lang="tr-TR" sz="2200" b="1" kern="1200" dirty="0"/>
            <a:t> </a:t>
          </a:r>
          <a:r>
            <a:rPr lang="tr-TR" sz="2200" kern="1200" dirty="0"/>
            <a:t>Sınıf diyagramı, kullanım durumu diyagramı, sıra diyagramları ve durum diyagramları geliştirilmiştir.</a:t>
          </a:r>
          <a:endParaRPr lang="en-US" sz="2200" kern="1200" dirty="0"/>
        </a:p>
      </dsp:txBody>
      <dsp:txXfrm>
        <a:off x="0" y="1846281"/>
        <a:ext cx="6900512" cy="1843578"/>
      </dsp:txXfrm>
    </dsp:sp>
    <dsp:sp modelId="{BC421EBD-C379-4C73-A96E-7DCC907648C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CAA90-D00D-4ED1-9A81-F5FD94ED891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tr-TR" sz="2200" b="1" kern="1200" dirty="0"/>
            <a:t>UML 2.0 (2005): </a:t>
          </a:r>
          <a:r>
            <a:rPr lang="tr-TR" sz="2200" kern="1200" dirty="0"/>
            <a:t>Semantiğin daha kesin belirlenmesi ve karmaşık sistemlerin modellenmesi amacıyla geliştirilmiştir. Destek ve bileşen diyagramları, bileşik yapı diyagramları ve zamanlama diyagramları gibi ek diyagram türleri dahil olmak üzere birçok yeni özellik ve iyileştirme getirmiştir.</a:t>
          </a:r>
          <a:endParaRPr lang="en-US" sz="2200" kern="1200" dirty="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F0E37-3318-450E-9C53-F33B6036484B}">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74472-52FC-4EC0-A3CB-9EA6193A2301}">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de-DE" sz="2300" b="1" kern="1200" dirty="0"/>
            <a:t>UML 2.x (2005'ten </a:t>
          </a:r>
          <a:r>
            <a:rPr lang="de-DE" sz="2300" b="1" kern="1200" dirty="0" err="1"/>
            <a:t>günümüze</a:t>
          </a:r>
          <a:r>
            <a:rPr lang="de-DE" sz="2300" b="1" kern="1200" dirty="0"/>
            <a:t>):</a:t>
          </a:r>
          <a:r>
            <a:rPr lang="tr-TR" sz="2300" b="1" kern="1200" dirty="0"/>
            <a:t> </a:t>
          </a:r>
          <a:r>
            <a:rPr lang="tr-TR" sz="2300" kern="1200" dirty="0"/>
            <a:t>Kullanıcılar tarafından tespit edilen sorunları ele almış ve modern yazılım mühendisliği uygulamalarını daha iyi desteklemek için yeni özellikler eklemiştir.</a:t>
          </a:r>
          <a:endParaRPr lang="en-US" sz="2300" kern="1200" dirty="0"/>
        </a:p>
      </dsp:txBody>
      <dsp:txXfrm>
        <a:off x="0" y="2703"/>
        <a:ext cx="6900512" cy="1843578"/>
      </dsp:txXfrm>
    </dsp:sp>
    <dsp:sp modelId="{FBAF2811-6DDC-4E46-82E4-C0D793EF42FD}">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99DEE-8ABC-4C47-A607-639BBDAF6E7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tr-TR" sz="2300" b="1" kern="1200" dirty="0"/>
            <a:t>UML Profilleri ve Uzantıları: </a:t>
          </a:r>
          <a:r>
            <a:rPr lang="tr-TR" sz="2300" kern="1200" dirty="0" err="1"/>
            <a:t>SysML</a:t>
          </a:r>
          <a:r>
            <a:rPr lang="tr-TR" sz="2300" kern="1200" dirty="0"/>
            <a:t> (</a:t>
          </a:r>
          <a:r>
            <a:rPr lang="tr-TR" sz="2300" kern="1200" dirty="0" err="1"/>
            <a:t>Systems</a:t>
          </a:r>
          <a:r>
            <a:rPr lang="tr-TR" sz="2300" kern="1200" dirty="0"/>
            <a:t> </a:t>
          </a:r>
          <a:r>
            <a:rPr lang="tr-TR" sz="2300" kern="1200" dirty="0" err="1"/>
            <a:t>Modeling</a:t>
          </a:r>
          <a:r>
            <a:rPr lang="tr-TR" sz="2300" kern="1200" dirty="0"/>
            <a:t> Language) ve BPMN (Business </a:t>
          </a:r>
          <a:r>
            <a:rPr lang="tr-TR" sz="2300" kern="1200" dirty="0" err="1"/>
            <a:t>Process</a:t>
          </a:r>
          <a:r>
            <a:rPr lang="tr-TR" sz="2300" kern="1200" dirty="0"/>
            <a:t> Model </a:t>
          </a:r>
          <a:r>
            <a:rPr lang="tr-TR" sz="2300" kern="1200" dirty="0" err="1"/>
            <a:t>and</a:t>
          </a:r>
          <a:r>
            <a:rPr lang="tr-TR" sz="2300" kern="1200" dirty="0"/>
            <a:t> </a:t>
          </a:r>
          <a:r>
            <a:rPr lang="tr-TR" sz="2300" kern="1200" dirty="0" err="1"/>
            <a:t>Notation</a:t>
          </a:r>
          <a:r>
            <a:rPr lang="tr-TR" sz="2300" kern="1200" dirty="0"/>
            <a:t>) gibi profiller, sırasıyla sistem mühendisliği ve iş süreci modellemesi için özel modelleme yapıları sağlar.</a:t>
          </a:r>
          <a:endParaRPr lang="en-US" sz="2300" kern="1200" dirty="0"/>
        </a:p>
      </dsp:txBody>
      <dsp:txXfrm>
        <a:off x="0" y="1846281"/>
        <a:ext cx="6900512" cy="1843578"/>
      </dsp:txXfrm>
    </dsp:sp>
    <dsp:sp modelId="{F7F9941D-F5E6-4266-83CA-39E7C4CCF08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CF9AB-C6DE-41C2-BABF-EC8D7283E80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tr-TR" sz="2300" b="1" kern="1200" dirty="0"/>
            <a:t>Araç Desteği ve Entegrasyon: </a:t>
          </a:r>
          <a:r>
            <a:rPr lang="tr-TR" sz="2300" kern="1200" dirty="0"/>
            <a:t>Günümüzde, kod oluşturma, model dönüştürme ve diğer yazılım geliştirme araçları ve ortamlarıyla entegrasyon gibi özellikler sunan çok çeşitli UML modelleme araçları mevcuttur.</a:t>
          </a:r>
          <a:endParaRPr lang="en-US" sz="2300" kern="1200" dirty="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0EEE6-5C90-4179-92E2-2F058520E8F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87165-5BAC-4EF2-B0F5-DD94939C5A1E}">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just" defTabSz="1644650">
            <a:lnSpc>
              <a:spcPct val="90000"/>
            </a:lnSpc>
            <a:spcBef>
              <a:spcPct val="0"/>
            </a:spcBef>
            <a:spcAft>
              <a:spcPct val="35000"/>
            </a:spcAft>
            <a:buNone/>
          </a:pPr>
          <a:r>
            <a:rPr lang="tr-TR" sz="3700" kern="1200" dirty="0"/>
            <a:t>Sistemi oluşturan unsurlara ve bunların ilişkilerine odaklanarak bir sistemin statik yapısını temsil eder.</a:t>
          </a:r>
          <a:endParaRPr lang="en-US" sz="3700" kern="1200" dirty="0"/>
        </a:p>
      </dsp:txBody>
      <dsp:txXfrm>
        <a:off x="0" y="0"/>
        <a:ext cx="6900512" cy="2768070"/>
      </dsp:txXfrm>
    </dsp:sp>
    <dsp:sp modelId="{392C3DB2-DEC5-4443-A384-22B8D6104717}">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F9B8C-C31B-4511-8BA1-1481F1116E23}">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just" defTabSz="1644650">
            <a:lnSpc>
              <a:spcPct val="90000"/>
            </a:lnSpc>
            <a:spcBef>
              <a:spcPct val="0"/>
            </a:spcBef>
            <a:spcAft>
              <a:spcPct val="35000"/>
            </a:spcAft>
            <a:buNone/>
          </a:pPr>
          <a:r>
            <a:rPr lang="tr-TR" sz="3700" kern="1200" dirty="0"/>
            <a:t>Bu diyagramlar, sınıflar, nesneler, bileşenler ve bunlar arasındaki ilişkiler dahil olmak üzere sistemin mimarisinin bir planını sağlar.</a:t>
          </a:r>
          <a:endParaRPr lang="en-US" sz="3700" kern="1200" dirty="0"/>
        </a:p>
      </dsp:txBody>
      <dsp:txXfrm>
        <a:off x="0" y="2768070"/>
        <a:ext cx="6900512" cy="27680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608BE-4F44-4580-8DA2-AFE4B4F566D9}">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300EE-03DF-458E-B773-59777D19EA88}">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just" defTabSz="1555750">
            <a:lnSpc>
              <a:spcPct val="90000"/>
            </a:lnSpc>
            <a:spcBef>
              <a:spcPct val="0"/>
            </a:spcBef>
            <a:spcAft>
              <a:spcPct val="35000"/>
            </a:spcAft>
            <a:buNone/>
          </a:pPr>
          <a:r>
            <a:rPr lang="tr-TR" sz="3500" kern="1200" dirty="0"/>
            <a:t>Sistemin iç ve dış uyaranlara, olaylara ve etkileşimlere nasıl tepki verdiğine odaklanarak bir sistemin dinamik davranışını temsil eder.</a:t>
          </a:r>
          <a:endParaRPr lang="en-US" sz="3500" kern="1200" dirty="0"/>
        </a:p>
      </dsp:txBody>
      <dsp:txXfrm>
        <a:off x="0" y="0"/>
        <a:ext cx="6900512" cy="2768070"/>
      </dsp:txXfrm>
    </dsp:sp>
    <dsp:sp modelId="{454616F5-986A-4537-8B26-07B74AD1A577}">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7993-20A2-459D-92F6-41411F650FBC}">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just" defTabSz="1555750">
            <a:lnSpc>
              <a:spcPct val="90000"/>
            </a:lnSpc>
            <a:spcBef>
              <a:spcPct val="0"/>
            </a:spcBef>
            <a:spcAft>
              <a:spcPct val="35000"/>
            </a:spcAft>
            <a:buNone/>
          </a:pPr>
          <a:r>
            <a:rPr lang="tr-TR" sz="3500" kern="1200" dirty="0"/>
            <a:t>Bu diyagramlar sistemin işlevselliğini, durum geçişlerini ve bileşenler arasında değiş tokuş edilen eylemlerin veya mesajların sırasını yakalar.</a:t>
          </a:r>
          <a:endParaRPr lang="en-US" sz="3500" kern="1200" dirty="0"/>
        </a:p>
      </dsp:txBody>
      <dsp:txXfrm>
        <a:off x="0" y="2768070"/>
        <a:ext cx="6900512" cy="2768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E923C-2CEC-4ED3-A752-4A66E0D1442F}">
      <dsp:nvSpPr>
        <dsp:cNvPr id="0" name=""/>
        <dsp:cNvSpPr/>
      </dsp:nvSpPr>
      <dsp:spPr>
        <a:xfrm>
          <a:off x="3496905" y="1621"/>
          <a:ext cx="3934018" cy="7088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kern="1200"/>
            <a:t>Diyagramları sade ve anlaşılır tutun</a:t>
          </a:r>
          <a:endParaRPr lang="en-US" sz="2000" kern="1200"/>
        </a:p>
      </dsp:txBody>
      <dsp:txXfrm>
        <a:off x="3531510" y="36226"/>
        <a:ext cx="3864808" cy="639667"/>
      </dsp:txXfrm>
    </dsp:sp>
    <dsp:sp modelId="{FE9A92CA-8CBD-4C10-9D1A-BADC447F54C7}">
      <dsp:nvSpPr>
        <dsp:cNvPr id="0" name=""/>
        <dsp:cNvSpPr/>
      </dsp:nvSpPr>
      <dsp:spPr>
        <a:xfrm>
          <a:off x="3496905" y="745942"/>
          <a:ext cx="3934018" cy="708877"/>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kern="1200"/>
            <a:t>Standart UML notasyonlarını ve sembollerini kullanın</a:t>
          </a:r>
          <a:endParaRPr lang="en-US" sz="2000" kern="1200"/>
        </a:p>
      </dsp:txBody>
      <dsp:txXfrm>
        <a:off x="3531510" y="780547"/>
        <a:ext cx="3864808" cy="639667"/>
      </dsp:txXfrm>
    </dsp:sp>
    <dsp:sp modelId="{282F478F-C5DB-4BA1-8234-336D9B48DD0D}">
      <dsp:nvSpPr>
        <dsp:cNvPr id="0" name=""/>
        <dsp:cNvSpPr/>
      </dsp:nvSpPr>
      <dsp:spPr>
        <a:xfrm>
          <a:off x="3496905" y="1490263"/>
          <a:ext cx="3934018" cy="70887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kern="1200"/>
            <a:t>Diyagramlar arasında tutarlılığı koruyun</a:t>
          </a:r>
          <a:endParaRPr lang="en-US" sz="2000" kern="1200"/>
        </a:p>
      </dsp:txBody>
      <dsp:txXfrm>
        <a:off x="3531510" y="1524868"/>
        <a:ext cx="3864808" cy="639667"/>
      </dsp:txXfrm>
    </dsp:sp>
    <dsp:sp modelId="{6C2C5B23-0A79-41B2-9B92-E68F0FDC8F4A}">
      <dsp:nvSpPr>
        <dsp:cNvPr id="0" name=""/>
        <dsp:cNvSpPr/>
      </dsp:nvSpPr>
      <dsp:spPr>
        <a:xfrm>
          <a:off x="3496905" y="2234585"/>
          <a:ext cx="3934018" cy="708877"/>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kern="1200"/>
            <a:t>Okunabilirliği artırmak için renk kodlaması kullanın</a:t>
          </a:r>
          <a:endParaRPr lang="en-US" sz="2000" kern="1200"/>
        </a:p>
      </dsp:txBody>
      <dsp:txXfrm>
        <a:off x="3531510" y="2269190"/>
        <a:ext cx="3864808" cy="639667"/>
      </dsp:txXfrm>
    </dsp:sp>
    <dsp:sp modelId="{B5F21B3F-C967-42D9-9C79-892BBF0C7CE4}">
      <dsp:nvSpPr>
        <dsp:cNvPr id="0" name=""/>
        <dsp:cNvSpPr/>
      </dsp:nvSpPr>
      <dsp:spPr>
        <a:xfrm>
          <a:off x="3496905" y="2978906"/>
          <a:ext cx="3934018" cy="7088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kern="1200"/>
            <a:t>Sistem geliştikçe diyagramları güncelleyin</a:t>
          </a:r>
          <a:endParaRPr lang="en-US" sz="2000" kern="1200"/>
        </a:p>
      </dsp:txBody>
      <dsp:txXfrm>
        <a:off x="3531510" y="3013511"/>
        <a:ext cx="3864808" cy="6396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801-03B3-C3FC-7AD0-6728CAD33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698886AE-0774-6BFE-C5E6-B53390D8C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D9D9142-0302-FCB4-5442-5347822BCBE0}"/>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5CDA8468-C913-4622-714C-820BD8500AE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0FD3A2D-CA86-7780-5FC8-B5C836EDBADB}"/>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353551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D475-C5AD-B39C-21E6-4E30C32A3AA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A52A7D0-39FD-85C8-DD83-306BFD718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A4A7B9D-9283-2620-8512-CD6857A4E669}"/>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5DC6D0F2-CF58-9DC8-B9E5-59A83C85474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889D200-FCE5-5095-5BCA-6FDF4FFB109D}"/>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268494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40558-E8CC-E35B-A4C2-B9982C7FE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7AA577F-380E-66B8-D7B8-5670B7F9B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0F4CEF4-6B17-05B8-190F-741F6B54DEE2}"/>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9F5F1D12-82FF-60C3-0754-5B9DE87CB41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948E14F-69E4-D16A-9A0A-7E83DDB64936}"/>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140891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EB06-2A4F-EAF3-C445-9410DC7FF80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678EB01E-32B9-CF0C-DAE9-17BF49E2B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35EEA1A-54C6-8EA9-CA70-271EFCA07551}"/>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36FBE489-9506-51DA-FE77-0C82F4DA6B2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642B026-5CF9-6305-10D9-1F4FB7C982F5}"/>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102405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B41B-B649-66C3-7986-7C5968FCB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144E51F-4CFE-13AA-DB3F-A42AB71A7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8A790D-F4E6-F674-5DF7-299F43D704F3}"/>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68F371CE-600E-3864-4A03-DCD7BFBA4D6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DE9588-D605-1C12-0CDD-808A4A1047DD}"/>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86865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CAC6-2DAB-251F-4023-A55EC2C86E5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96598E9-B8BA-F5B1-6D67-8A680DCE7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440B5D54-9D3A-C2F8-7525-8988212B8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CB2C9E14-377A-D305-2455-E7C1991C2934}"/>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6" name="Footer Placeholder 5">
            <a:extLst>
              <a:ext uri="{FF2B5EF4-FFF2-40B4-BE49-F238E27FC236}">
                <a16:creationId xmlns:a16="http://schemas.microsoft.com/office/drawing/2014/main" id="{F40B47B1-58CE-EAFC-656B-EE893265F9A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CC68F92-DBAB-705B-8CDD-DFEB0EBE7E79}"/>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366045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DAEA-9F60-89E3-B6B5-BCE11D0B167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B991CA5-C310-0848-2993-713132175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3C226-9FAE-2B0F-BD18-22D3D87D0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7F8EEB4-1CB2-FD60-BE43-C9DA546FD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C7858-9EB2-C602-BE5B-80E6CD7814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D3C424C-90A0-598D-F6E5-856B4CA5F612}"/>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8" name="Footer Placeholder 7">
            <a:extLst>
              <a:ext uri="{FF2B5EF4-FFF2-40B4-BE49-F238E27FC236}">
                <a16:creationId xmlns:a16="http://schemas.microsoft.com/office/drawing/2014/main" id="{B858C9BE-AFDE-4E8F-B235-91DDB388A851}"/>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0708762-5340-1C46-840A-90029D766261}"/>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3772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A028-40C8-78FD-19FB-0BF09C984A3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0E05C56-DD54-85F1-A890-2C83EBE862C4}"/>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4" name="Footer Placeholder 3">
            <a:extLst>
              <a:ext uri="{FF2B5EF4-FFF2-40B4-BE49-F238E27FC236}">
                <a16:creationId xmlns:a16="http://schemas.microsoft.com/office/drawing/2014/main" id="{6D462F5A-B4A1-4852-0B5A-9D0882889F75}"/>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D4B9604-14FD-2EF4-FC3A-0A96C14B2314}"/>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26762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60576-B2F5-52EA-F0E5-FAA9E18A082A}"/>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3" name="Footer Placeholder 2">
            <a:extLst>
              <a:ext uri="{FF2B5EF4-FFF2-40B4-BE49-F238E27FC236}">
                <a16:creationId xmlns:a16="http://schemas.microsoft.com/office/drawing/2014/main" id="{F4DE8F34-7665-02FD-295C-1A91E7737B5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6507D7C5-393E-1D21-FBC6-14BF0502D6FE}"/>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180657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26EA-E9A1-A63C-E6DB-C8D239611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A8BD29AD-9313-00CF-3153-1F684AF66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C2B9C317-4056-81EA-40BA-724F432C2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CC71B-97D3-9EDE-5D45-A21E4045F309}"/>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6" name="Footer Placeholder 5">
            <a:extLst>
              <a:ext uri="{FF2B5EF4-FFF2-40B4-BE49-F238E27FC236}">
                <a16:creationId xmlns:a16="http://schemas.microsoft.com/office/drawing/2014/main" id="{105C8F8C-FA92-CF9F-D38B-46EAE2850D7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CD8E8AB-30ED-ACFC-3052-B702F01EA2FF}"/>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119210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AC98-BB5B-619F-2487-D5B09B42C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1DF004BE-A576-1122-CCC4-C1C68EC7D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A87362CC-C377-76FE-535B-5F11FE715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0C39E-4A40-1A91-4DAD-46FB3436D143}"/>
              </a:ext>
            </a:extLst>
          </p:cNvPr>
          <p:cNvSpPr>
            <a:spLocks noGrp="1"/>
          </p:cNvSpPr>
          <p:nvPr>
            <p:ph type="dt" sz="half" idx="10"/>
          </p:nvPr>
        </p:nvSpPr>
        <p:spPr/>
        <p:txBody>
          <a:bodyPr/>
          <a:lstStyle/>
          <a:p>
            <a:fld id="{D81CBB20-317A-482C-B348-E0B06808FE93}" type="datetimeFigureOut">
              <a:rPr lang="tr-TR" smtClean="0"/>
              <a:t>22.02.2024</a:t>
            </a:fld>
            <a:endParaRPr lang="tr-TR"/>
          </a:p>
        </p:txBody>
      </p:sp>
      <p:sp>
        <p:nvSpPr>
          <p:cNvPr id="6" name="Footer Placeholder 5">
            <a:extLst>
              <a:ext uri="{FF2B5EF4-FFF2-40B4-BE49-F238E27FC236}">
                <a16:creationId xmlns:a16="http://schemas.microsoft.com/office/drawing/2014/main" id="{68206C9A-5F20-209C-E54D-0EC0AA2616C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8F75AE6-2514-9188-0020-FF21B2C815DE}"/>
              </a:ext>
            </a:extLst>
          </p:cNvPr>
          <p:cNvSpPr>
            <a:spLocks noGrp="1"/>
          </p:cNvSpPr>
          <p:nvPr>
            <p:ph type="sldNum" sz="quarter" idx="12"/>
          </p:nvPr>
        </p:nvSpPr>
        <p:spPr/>
        <p:txBody>
          <a:bodyPr/>
          <a:lstStyle/>
          <a:p>
            <a:fld id="{DFA81262-C163-49FE-96D8-6A913FC85208}" type="slidenum">
              <a:rPr lang="tr-TR" smtClean="0"/>
              <a:t>‹#›</a:t>
            </a:fld>
            <a:endParaRPr lang="tr-TR"/>
          </a:p>
        </p:txBody>
      </p:sp>
    </p:spTree>
    <p:extLst>
      <p:ext uri="{BB962C8B-B14F-4D97-AF65-F5344CB8AC3E}">
        <p14:creationId xmlns:p14="http://schemas.microsoft.com/office/powerpoint/2010/main" val="7001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433B2-3C37-5260-DBEB-E00EF82AA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0D93742-BF47-EE68-771E-FD6F44606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97C347A-FD12-1681-64D4-359C7302A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CBB20-317A-482C-B348-E0B06808FE93}" type="datetimeFigureOut">
              <a:rPr lang="tr-TR" smtClean="0"/>
              <a:t>22.02.2024</a:t>
            </a:fld>
            <a:endParaRPr lang="tr-TR"/>
          </a:p>
        </p:txBody>
      </p:sp>
      <p:sp>
        <p:nvSpPr>
          <p:cNvPr id="5" name="Footer Placeholder 4">
            <a:extLst>
              <a:ext uri="{FF2B5EF4-FFF2-40B4-BE49-F238E27FC236}">
                <a16:creationId xmlns:a16="http://schemas.microsoft.com/office/drawing/2014/main" id="{E09BA7F9-DBA2-F8E8-DBCE-D6E85BC25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F937A937-5110-6FEC-9B6C-97DDEC70D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81262-C163-49FE-96D8-6A913FC85208}" type="slidenum">
              <a:rPr lang="tr-TR" smtClean="0"/>
              <a:t>‹#›</a:t>
            </a:fld>
            <a:endParaRPr lang="tr-TR"/>
          </a:p>
        </p:txBody>
      </p:sp>
    </p:spTree>
    <p:extLst>
      <p:ext uri="{BB962C8B-B14F-4D97-AF65-F5344CB8AC3E}">
        <p14:creationId xmlns:p14="http://schemas.microsoft.com/office/powerpoint/2010/main" val="395523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DDF2B-2124-B303-FE5D-B5A5BF26AE7C}"/>
              </a:ext>
            </a:extLst>
          </p:cNvPr>
          <p:cNvSpPr>
            <a:spLocks noGrp="1"/>
          </p:cNvSpPr>
          <p:nvPr>
            <p:ph type="ctrTitle"/>
          </p:nvPr>
        </p:nvSpPr>
        <p:spPr>
          <a:xfrm>
            <a:off x="838199" y="1093788"/>
            <a:ext cx="10506455" cy="2967208"/>
          </a:xfrm>
        </p:spPr>
        <p:txBody>
          <a:bodyPr>
            <a:normAutofit/>
          </a:bodyPr>
          <a:lstStyle/>
          <a:p>
            <a:pPr algn="l"/>
            <a:r>
              <a:rPr lang="tr-TR" sz="8000"/>
              <a:t>UML Diyagramları</a:t>
            </a:r>
          </a:p>
        </p:txBody>
      </p:sp>
      <p:sp>
        <p:nvSpPr>
          <p:cNvPr id="3" name="Subtitle 2">
            <a:extLst>
              <a:ext uri="{FF2B5EF4-FFF2-40B4-BE49-F238E27FC236}">
                <a16:creationId xmlns:a16="http://schemas.microsoft.com/office/drawing/2014/main" id="{A0DD8449-7821-166E-08DA-1C2FCC8C5A7F}"/>
              </a:ext>
            </a:extLst>
          </p:cNvPr>
          <p:cNvSpPr>
            <a:spLocks noGrp="1"/>
          </p:cNvSpPr>
          <p:nvPr>
            <p:ph type="subTitle" idx="1"/>
          </p:nvPr>
        </p:nvSpPr>
        <p:spPr>
          <a:xfrm>
            <a:off x="7400924" y="4619624"/>
            <a:ext cx="3946779" cy="1038225"/>
          </a:xfrm>
        </p:spPr>
        <p:txBody>
          <a:bodyPr>
            <a:normAutofit/>
          </a:bodyPr>
          <a:lstStyle/>
          <a:p>
            <a:pPr algn="r"/>
            <a:r>
              <a:rPr lang="tr-TR" dirty="0"/>
              <a:t>Arş. Gör. Sarp ÇOBAN</a:t>
            </a:r>
            <a:endParaRPr lang="tr-TR"/>
          </a:p>
          <a:p>
            <a:pPr algn="r"/>
            <a:r>
              <a:rPr lang="tr-TR" dirty="0"/>
              <a:t>sarp.coban@samsun.edu.tr</a:t>
            </a:r>
            <a:endParaRPr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9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61EE7-54D5-5463-47F2-8D59B6423D9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Kullanım Durumu Diyagramı</a:t>
            </a:r>
          </a:p>
        </p:txBody>
      </p:sp>
      <p:pic>
        <p:nvPicPr>
          <p:cNvPr id="3080" name="Picture 8">
            <a:extLst>
              <a:ext uri="{FF2B5EF4-FFF2-40B4-BE49-F238E27FC236}">
                <a16:creationId xmlns:a16="http://schemas.microsoft.com/office/drawing/2014/main" id="{665610D7-6D21-8D1E-45E4-5D443807AF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11902" y="643466"/>
            <a:ext cx="571152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20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7B153-61B1-E9E1-647F-D7B8C40AB0FE}"/>
              </a:ext>
            </a:extLst>
          </p:cNvPr>
          <p:cNvSpPr>
            <a:spLocks noGrp="1"/>
          </p:cNvSpPr>
          <p:nvPr>
            <p:ph type="title"/>
          </p:nvPr>
        </p:nvSpPr>
        <p:spPr>
          <a:xfrm>
            <a:off x="466722" y="586855"/>
            <a:ext cx="3201366" cy="3387497"/>
          </a:xfrm>
        </p:spPr>
        <p:txBody>
          <a:bodyPr anchor="b">
            <a:normAutofit/>
          </a:bodyPr>
          <a:lstStyle/>
          <a:p>
            <a:pPr algn="r"/>
            <a:r>
              <a:rPr lang="tr-TR" sz="4000" dirty="0" err="1">
                <a:solidFill>
                  <a:srgbClr val="FFFFFF"/>
                </a:solidFill>
              </a:rPr>
              <a:t>UML’in</a:t>
            </a:r>
            <a:r>
              <a:rPr lang="tr-TR" sz="4000" dirty="0">
                <a:solidFill>
                  <a:srgbClr val="FFFFFF"/>
                </a:solidFill>
              </a:rPr>
              <a:t> Kullanım Amaçları</a:t>
            </a:r>
          </a:p>
        </p:txBody>
      </p:sp>
      <p:sp>
        <p:nvSpPr>
          <p:cNvPr id="3" name="Content Placeholder 2">
            <a:extLst>
              <a:ext uri="{FF2B5EF4-FFF2-40B4-BE49-F238E27FC236}">
                <a16:creationId xmlns:a16="http://schemas.microsoft.com/office/drawing/2014/main" id="{45934867-0595-5EC1-ED11-AF5F0E3F80C8}"/>
              </a:ext>
            </a:extLst>
          </p:cNvPr>
          <p:cNvSpPr>
            <a:spLocks noGrp="1"/>
          </p:cNvSpPr>
          <p:nvPr>
            <p:ph idx="1"/>
          </p:nvPr>
        </p:nvSpPr>
        <p:spPr>
          <a:xfrm>
            <a:off x="4810259" y="649480"/>
            <a:ext cx="6555347" cy="5546047"/>
          </a:xfrm>
        </p:spPr>
        <p:txBody>
          <a:bodyPr anchor="ctr">
            <a:normAutofit/>
          </a:bodyPr>
          <a:lstStyle/>
          <a:p>
            <a:pPr algn="just"/>
            <a:r>
              <a:rPr lang="tr-TR" sz="2000" dirty="0"/>
              <a:t>Gereksinim Analizi: Paydaşlar etkili bir şekilde işbirliği yapabilir, gereksinimleri netleştirebilir, bağımlılıkları ve kısıtlamaları belirleyebilir ve sistemin kullanıcılarının ve paydaşlarının ihtiyaç ve beklentilerini karşılamasını sağlayabilir. UML diyagramları, yazılım geliştirme yaşam döngüsü boyunca sistemin gereksinimlerinin tasarımına, uygulanmasına ve doğrulanmasına rehberlik eden değerli eserler olarak hizmet eder.</a:t>
            </a:r>
          </a:p>
        </p:txBody>
      </p:sp>
    </p:spTree>
    <p:extLst>
      <p:ext uri="{BB962C8B-B14F-4D97-AF65-F5344CB8AC3E}">
        <p14:creationId xmlns:p14="http://schemas.microsoft.com/office/powerpoint/2010/main" val="155948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2033D-7E91-766C-040B-138438514669}"/>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UML’nin Kullanım Amaçları</a:t>
            </a:r>
          </a:p>
        </p:txBody>
      </p:sp>
      <p:sp>
        <p:nvSpPr>
          <p:cNvPr id="3" name="Content Placeholder 2">
            <a:extLst>
              <a:ext uri="{FF2B5EF4-FFF2-40B4-BE49-F238E27FC236}">
                <a16:creationId xmlns:a16="http://schemas.microsoft.com/office/drawing/2014/main" id="{D137A8FA-F4B5-90BC-61C9-CE8E8BFDD882}"/>
              </a:ext>
            </a:extLst>
          </p:cNvPr>
          <p:cNvSpPr>
            <a:spLocks noGrp="1"/>
          </p:cNvSpPr>
          <p:nvPr>
            <p:ph idx="1"/>
          </p:nvPr>
        </p:nvSpPr>
        <p:spPr>
          <a:xfrm>
            <a:off x="4810259" y="649480"/>
            <a:ext cx="6555347" cy="5546047"/>
          </a:xfrm>
        </p:spPr>
        <p:txBody>
          <a:bodyPr anchor="ctr">
            <a:normAutofit/>
          </a:bodyPr>
          <a:lstStyle/>
          <a:p>
            <a:pPr algn="just"/>
            <a:r>
              <a:rPr lang="tr-TR" sz="2000" dirty="0"/>
              <a:t>Tasarım Aşaması: Geliştiriciler ve tasarımcılar, sistemin mimarisini, davranışını ve etkileşimlerini etkili bir şekilde modelleyebilir, görselleştirebilir ve iletebilir, işbirliğine dayalı tasarım tartışmalarını kolaylaştırabilir, tasarım kusurlarını ve tutarsızlıklarını belirleyebilir ve sistemin işlevsel ve işlevsel olmayan gereksinimlerini karşılamasını sağlayabilir. UML diyagramları, sistemin tasarım kararlarının uygulanması, test edilmesi ve doğrulanmasına rehberlik ederek tasarım süreci boyunca değerli eserler olarak hizmet eder.</a:t>
            </a:r>
          </a:p>
        </p:txBody>
      </p:sp>
    </p:spTree>
    <p:extLst>
      <p:ext uri="{BB962C8B-B14F-4D97-AF65-F5344CB8AC3E}">
        <p14:creationId xmlns:p14="http://schemas.microsoft.com/office/powerpoint/2010/main" val="283239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7D7B-BEF5-AEA6-02C8-A35FBC54BEB3}"/>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UML’nin Kullanım Amaçları</a:t>
            </a:r>
          </a:p>
        </p:txBody>
      </p:sp>
      <p:sp>
        <p:nvSpPr>
          <p:cNvPr id="3" name="Content Placeholder 2">
            <a:extLst>
              <a:ext uri="{FF2B5EF4-FFF2-40B4-BE49-F238E27FC236}">
                <a16:creationId xmlns:a16="http://schemas.microsoft.com/office/drawing/2014/main" id="{E78BEAC8-F7A5-EA6B-1815-0ACD635D3B75}"/>
              </a:ext>
            </a:extLst>
          </p:cNvPr>
          <p:cNvSpPr>
            <a:spLocks noGrp="1"/>
          </p:cNvSpPr>
          <p:nvPr>
            <p:ph idx="1"/>
          </p:nvPr>
        </p:nvSpPr>
        <p:spPr>
          <a:xfrm>
            <a:off x="4810259" y="649480"/>
            <a:ext cx="6555347" cy="5546047"/>
          </a:xfrm>
        </p:spPr>
        <p:txBody>
          <a:bodyPr anchor="ctr">
            <a:normAutofit/>
          </a:bodyPr>
          <a:lstStyle/>
          <a:p>
            <a:pPr algn="just"/>
            <a:r>
              <a:rPr lang="tr-TR" sz="2000" dirty="0" err="1"/>
              <a:t>Dökümantasyon</a:t>
            </a:r>
            <a:r>
              <a:rPr lang="tr-TR" sz="2000" dirty="0"/>
              <a:t>: Paydaşlar, sistemin tasarımını, mimarisini, davranışını ve gereksinimlerini etkili bir şekilde iletebilir, analiz edebilir ve sürdürebilir, proje ekipleri ve paydaşlar arasında işbirliğini, anlayışı ve karar vermeyi kolaylaştırabilir.</a:t>
            </a:r>
          </a:p>
          <a:p>
            <a:pPr algn="just"/>
            <a:r>
              <a:rPr lang="tr-TR" sz="2000" dirty="0"/>
              <a:t>Paydaşlar Arasında İletişim: Yazılım geliştirme ekipleri işbirliğini teşvik edebilir, gereksinimleri netleştirebilir, tasarım sorunlarını çözebilir ve teknik kararlar ile iş hedefleri arasındaki uyumu sağlayabilir. UML diyagramları, proje ekibindeki farklı roller ve perspektifler arasında ortak anlayışı ve etkili iletişimi destekleyen ortak bir görsel dil sağlar.</a:t>
            </a:r>
          </a:p>
        </p:txBody>
      </p:sp>
    </p:spTree>
    <p:extLst>
      <p:ext uri="{BB962C8B-B14F-4D97-AF65-F5344CB8AC3E}">
        <p14:creationId xmlns:p14="http://schemas.microsoft.com/office/powerpoint/2010/main" val="260929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8E7A1-8E40-9257-76D5-D0C1CB4DAA35}"/>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UML’nin Kullanım Amaçları</a:t>
            </a:r>
          </a:p>
        </p:txBody>
      </p:sp>
      <p:sp>
        <p:nvSpPr>
          <p:cNvPr id="3" name="Content Placeholder 2">
            <a:extLst>
              <a:ext uri="{FF2B5EF4-FFF2-40B4-BE49-F238E27FC236}">
                <a16:creationId xmlns:a16="http://schemas.microsoft.com/office/drawing/2014/main" id="{96767644-1B89-E3D2-3569-781212C0CBE7}"/>
              </a:ext>
            </a:extLst>
          </p:cNvPr>
          <p:cNvSpPr>
            <a:spLocks noGrp="1"/>
          </p:cNvSpPr>
          <p:nvPr>
            <p:ph idx="1"/>
          </p:nvPr>
        </p:nvSpPr>
        <p:spPr>
          <a:xfrm>
            <a:off x="4810259" y="649480"/>
            <a:ext cx="6555347" cy="5546047"/>
          </a:xfrm>
        </p:spPr>
        <p:txBody>
          <a:bodyPr anchor="ctr">
            <a:normAutofit/>
          </a:bodyPr>
          <a:lstStyle/>
          <a:p>
            <a:pPr algn="just"/>
            <a:r>
              <a:rPr lang="tr-TR" sz="2000" dirty="0"/>
              <a:t>Sistemin Anlaşılması ve Görselleştirilmesi: Paydaşlar sistemin mimarisi, davranışı ve etkileşimleri hakkında değerli bilgiler edinebilir. UML diyagramları, proje ekibindeki farklı roller ve bakış açıları arasında ortak anlayışı ve etkili iletişimi destekleyen ortak bir görsel dil sağlar.</a:t>
            </a:r>
          </a:p>
        </p:txBody>
      </p:sp>
    </p:spTree>
    <p:extLst>
      <p:ext uri="{BB962C8B-B14F-4D97-AF65-F5344CB8AC3E}">
        <p14:creationId xmlns:p14="http://schemas.microsoft.com/office/powerpoint/2010/main" val="233374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7ECD2F-76EB-21D0-9C6A-5EB0F29A7ADF}"/>
              </a:ext>
            </a:extLst>
          </p:cNvPr>
          <p:cNvSpPr>
            <a:spLocks noGrp="1"/>
          </p:cNvSpPr>
          <p:nvPr>
            <p:ph type="title"/>
          </p:nvPr>
        </p:nvSpPr>
        <p:spPr>
          <a:xfrm>
            <a:off x="1383564" y="348865"/>
            <a:ext cx="9718111" cy="1576446"/>
          </a:xfrm>
        </p:spPr>
        <p:txBody>
          <a:bodyPr anchor="ctr">
            <a:normAutofit/>
          </a:bodyPr>
          <a:lstStyle/>
          <a:p>
            <a:r>
              <a:rPr lang="tr-TR" sz="4000">
                <a:solidFill>
                  <a:srgbClr val="FFFFFF"/>
                </a:solidFill>
              </a:rPr>
              <a:t>Püf Noktalar</a:t>
            </a:r>
          </a:p>
        </p:txBody>
      </p:sp>
      <p:graphicFrame>
        <p:nvGraphicFramePr>
          <p:cNvPr id="17" name="Content Placeholder 2">
            <a:extLst>
              <a:ext uri="{FF2B5EF4-FFF2-40B4-BE49-F238E27FC236}">
                <a16:creationId xmlns:a16="http://schemas.microsoft.com/office/drawing/2014/main" id="{D7944493-3154-E88C-476B-104E682A6956}"/>
              </a:ext>
            </a:extLst>
          </p:cNvPr>
          <p:cNvGraphicFramePr>
            <a:graphicFrameLocks noGrp="1"/>
          </p:cNvGraphicFramePr>
          <p:nvPr>
            <p:ph idx="1"/>
            <p:extLst>
              <p:ext uri="{D42A27DB-BD31-4B8C-83A1-F6EECF244321}">
                <p14:modId xmlns:p14="http://schemas.microsoft.com/office/powerpoint/2010/main" val="409210010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5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66D6A-9FCC-251E-9AC9-FE313ACF22E8}"/>
              </a:ext>
            </a:extLst>
          </p:cNvPr>
          <p:cNvSpPr>
            <a:spLocks noGrp="1"/>
          </p:cNvSpPr>
          <p:nvPr>
            <p:ph type="title"/>
          </p:nvPr>
        </p:nvSpPr>
        <p:spPr>
          <a:xfrm>
            <a:off x="630936" y="639520"/>
            <a:ext cx="3429000" cy="1719072"/>
          </a:xfrm>
        </p:spPr>
        <p:txBody>
          <a:bodyPr anchor="b">
            <a:normAutofit/>
          </a:bodyPr>
          <a:lstStyle/>
          <a:p>
            <a:r>
              <a:rPr lang="tr-TR" sz="5400" dirty="0"/>
              <a:t>UML Nedir?</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26679A-13B8-7DB3-61CE-9B220BCFFD26}"/>
              </a:ext>
            </a:extLst>
          </p:cNvPr>
          <p:cNvSpPr>
            <a:spLocks noGrp="1"/>
          </p:cNvSpPr>
          <p:nvPr>
            <p:ph idx="1"/>
          </p:nvPr>
        </p:nvSpPr>
        <p:spPr>
          <a:xfrm>
            <a:off x="630936" y="2807208"/>
            <a:ext cx="3429000" cy="3410712"/>
          </a:xfrm>
        </p:spPr>
        <p:txBody>
          <a:bodyPr anchor="t">
            <a:normAutofit/>
          </a:bodyPr>
          <a:lstStyle/>
          <a:p>
            <a:r>
              <a:rPr lang="tr-TR" sz="2200" dirty="0"/>
              <a:t>Sistemlerin</a:t>
            </a:r>
          </a:p>
          <a:p>
            <a:r>
              <a:rPr lang="tr-TR" sz="2200" dirty="0"/>
              <a:t>Yazılım Mimarisinin</a:t>
            </a:r>
          </a:p>
          <a:p>
            <a:r>
              <a:rPr lang="tr-TR" sz="2200" dirty="0"/>
              <a:t>Tasarım Modellerinin</a:t>
            </a:r>
          </a:p>
          <a:p>
            <a:r>
              <a:rPr lang="tr-TR" sz="2200" dirty="0"/>
              <a:t>İş süreçlerinin temsili</a:t>
            </a:r>
          </a:p>
          <a:p>
            <a:r>
              <a:rPr lang="tr-TR" sz="2200" dirty="0"/>
              <a:t>Yazılım sistemlerinin yapısal ve davranışsal temsili</a:t>
            </a:r>
          </a:p>
        </p:txBody>
      </p:sp>
      <p:pic>
        <p:nvPicPr>
          <p:cNvPr id="1026" name="Picture 2">
            <a:extLst>
              <a:ext uri="{FF2B5EF4-FFF2-40B4-BE49-F238E27FC236}">
                <a16:creationId xmlns:a16="http://schemas.microsoft.com/office/drawing/2014/main" id="{5A661842-48B2-0519-5528-6D69DEFAB9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17772"/>
            <a:ext cx="6903720" cy="502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6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611BB-BFEE-D532-C94F-881BF7B152D2}"/>
              </a:ext>
            </a:extLst>
          </p:cNvPr>
          <p:cNvSpPr>
            <a:spLocks noGrp="1"/>
          </p:cNvSpPr>
          <p:nvPr>
            <p:ph type="title"/>
          </p:nvPr>
        </p:nvSpPr>
        <p:spPr>
          <a:xfrm>
            <a:off x="635000" y="640823"/>
            <a:ext cx="3418659" cy="5583148"/>
          </a:xfrm>
        </p:spPr>
        <p:txBody>
          <a:bodyPr anchor="ctr">
            <a:normAutofit/>
          </a:bodyPr>
          <a:lstStyle/>
          <a:p>
            <a:r>
              <a:rPr lang="tr-TR" sz="5400"/>
              <a:t>UML’in Amacı</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7335067-849C-0730-29CF-426BBF54DB2B}"/>
              </a:ext>
            </a:extLst>
          </p:cNvPr>
          <p:cNvGraphicFramePr>
            <a:graphicFrameLocks noGrp="1"/>
          </p:cNvGraphicFramePr>
          <p:nvPr>
            <p:ph idx="1"/>
            <p:extLst>
              <p:ext uri="{D42A27DB-BD31-4B8C-83A1-F6EECF244321}">
                <p14:modId xmlns:p14="http://schemas.microsoft.com/office/powerpoint/2010/main" val="397782557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66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5EEB3-7B5B-1EC7-506C-E7BE98307D12}"/>
              </a:ext>
            </a:extLst>
          </p:cNvPr>
          <p:cNvSpPr>
            <a:spLocks noGrp="1"/>
          </p:cNvSpPr>
          <p:nvPr>
            <p:ph type="title"/>
          </p:nvPr>
        </p:nvSpPr>
        <p:spPr>
          <a:xfrm>
            <a:off x="635000" y="640823"/>
            <a:ext cx="3418659" cy="5583148"/>
          </a:xfrm>
        </p:spPr>
        <p:txBody>
          <a:bodyPr anchor="ctr">
            <a:normAutofit/>
          </a:bodyPr>
          <a:lstStyle/>
          <a:p>
            <a:r>
              <a:rPr lang="tr-TR" sz="5400" dirty="0" err="1"/>
              <a:t>UML’in</a:t>
            </a:r>
            <a:r>
              <a:rPr lang="tr-TR" sz="5400" dirty="0"/>
              <a:t> Evrimi</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1BD7920B-4A92-0B64-CD63-00C437572A45}"/>
              </a:ext>
            </a:extLst>
          </p:cNvPr>
          <p:cNvGraphicFramePr>
            <a:graphicFrameLocks noGrp="1"/>
          </p:cNvGraphicFramePr>
          <p:nvPr>
            <p:ph idx="1"/>
            <p:extLst>
              <p:ext uri="{D42A27DB-BD31-4B8C-83A1-F6EECF244321}">
                <p14:modId xmlns:p14="http://schemas.microsoft.com/office/powerpoint/2010/main" val="2245293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63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38DC7-EF4C-C8EB-A9E0-261C40F8DD4B}"/>
              </a:ext>
            </a:extLst>
          </p:cNvPr>
          <p:cNvSpPr>
            <a:spLocks noGrp="1"/>
          </p:cNvSpPr>
          <p:nvPr>
            <p:ph type="title"/>
          </p:nvPr>
        </p:nvSpPr>
        <p:spPr>
          <a:xfrm>
            <a:off x="635000" y="640823"/>
            <a:ext cx="3418659" cy="5583148"/>
          </a:xfrm>
        </p:spPr>
        <p:txBody>
          <a:bodyPr anchor="ctr">
            <a:normAutofit/>
          </a:bodyPr>
          <a:lstStyle/>
          <a:p>
            <a:r>
              <a:rPr lang="tr-TR" sz="5400"/>
              <a:t>UML’in Evrimi</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8E870DB-07A2-45FD-C9DA-D5B63DDEA67B}"/>
              </a:ext>
            </a:extLst>
          </p:cNvPr>
          <p:cNvGraphicFramePr>
            <a:graphicFrameLocks noGrp="1"/>
          </p:cNvGraphicFramePr>
          <p:nvPr>
            <p:ph idx="1"/>
            <p:extLst>
              <p:ext uri="{D42A27DB-BD31-4B8C-83A1-F6EECF244321}">
                <p14:modId xmlns:p14="http://schemas.microsoft.com/office/powerpoint/2010/main" val="37074961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26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92217-B6C0-6B4F-A767-65F3348B7C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UML Diyagram Tipleri</a:t>
            </a:r>
          </a:p>
        </p:txBody>
      </p:sp>
      <p:pic>
        <p:nvPicPr>
          <p:cNvPr id="1026" name="Picture 2" descr="Unified Modeling Language (UML). UML (Unified Modeling Language) is a… | by  Miladev95 | Medium">
            <a:extLst>
              <a:ext uri="{FF2B5EF4-FFF2-40B4-BE49-F238E27FC236}">
                <a16:creationId xmlns:a16="http://schemas.microsoft.com/office/drawing/2014/main" id="{ED327344-043A-6B89-3CE3-0A98839C81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588571"/>
            <a:ext cx="6780700" cy="367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59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791D1-7551-7F50-555A-CE791572098D}"/>
              </a:ext>
            </a:extLst>
          </p:cNvPr>
          <p:cNvSpPr>
            <a:spLocks noGrp="1"/>
          </p:cNvSpPr>
          <p:nvPr>
            <p:ph type="title"/>
          </p:nvPr>
        </p:nvSpPr>
        <p:spPr>
          <a:xfrm>
            <a:off x="635000" y="640823"/>
            <a:ext cx="3418659" cy="5583148"/>
          </a:xfrm>
        </p:spPr>
        <p:txBody>
          <a:bodyPr anchor="ctr">
            <a:normAutofit/>
          </a:bodyPr>
          <a:lstStyle/>
          <a:p>
            <a:r>
              <a:rPr lang="tr-TR" sz="5000"/>
              <a:t>Yapısal Diyagramlar</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6E0A81-614C-C2C7-D34B-FCB6D7AF47F2}"/>
              </a:ext>
            </a:extLst>
          </p:cNvPr>
          <p:cNvGraphicFramePr>
            <a:graphicFrameLocks noGrp="1"/>
          </p:cNvGraphicFramePr>
          <p:nvPr>
            <p:ph idx="1"/>
            <p:extLst>
              <p:ext uri="{D42A27DB-BD31-4B8C-83A1-F6EECF244321}">
                <p14:modId xmlns:p14="http://schemas.microsoft.com/office/powerpoint/2010/main" val="24177180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32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12545-1F54-A3CB-21DF-B259DA9F95CB}"/>
              </a:ext>
            </a:extLst>
          </p:cNvPr>
          <p:cNvSpPr>
            <a:spLocks noGrp="1"/>
          </p:cNvSpPr>
          <p:nvPr>
            <p:ph type="title"/>
          </p:nvPr>
        </p:nvSpPr>
        <p:spPr>
          <a:xfrm>
            <a:off x="635000" y="640823"/>
            <a:ext cx="3418659" cy="5583148"/>
          </a:xfrm>
        </p:spPr>
        <p:txBody>
          <a:bodyPr anchor="ctr">
            <a:normAutofit/>
          </a:bodyPr>
          <a:lstStyle/>
          <a:p>
            <a:r>
              <a:rPr lang="tr-TR" sz="5000"/>
              <a:t>Davranışsal Diyagramlar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54130C-0B48-5400-A32D-9967D69040AD}"/>
              </a:ext>
            </a:extLst>
          </p:cNvPr>
          <p:cNvGraphicFramePr>
            <a:graphicFrameLocks noGrp="1"/>
          </p:cNvGraphicFramePr>
          <p:nvPr>
            <p:ph idx="1"/>
            <p:extLst>
              <p:ext uri="{D42A27DB-BD31-4B8C-83A1-F6EECF244321}">
                <p14:modId xmlns:p14="http://schemas.microsoft.com/office/powerpoint/2010/main" val="33914395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0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4296-7C39-D325-9F53-490424B83A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Sınıf Diyagramı</a:t>
            </a:r>
          </a:p>
        </p:txBody>
      </p:sp>
      <p:pic>
        <p:nvPicPr>
          <p:cNvPr id="2050" name="Picture 2" descr="How to Make a UML Class Diagram (and Others) With Examples">
            <a:extLst>
              <a:ext uri="{FF2B5EF4-FFF2-40B4-BE49-F238E27FC236}">
                <a16:creationId xmlns:a16="http://schemas.microsoft.com/office/drawing/2014/main" id="{0AB64935-6A5A-430E-EDC6-BAF07A9013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05262" y="643466"/>
            <a:ext cx="632480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0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603</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UML Diyagramları</vt:lpstr>
      <vt:lpstr>UML Nedir?</vt:lpstr>
      <vt:lpstr>UML’in Amacı</vt:lpstr>
      <vt:lpstr>UML’in Evrimi</vt:lpstr>
      <vt:lpstr>UML’in Evrimi</vt:lpstr>
      <vt:lpstr>UML Diyagram Tipleri</vt:lpstr>
      <vt:lpstr>Yapısal Diyagramlar</vt:lpstr>
      <vt:lpstr>Davranışsal Diyagramlar</vt:lpstr>
      <vt:lpstr>Sınıf Diyagramı</vt:lpstr>
      <vt:lpstr>Kullanım Durumu Diyagramı</vt:lpstr>
      <vt:lpstr>UML’in Kullanım Amaçları</vt:lpstr>
      <vt:lpstr>UML’nin Kullanım Amaçları</vt:lpstr>
      <vt:lpstr>UML’nin Kullanım Amaçları</vt:lpstr>
      <vt:lpstr>UML’nin Kullanım Amaçları</vt:lpstr>
      <vt:lpstr>Püf Noktalar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Diyagramları</dc:title>
  <dc:creator>Sarp Çoban</dc:creator>
  <cp:lastModifiedBy>Sarp Çoban</cp:lastModifiedBy>
  <cp:revision>1</cp:revision>
  <dcterms:created xsi:type="dcterms:W3CDTF">2024-02-22T12:17:39Z</dcterms:created>
  <dcterms:modified xsi:type="dcterms:W3CDTF">2024-02-22T20:59:47Z</dcterms:modified>
</cp:coreProperties>
</file>