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AE11BC-1C46-4152-8EB0-7D1044CAA734}" v="24" dt="2024-05-17T07:51:51.3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4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9AAE11BC-1C46-4152-8EB0-7D1044CAA734}"/>
    <pc:docChg chg="undo custSel addSld modSld">
      <pc:chgData name="Sarp Çoban" userId="885f7f31fad60238" providerId="LiveId" clId="{9AAE11BC-1C46-4152-8EB0-7D1044CAA734}" dt="2024-05-17T07:53:15.738" v="346" actId="26606"/>
      <pc:docMkLst>
        <pc:docMk/>
      </pc:docMkLst>
      <pc:sldChg chg="addSp modSp new mod setBg">
        <pc:chgData name="Sarp Çoban" userId="885f7f31fad60238" providerId="LiveId" clId="{9AAE11BC-1C46-4152-8EB0-7D1044CAA734}" dt="2024-05-17T07:52:35.684" v="336" actId="26606"/>
        <pc:sldMkLst>
          <pc:docMk/>
          <pc:sldMk cId="1840243427" sldId="256"/>
        </pc:sldMkLst>
        <pc:spChg chg="mod">
          <ac:chgData name="Sarp Çoban" userId="885f7f31fad60238" providerId="LiveId" clId="{9AAE11BC-1C46-4152-8EB0-7D1044CAA734}" dt="2024-05-17T07:52:35.684" v="336" actId="26606"/>
          <ac:spMkLst>
            <pc:docMk/>
            <pc:sldMk cId="1840243427" sldId="256"/>
            <ac:spMk id="2" creationId="{FCF38E21-F3D0-3782-BCF4-07184D385CD5}"/>
          </ac:spMkLst>
        </pc:spChg>
        <pc:spChg chg="mod">
          <ac:chgData name="Sarp Çoban" userId="885f7f31fad60238" providerId="LiveId" clId="{9AAE11BC-1C46-4152-8EB0-7D1044CAA734}" dt="2024-05-17T07:52:35.684" v="336" actId="26606"/>
          <ac:spMkLst>
            <pc:docMk/>
            <pc:sldMk cId="1840243427" sldId="256"/>
            <ac:spMk id="3" creationId="{94C8BB6B-7F42-9913-E3D5-90F96A8E6191}"/>
          </ac:spMkLst>
        </pc:spChg>
        <pc:spChg chg="add">
          <ac:chgData name="Sarp Çoban" userId="885f7f31fad60238" providerId="LiveId" clId="{9AAE11BC-1C46-4152-8EB0-7D1044CAA734}" dt="2024-05-17T07:52:35.684" v="336" actId="26606"/>
          <ac:spMkLst>
            <pc:docMk/>
            <pc:sldMk cId="1840243427" sldId="256"/>
            <ac:spMk id="8" creationId="{BAD76F3E-3A97-486B-B402-44400A8B9173}"/>
          </ac:spMkLst>
        </pc:spChg>
        <pc:spChg chg="add">
          <ac:chgData name="Sarp Çoban" userId="885f7f31fad60238" providerId="LiveId" clId="{9AAE11BC-1C46-4152-8EB0-7D1044CAA734}" dt="2024-05-17T07:52:35.684" v="336" actId="26606"/>
          <ac:spMkLst>
            <pc:docMk/>
            <pc:sldMk cId="1840243427" sldId="256"/>
            <ac:spMk id="10" creationId="{391F6B52-91F4-4AEB-B6DB-29FEBCF28C8B}"/>
          </ac:spMkLst>
        </pc:spChg>
        <pc:spChg chg="add">
          <ac:chgData name="Sarp Çoban" userId="885f7f31fad60238" providerId="LiveId" clId="{9AAE11BC-1C46-4152-8EB0-7D1044CAA734}" dt="2024-05-17T07:52:35.684" v="336" actId="26606"/>
          <ac:spMkLst>
            <pc:docMk/>
            <pc:sldMk cId="1840243427" sldId="256"/>
            <ac:spMk id="12" creationId="{2CD6F061-7C53-44F4-9794-953DB70A451B}"/>
          </ac:spMkLst>
        </pc:spChg>
      </pc:sldChg>
      <pc:sldChg chg="addSp modSp new mod setBg">
        <pc:chgData name="Sarp Çoban" userId="885f7f31fad60238" providerId="LiveId" clId="{9AAE11BC-1C46-4152-8EB0-7D1044CAA734}" dt="2024-05-17T07:52:41.144" v="337" actId="26606"/>
        <pc:sldMkLst>
          <pc:docMk/>
          <pc:sldMk cId="2271082986" sldId="257"/>
        </pc:sldMkLst>
        <pc:spChg chg="mod">
          <ac:chgData name="Sarp Çoban" userId="885f7f31fad60238" providerId="LiveId" clId="{9AAE11BC-1C46-4152-8EB0-7D1044CAA734}" dt="2024-05-17T07:52:41.144" v="337" actId="26606"/>
          <ac:spMkLst>
            <pc:docMk/>
            <pc:sldMk cId="2271082986" sldId="257"/>
            <ac:spMk id="2" creationId="{8CC026C8-FA12-4403-6C54-2C3C08B62494}"/>
          </ac:spMkLst>
        </pc:spChg>
        <pc:spChg chg="mod">
          <ac:chgData name="Sarp Çoban" userId="885f7f31fad60238" providerId="LiveId" clId="{9AAE11BC-1C46-4152-8EB0-7D1044CAA734}" dt="2024-05-17T07:52:41.144" v="337" actId="26606"/>
          <ac:spMkLst>
            <pc:docMk/>
            <pc:sldMk cId="2271082986" sldId="257"/>
            <ac:spMk id="3" creationId="{C4F27158-2F46-0233-B614-563330AE11C2}"/>
          </ac:spMkLst>
        </pc:spChg>
        <pc:spChg chg="add">
          <ac:chgData name="Sarp Çoban" userId="885f7f31fad60238" providerId="LiveId" clId="{9AAE11BC-1C46-4152-8EB0-7D1044CAA734}" dt="2024-05-17T07:52:41.144" v="337" actId="26606"/>
          <ac:spMkLst>
            <pc:docMk/>
            <pc:sldMk cId="2271082986" sldId="257"/>
            <ac:spMk id="8" creationId="{E777E57D-6A88-4B5B-A068-2BA7FF4E8CCA}"/>
          </ac:spMkLst>
        </pc:spChg>
        <pc:spChg chg="add">
          <ac:chgData name="Sarp Çoban" userId="885f7f31fad60238" providerId="LiveId" clId="{9AAE11BC-1C46-4152-8EB0-7D1044CAA734}" dt="2024-05-17T07:52:41.144" v="337" actId="26606"/>
          <ac:spMkLst>
            <pc:docMk/>
            <pc:sldMk cId="2271082986" sldId="257"/>
            <ac:spMk id="10" creationId="{F7117410-A2A4-4085-9ADC-46744551DBDE}"/>
          </ac:spMkLst>
        </pc:spChg>
        <pc:spChg chg="add">
          <ac:chgData name="Sarp Çoban" userId="885f7f31fad60238" providerId="LiveId" clId="{9AAE11BC-1C46-4152-8EB0-7D1044CAA734}" dt="2024-05-17T07:52:41.144" v="337" actId="26606"/>
          <ac:spMkLst>
            <pc:docMk/>
            <pc:sldMk cId="2271082986" sldId="257"/>
            <ac:spMk id="12" creationId="{99F74EB5-E547-4FB4-95F5-BCC788F3C4A0}"/>
          </ac:spMkLst>
        </pc:spChg>
      </pc:sldChg>
      <pc:sldChg chg="addSp modSp new mod setBg">
        <pc:chgData name="Sarp Çoban" userId="885f7f31fad60238" providerId="LiveId" clId="{9AAE11BC-1C46-4152-8EB0-7D1044CAA734}" dt="2024-05-17T07:52:44.828" v="338" actId="26606"/>
        <pc:sldMkLst>
          <pc:docMk/>
          <pc:sldMk cId="583173587" sldId="258"/>
        </pc:sldMkLst>
        <pc:spChg chg="mod">
          <ac:chgData name="Sarp Çoban" userId="885f7f31fad60238" providerId="LiveId" clId="{9AAE11BC-1C46-4152-8EB0-7D1044CAA734}" dt="2024-05-17T07:52:44.828" v="338" actId="26606"/>
          <ac:spMkLst>
            <pc:docMk/>
            <pc:sldMk cId="583173587" sldId="258"/>
            <ac:spMk id="2" creationId="{1F761BE5-DDC4-A739-B87F-1F6018CF5D49}"/>
          </ac:spMkLst>
        </pc:spChg>
        <pc:spChg chg="mod">
          <ac:chgData name="Sarp Çoban" userId="885f7f31fad60238" providerId="LiveId" clId="{9AAE11BC-1C46-4152-8EB0-7D1044CAA734}" dt="2024-05-17T07:52:44.828" v="338" actId="26606"/>
          <ac:spMkLst>
            <pc:docMk/>
            <pc:sldMk cId="583173587" sldId="258"/>
            <ac:spMk id="3" creationId="{1B933EB3-DAA6-CAA2-98DF-8131F0C61245}"/>
          </ac:spMkLst>
        </pc:spChg>
        <pc:spChg chg="add">
          <ac:chgData name="Sarp Çoban" userId="885f7f31fad60238" providerId="LiveId" clId="{9AAE11BC-1C46-4152-8EB0-7D1044CAA734}" dt="2024-05-17T07:52:44.828" v="338" actId="26606"/>
          <ac:spMkLst>
            <pc:docMk/>
            <pc:sldMk cId="583173587" sldId="258"/>
            <ac:spMk id="8" creationId="{E777E57D-6A88-4B5B-A068-2BA7FF4E8CCA}"/>
          </ac:spMkLst>
        </pc:spChg>
        <pc:spChg chg="add">
          <ac:chgData name="Sarp Çoban" userId="885f7f31fad60238" providerId="LiveId" clId="{9AAE11BC-1C46-4152-8EB0-7D1044CAA734}" dt="2024-05-17T07:52:44.828" v="338" actId="26606"/>
          <ac:spMkLst>
            <pc:docMk/>
            <pc:sldMk cId="583173587" sldId="258"/>
            <ac:spMk id="10" creationId="{F7117410-A2A4-4085-9ADC-46744551DBDE}"/>
          </ac:spMkLst>
        </pc:spChg>
        <pc:spChg chg="add">
          <ac:chgData name="Sarp Çoban" userId="885f7f31fad60238" providerId="LiveId" clId="{9AAE11BC-1C46-4152-8EB0-7D1044CAA734}" dt="2024-05-17T07:52:44.828" v="338" actId="26606"/>
          <ac:spMkLst>
            <pc:docMk/>
            <pc:sldMk cId="583173587" sldId="258"/>
            <ac:spMk id="12" creationId="{99F74EB5-E547-4FB4-95F5-BCC788F3C4A0}"/>
          </ac:spMkLst>
        </pc:spChg>
      </pc:sldChg>
      <pc:sldChg chg="addSp modSp new mod setBg">
        <pc:chgData name="Sarp Çoban" userId="885f7f31fad60238" providerId="LiveId" clId="{9AAE11BC-1C46-4152-8EB0-7D1044CAA734}" dt="2024-05-17T07:52:47.830" v="339" actId="26606"/>
        <pc:sldMkLst>
          <pc:docMk/>
          <pc:sldMk cId="2631846217" sldId="259"/>
        </pc:sldMkLst>
        <pc:spChg chg="mod">
          <ac:chgData name="Sarp Çoban" userId="885f7f31fad60238" providerId="LiveId" clId="{9AAE11BC-1C46-4152-8EB0-7D1044CAA734}" dt="2024-05-17T07:52:47.830" v="339" actId="26606"/>
          <ac:spMkLst>
            <pc:docMk/>
            <pc:sldMk cId="2631846217" sldId="259"/>
            <ac:spMk id="2" creationId="{5B973723-D579-7D35-70FC-338E9634FF3F}"/>
          </ac:spMkLst>
        </pc:spChg>
        <pc:spChg chg="mod">
          <ac:chgData name="Sarp Çoban" userId="885f7f31fad60238" providerId="LiveId" clId="{9AAE11BC-1C46-4152-8EB0-7D1044CAA734}" dt="2024-05-17T07:52:47.830" v="339" actId="26606"/>
          <ac:spMkLst>
            <pc:docMk/>
            <pc:sldMk cId="2631846217" sldId="259"/>
            <ac:spMk id="3" creationId="{3A6524FF-5208-BAC3-59F8-5B16A909E9D5}"/>
          </ac:spMkLst>
        </pc:spChg>
        <pc:spChg chg="add">
          <ac:chgData name="Sarp Çoban" userId="885f7f31fad60238" providerId="LiveId" clId="{9AAE11BC-1C46-4152-8EB0-7D1044CAA734}" dt="2024-05-17T07:52:47.830" v="339" actId="26606"/>
          <ac:spMkLst>
            <pc:docMk/>
            <pc:sldMk cId="2631846217" sldId="259"/>
            <ac:spMk id="8" creationId="{E777E57D-6A88-4B5B-A068-2BA7FF4E8CCA}"/>
          </ac:spMkLst>
        </pc:spChg>
        <pc:spChg chg="add">
          <ac:chgData name="Sarp Çoban" userId="885f7f31fad60238" providerId="LiveId" clId="{9AAE11BC-1C46-4152-8EB0-7D1044CAA734}" dt="2024-05-17T07:52:47.830" v="339" actId="26606"/>
          <ac:spMkLst>
            <pc:docMk/>
            <pc:sldMk cId="2631846217" sldId="259"/>
            <ac:spMk id="10" creationId="{F7117410-A2A4-4085-9ADC-46744551DBDE}"/>
          </ac:spMkLst>
        </pc:spChg>
        <pc:spChg chg="add">
          <ac:chgData name="Sarp Çoban" userId="885f7f31fad60238" providerId="LiveId" clId="{9AAE11BC-1C46-4152-8EB0-7D1044CAA734}" dt="2024-05-17T07:52:47.830" v="339" actId="26606"/>
          <ac:spMkLst>
            <pc:docMk/>
            <pc:sldMk cId="2631846217" sldId="259"/>
            <ac:spMk id="12" creationId="{99F74EB5-E547-4FB4-95F5-BCC788F3C4A0}"/>
          </ac:spMkLst>
        </pc:spChg>
      </pc:sldChg>
      <pc:sldChg chg="addSp modSp new mod setBg">
        <pc:chgData name="Sarp Çoban" userId="885f7f31fad60238" providerId="LiveId" clId="{9AAE11BC-1C46-4152-8EB0-7D1044CAA734}" dt="2024-05-17T07:52:50.451" v="340" actId="26606"/>
        <pc:sldMkLst>
          <pc:docMk/>
          <pc:sldMk cId="1415456597" sldId="260"/>
        </pc:sldMkLst>
        <pc:spChg chg="mod">
          <ac:chgData name="Sarp Çoban" userId="885f7f31fad60238" providerId="LiveId" clId="{9AAE11BC-1C46-4152-8EB0-7D1044CAA734}" dt="2024-05-17T07:52:50.451" v="340" actId="26606"/>
          <ac:spMkLst>
            <pc:docMk/>
            <pc:sldMk cId="1415456597" sldId="260"/>
            <ac:spMk id="2" creationId="{4318C7C8-4EFB-E086-0AC7-FA88A46DABD5}"/>
          </ac:spMkLst>
        </pc:spChg>
        <pc:spChg chg="mod">
          <ac:chgData name="Sarp Çoban" userId="885f7f31fad60238" providerId="LiveId" clId="{9AAE11BC-1C46-4152-8EB0-7D1044CAA734}" dt="2024-05-17T07:52:50.451" v="340" actId="26606"/>
          <ac:spMkLst>
            <pc:docMk/>
            <pc:sldMk cId="1415456597" sldId="260"/>
            <ac:spMk id="3" creationId="{DF757580-F06B-E94C-7F87-262E997A05BF}"/>
          </ac:spMkLst>
        </pc:spChg>
        <pc:spChg chg="add">
          <ac:chgData name="Sarp Çoban" userId="885f7f31fad60238" providerId="LiveId" clId="{9AAE11BC-1C46-4152-8EB0-7D1044CAA734}" dt="2024-05-17T07:52:50.451" v="340" actId="26606"/>
          <ac:spMkLst>
            <pc:docMk/>
            <pc:sldMk cId="1415456597" sldId="260"/>
            <ac:spMk id="8" creationId="{E777E57D-6A88-4B5B-A068-2BA7FF4E8CCA}"/>
          </ac:spMkLst>
        </pc:spChg>
        <pc:spChg chg="add">
          <ac:chgData name="Sarp Çoban" userId="885f7f31fad60238" providerId="LiveId" clId="{9AAE11BC-1C46-4152-8EB0-7D1044CAA734}" dt="2024-05-17T07:52:50.451" v="340" actId="26606"/>
          <ac:spMkLst>
            <pc:docMk/>
            <pc:sldMk cId="1415456597" sldId="260"/>
            <ac:spMk id="10" creationId="{F7117410-A2A4-4085-9ADC-46744551DBDE}"/>
          </ac:spMkLst>
        </pc:spChg>
        <pc:spChg chg="add">
          <ac:chgData name="Sarp Çoban" userId="885f7f31fad60238" providerId="LiveId" clId="{9AAE11BC-1C46-4152-8EB0-7D1044CAA734}" dt="2024-05-17T07:52:50.451" v="340" actId="26606"/>
          <ac:spMkLst>
            <pc:docMk/>
            <pc:sldMk cId="1415456597" sldId="260"/>
            <ac:spMk id="12" creationId="{99F74EB5-E547-4FB4-95F5-BCC788F3C4A0}"/>
          </ac:spMkLst>
        </pc:spChg>
      </pc:sldChg>
      <pc:sldChg chg="addSp modSp new mod setBg">
        <pc:chgData name="Sarp Çoban" userId="885f7f31fad60238" providerId="LiveId" clId="{9AAE11BC-1C46-4152-8EB0-7D1044CAA734}" dt="2024-05-17T07:52:52.698" v="341" actId="26606"/>
        <pc:sldMkLst>
          <pc:docMk/>
          <pc:sldMk cId="2638964954" sldId="261"/>
        </pc:sldMkLst>
        <pc:spChg chg="mod">
          <ac:chgData name="Sarp Çoban" userId="885f7f31fad60238" providerId="LiveId" clId="{9AAE11BC-1C46-4152-8EB0-7D1044CAA734}" dt="2024-05-17T07:52:52.698" v="341" actId="26606"/>
          <ac:spMkLst>
            <pc:docMk/>
            <pc:sldMk cId="2638964954" sldId="261"/>
            <ac:spMk id="2" creationId="{CDB49703-E1C5-C3EB-B84E-8300E60CB033}"/>
          </ac:spMkLst>
        </pc:spChg>
        <pc:spChg chg="mod">
          <ac:chgData name="Sarp Çoban" userId="885f7f31fad60238" providerId="LiveId" clId="{9AAE11BC-1C46-4152-8EB0-7D1044CAA734}" dt="2024-05-17T07:52:52.698" v="341" actId="26606"/>
          <ac:spMkLst>
            <pc:docMk/>
            <pc:sldMk cId="2638964954" sldId="261"/>
            <ac:spMk id="3" creationId="{FCB004F3-D301-5703-E129-520D5F160B16}"/>
          </ac:spMkLst>
        </pc:spChg>
        <pc:spChg chg="add">
          <ac:chgData name="Sarp Çoban" userId="885f7f31fad60238" providerId="LiveId" clId="{9AAE11BC-1C46-4152-8EB0-7D1044CAA734}" dt="2024-05-17T07:52:52.698" v="341" actId="26606"/>
          <ac:spMkLst>
            <pc:docMk/>
            <pc:sldMk cId="2638964954" sldId="261"/>
            <ac:spMk id="8" creationId="{E777E57D-6A88-4B5B-A068-2BA7FF4E8CCA}"/>
          </ac:spMkLst>
        </pc:spChg>
        <pc:spChg chg="add">
          <ac:chgData name="Sarp Çoban" userId="885f7f31fad60238" providerId="LiveId" clId="{9AAE11BC-1C46-4152-8EB0-7D1044CAA734}" dt="2024-05-17T07:52:52.698" v="341" actId="26606"/>
          <ac:spMkLst>
            <pc:docMk/>
            <pc:sldMk cId="2638964954" sldId="261"/>
            <ac:spMk id="10" creationId="{F7117410-A2A4-4085-9ADC-46744551DBDE}"/>
          </ac:spMkLst>
        </pc:spChg>
        <pc:spChg chg="add">
          <ac:chgData name="Sarp Çoban" userId="885f7f31fad60238" providerId="LiveId" clId="{9AAE11BC-1C46-4152-8EB0-7D1044CAA734}" dt="2024-05-17T07:52:52.698" v="341" actId="26606"/>
          <ac:spMkLst>
            <pc:docMk/>
            <pc:sldMk cId="2638964954" sldId="261"/>
            <ac:spMk id="12" creationId="{99F74EB5-E547-4FB4-95F5-BCC788F3C4A0}"/>
          </ac:spMkLst>
        </pc:spChg>
      </pc:sldChg>
      <pc:sldChg chg="addSp modSp new mod setBg">
        <pc:chgData name="Sarp Çoban" userId="885f7f31fad60238" providerId="LiveId" clId="{9AAE11BC-1C46-4152-8EB0-7D1044CAA734}" dt="2024-05-17T07:52:56.685" v="342" actId="26606"/>
        <pc:sldMkLst>
          <pc:docMk/>
          <pc:sldMk cId="2440868541" sldId="262"/>
        </pc:sldMkLst>
        <pc:spChg chg="mod">
          <ac:chgData name="Sarp Çoban" userId="885f7f31fad60238" providerId="LiveId" clId="{9AAE11BC-1C46-4152-8EB0-7D1044CAA734}" dt="2024-05-17T07:52:56.685" v="342" actId="26606"/>
          <ac:spMkLst>
            <pc:docMk/>
            <pc:sldMk cId="2440868541" sldId="262"/>
            <ac:spMk id="2" creationId="{2DEF3E85-590A-40AA-D347-536F9A14616C}"/>
          </ac:spMkLst>
        </pc:spChg>
        <pc:spChg chg="mod">
          <ac:chgData name="Sarp Çoban" userId="885f7f31fad60238" providerId="LiveId" clId="{9AAE11BC-1C46-4152-8EB0-7D1044CAA734}" dt="2024-05-17T07:52:56.685" v="342" actId="26606"/>
          <ac:spMkLst>
            <pc:docMk/>
            <pc:sldMk cId="2440868541" sldId="262"/>
            <ac:spMk id="3" creationId="{E25DE416-CCE0-A0E6-FAAB-53D2BBFCF3B6}"/>
          </ac:spMkLst>
        </pc:spChg>
        <pc:spChg chg="add">
          <ac:chgData name="Sarp Çoban" userId="885f7f31fad60238" providerId="LiveId" clId="{9AAE11BC-1C46-4152-8EB0-7D1044CAA734}" dt="2024-05-17T07:52:56.685" v="342" actId="26606"/>
          <ac:spMkLst>
            <pc:docMk/>
            <pc:sldMk cId="2440868541" sldId="262"/>
            <ac:spMk id="8" creationId="{E777E57D-6A88-4B5B-A068-2BA7FF4E8CCA}"/>
          </ac:spMkLst>
        </pc:spChg>
        <pc:spChg chg="add">
          <ac:chgData name="Sarp Çoban" userId="885f7f31fad60238" providerId="LiveId" clId="{9AAE11BC-1C46-4152-8EB0-7D1044CAA734}" dt="2024-05-17T07:52:56.685" v="342" actId="26606"/>
          <ac:spMkLst>
            <pc:docMk/>
            <pc:sldMk cId="2440868541" sldId="262"/>
            <ac:spMk id="10" creationId="{F7117410-A2A4-4085-9ADC-46744551DBDE}"/>
          </ac:spMkLst>
        </pc:spChg>
        <pc:spChg chg="add">
          <ac:chgData name="Sarp Çoban" userId="885f7f31fad60238" providerId="LiveId" clId="{9AAE11BC-1C46-4152-8EB0-7D1044CAA734}" dt="2024-05-17T07:52:56.685" v="342" actId="26606"/>
          <ac:spMkLst>
            <pc:docMk/>
            <pc:sldMk cId="2440868541" sldId="262"/>
            <ac:spMk id="12" creationId="{99F74EB5-E547-4FB4-95F5-BCC788F3C4A0}"/>
          </ac:spMkLst>
        </pc:spChg>
      </pc:sldChg>
      <pc:sldChg chg="addSp modSp new mod setBg">
        <pc:chgData name="Sarp Çoban" userId="885f7f31fad60238" providerId="LiveId" clId="{9AAE11BC-1C46-4152-8EB0-7D1044CAA734}" dt="2024-05-17T07:53:00.332" v="343" actId="26606"/>
        <pc:sldMkLst>
          <pc:docMk/>
          <pc:sldMk cId="655160594" sldId="263"/>
        </pc:sldMkLst>
        <pc:spChg chg="mod">
          <ac:chgData name="Sarp Çoban" userId="885f7f31fad60238" providerId="LiveId" clId="{9AAE11BC-1C46-4152-8EB0-7D1044CAA734}" dt="2024-05-17T07:53:00.332" v="343" actId="26606"/>
          <ac:spMkLst>
            <pc:docMk/>
            <pc:sldMk cId="655160594" sldId="263"/>
            <ac:spMk id="2" creationId="{4A703EEB-A5FE-89F6-A061-A5FE651BD548}"/>
          </ac:spMkLst>
        </pc:spChg>
        <pc:spChg chg="mod">
          <ac:chgData name="Sarp Çoban" userId="885f7f31fad60238" providerId="LiveId" clId="{9AAE11BC-1C46-4152-8EB0-7D1044CAA734}" dt="2024-05-17T07:53:00.332" v="343" actId="26606"/>
          <ac:spMkLst>
            <pc:docMk/>
            <pc:sldMk cId="655160594" sldId="263"/>
            <ac:spMk id="3" creationId="{154C9E29-B405-BB2F-D105-8C2197A3C35B}"/>
          </ac:spMkLst>
        </pc:spChg>
        <pc:spChg chg="add">
          <ac:chgData name="Sarp Çoban" userId="885f7f31fad60238" providerId="LiveId" clId="{9AAE11BC-1C46-4152-8EB0-7D1044CAA734}" dt="2024-05-17T07:53:00.332" v="343" actId="26606"/>
          <ac:spMkLst>
            <pc:docMk/>
            <pc:sldMk cId="655160594" sldId="263"/>
            <ac:spMk id="8" creationId="{E777E57D-6A88-4B5B-A068-2BA7FF4E8CCA}"/>
          </ac:spMkLst>
        </pc:spChg>
        <pc:spChg chg="add">
          <ac:chgData name="Sarp Çoban" userId="885f7f31fad60238" providerId="LiveId" clId="{9AAE11BC-1C46-4152-8EB0-7D1044CAA734}" dt="2024-05-17T07:53:00.332" v="343" actId="26606"/>
          <ac:spMkLst>
            <pc:docMk/>
            <pc:sldMk cId="655160594" sldId="263"/>
            <ac:spMk id="10" creationId="{F7117410-A2A4-4085-9ADC-46744551DBDE}"/>
          </ac:spMkLst>
        </pc:spChg>
        <pc:spChg chg="add">
          <ac:chgData name="Sarp Çoban" userId="885f7f31fad60238" providerId="LiveId" clId="{9AAE11BC-1C46-4152-8EB0-7D1044CAA734}" dt="2024-05-17T07:53:00.332" v="343" actId="26606"/>
          <ac:spMkLst>
            <pc:docMk/>
            <pc:sldMk cId="655160594" sldId="263"/>
            <ac:spMk id="12" creationId="{99F74EB5-E547-4FB4-95F5-BCC788F3C4A0}"/>
          </ac:spMkLst>
        </pc:spChg>
      </pc:sldChg>
      <pc:sldChg chg="addSp modSp new mod setBg">
        <pc:chgData name="Sarp Çoban" userId="885f7f31fad60238" providerId="LiveId" clId="{9AAE11BC-1C46-4152-8EB0-7D1044CAA734}" dt="2024-05-17T07:53:03.295" v="344" actId="26606"/>
        <pc:sldMkLst>
          <pc:docMk/>
          <pc:sldMk cId="2865712500" sldId="264"/>
        </pc:sldMkLst>
        <pc:spChg chg="mod">
          <ac:chgData name="Sarp Çoban" userId="885f7f31fad60238" providerId="LiveId" clId="{9AAE11BC-1C46-4152-8EB0-7D1044CAA734}" dt="2024-05-17T07:53:03.295" v="344" actId="26606"/>
          <ac:spMkLst>
            <pc:docMk/>
            <pc:sldMk cId="2865712500" sldId="264"/>
            <ac:spMk id="2" creationId="{F90EE328-7A75-7106-5937-76CEA6B0AE7A}"/>
          </ac:spMkLst>
        </pc:spChg>
        <pc:spChg chg="mod">
          <ac:chgData name="Sarp Çoban" userId="885f7f31fad60238" providerId="LiveId" clId="{9AAE11BC-1C46-4152-8EB0-7D1044CAA734}" dt="2024-05-17T07:53:03.295" v="344" actId="26606"/>
          <ac:spMkLst>
            <pc:docMk/>
            <pc:sldMk cId="2865712500" sldId="264"/>
            <ac:spMk id="3" creationId="{ED99C87F-7C8D-81E2-E256-AF23B8899346}"/>
          </ac:spMkLst>
        </pc:spChg>
        <pc:spChg chg="add">
          <ac:chgData name="Sarp Çoban" userId="885f7f31fad60238" providerId="LiveId" clId="{9AAE11BC-1C46-4152-8EB0-7D1044CAA734}" dt="2024-05-17T07:53:03.295" v="344" actId="26606"/>
          <ac:spMkLst>
            <pc:docMk/>
            <pc:sldMk cId="2865712500" sldId="264"/>
            <ac:spMk id="8" creationId="{E777E57D-6A88-4B5B-A068-2BA7FF4E8CCA}"/>
          </ac:spMkLst>
        </pc:spChg>
        <pc:spChg chg="add">
          <ac:chgData name="Sarp Çoban" userId="885f7f31fad60238" providerId="LiveId" clId="{9AAE11BC-1C46-4152-8EB0-7D1044CAA734}" dt="2024-05-17T07:53:03.295" v="344" actId="26606"/>
          <ac:spMkLst>
            <pc:docMk/>
            <pc:sldMk cId="2865712500" sldId="264"/>
            <ac:spMk id="10" creationId="{F7117410-A2A4-4085-9ADC-46744551DBDE}"/>
          </ac:spMkLst>
        </pc:spChg>
        <pc:spChg chg="add">
          <ac:chgData name="Sarp Çoban" userId="885f7f31fad60238" providerId="LiveId" clId="{9AAE11BC-1C46-4152-8EB0-7D1044CAA734}" dt="2024-05-17T07:53:03.295" v="344" actId="26606"/>
          <ac:spMkLst>
            <pc:docMk/>
            <pc:sldMk cId="2865712500" sldId="264"/>
            <ac:spMk id="12" creationId="{99F74EB5-E547-4FB4-95F5-BCC788F3C4A0}"/>
          </ac:spMkLst>
        </pc:spChg>
      </pc:sldChg>
      <pc:sldChg chg="addSp modSp new mod setBg">
        <pc:chgData name="Sarp Çoban" userId="885f7f31fad60238" providerId="LiveId" clId="{9AAE11BC-1C46-4152-8EB0-7D1044CAA734}" dt="2024-05-17T07:53:06.705" v="345" actId="26606"/>
        <pc:sldMkLst>
          <pc:docMk/>
          <pc:sldMk cId="3508298013" sldId="265"/>
        </pc:sldMkLst>
        <pc:spChg chg="mod">
          <ac:chgData name="Sarp Çoban" userId="885f7f31fad60238" providerId="LiveId" clId="{9AAE11BC-1C46-4152-8EB0-7D1044CAA734}" dt="2024-05-17T07:53:06.705" v="345" actId="26606"/>
          <ac:spMkLst>
            <pc:docMk/>
            <pc:sldMk cId="3508298013" sldId="265"/>
            <ac:spMk id="2" creationId="{FA08F5DF-36AA-4A2D-FF47-ECCCCFC829E4}"/>
          </ac:spMkLst>
        </pc:spChg>
        <pc:spChg chg="mod">
          <ac:chgData name="Sarp Çoban" userId="885f7f31fad60238" providerId="LiveId" clId="{9AAE11BC-1C46-4152-8EB0-7D1044CAA734}" dt="2024-05-17T07:53:06.705" v="345" actId="26606"/>
          <ac:spMkLst>
            <pc:docMk/>
            <pc:sldMk cId="3508298013" sldId="265"/>
            <ac:spMk id="3" creationId="{4083B5A0-5846-F291-E01E-D116FA31CB14}"/>
          </ac:spMkLst>
        </pc:spChg>
        <pc:spChg chg="add">
          <ac:chgData name="Sarp Çoban" userId="885f7f31fad60238" providerId="LiveId" clId="{9AAE11BC-1C46-4152-8EB0-7D1044CAA734}" dt="2024-05-17T07:53:06.705" v="345" actId="26606"/>
          <ac:spMkLst>
            <pc:docMk/>
            <pc:sldMk cId="3508298013" sldId="265"/>
            <ac:spMk id="8" creationId="{E777E57D-6A88-4B5B-A068-2BA7FF4E8CCA}"/>
          </ac:spMkLst>
        </pc:spChg>
        <pc:spChg chg="add">
          <ac:chgData name="Sarp Çoban" userId="885f7f31fad60238" providerId="LiveId" clId="{9AAE11BC-1C46-4152-8EB0-7D1044CAA734}" dt="2024-05-17T07:53:06.705" v="345" actId="26606"/>
          <ac:spMkLst>
            <pc:docMk/>
            <pc:sldMk cId="3508298013" sldId="265"/>
            <ac:spMk id="10" creationId="{F7117410-A2A4-4085-9ADC-46744551DBDE}"/>
          </ac:spMkLst>
        </pc:spChg>
        <pc:spChg chg="add">
          <ac:chgData name="Sarp Çoban" userId="885f7f31fad60238" providerId="LiveId" clId="{9AAE11BC-1C46-4152-8EB0-7D1044CAA734}" dt="2024-05-17T07:53:06.705" v="345" actId="26606"/>
          <ac:spMkLst>
            <pc:docMk/>
            <pc:sldMk cId="3508298013" sldId="265"/>
            <ac:spMk id="12" creationId="{99F74EB5-E547-4FB4-95F5-BCC788F3C4A0}"/>
          </ac:spMkLst>
        </pc:spChg>
      </pc:sldChg>
      <pc:sldChg chg="addSp delSp modSp new mod setBg">
        <pc:chgData name="Sarp Çoban" userId="885f7f31fad60238" providerId="LiveId" clId="{9AAE11BC-1C46-4152-8EB0-7D1044CAA734}" dt="2024-05-17T07:53:15.738" v="346" actId="26606"/>
        <pc:sldMkLst>
          <pc:docMk/>
          <pc:sldMk cId="2210990260" sldId="266"/>
        </pc:sldMkLst>
        <pc:spChg chg="del">
          <ac:chgData name="Sarp Çoban" userId="885f7f31fad60238" providerId="LiveId" clId="{9AAE11BC-1C46-4152-8EB0-7D1044CAA734}" dt="2024-05-17T07:53:15.738" v="346" actId="26606"/>
          <ac:spMkLst>
            <pc:docMk/>
            <pc:sldMk cId="2210990260" sldId="266"/>
            <ac:spMk id="2" creationId="{2C553BB0-C41F-4111-FD50-319B67251B30}"/>
          </ac:spMkLst>
        </pc:spChg>
        <pc:spChg chg="del">
          <ac:chgData name="Sarp Çoban" userId="885f7f31fad60238" providerId="LiveId" clId="{9AAE11BC-1C46-4152-8EB0-7D1044CAA734}" dt="2024-05-17T07:51:51.366" v="335"/>
          <ac:spMkLst>
            <pc:docMk/>
            <pc:sldMk cId="2210990260" sldId="266"/>
            <ac:spMk id="3" creationId="{830CBDAA-7818-8EEF-5A3C-239E65E8AF67}"/>
          </ac:spMkLst>
        </pc:spChg>
        <pc:spChg chg="add">
          <ac:chgData name="Sarp Çoban" userId="885f7f31fad60238" providerId="LiveId" clId="{9AAE11BC-1C46-4152-8EB0-7D1044CAA734}" dt="2024-05-17T07:53:15.738" v="346" actId="26606"/>
          <ac:spMkLst>
            <pc:docMk/>
            <pc:sldMk cId="2210990260" sldId="266"/>
            <ac:spMk id="1031" creationId="{32BC26D8-82FB-445E-AA49-62A77D7C1EE0}"/>
          </ac:spMkLst>
        </pc:spChg>
        <pc:spChg chg="add">
          <ac:chgData name="Sarp Çoban" userId="885f7f31fad60238" providerId="LiveId" clId="{9AAE11BC-1C46-4152-8EB0-7D1044CAA734}" dt="2024-05-17T07:53:15.738" v="346" actId="26606"/>
          <ac:spMkLst>
            <pc:docMk/>
            <pc:sldMk cId="2210990260" sldId="266"/>
            <ac:spMk id="1033" creationId="{CB44330D-EA18-4254-AA95-EB49948539B8}"/>
          </ac:spMkLst>
        </pc:spChg>
        <pc:picChg chg="add mod">
          <ac:chgData name="Sarp Çoban" userId="885f7f31fad60238" providerId="LiveId" clId="{9AAE11BC-1C46-4152-8EB0-7D1044CAA734}" dt="2024-05-17T07:53:15.738" v="346" actId="26606"/>
          <ac:picMkLst>
            <pc:docMk/>
            <pc:sldMk cId="2210990260" sldId="266"/>
            <ac:picMk id="1026" creationId="{65F79073-5821-DF81-135E-524146DF5E5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D2836-BED5-27C1-F71A-43F62B7F77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98E66030-13A4-CCA4-6ADA-345B44CBEF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4E62ABC5-3F21-AA7A-0E31-0E490596772A}"/>
              </a:ext>
            </a:extLst>
          </p:cNvPr>
          <p:cNvSpPr>
            <a:spLocks noGrp="1"/>
          </p:cNvSpPr>
          <p:nvPr>
            <p:ph type="dt" sz="half" idx="10"/>
          </p:nvPr>
        </p:nvSpPr>
        <p:spPr/>
        <p:txBody>
          <a:bodyPr/>
          <a:lstStyle/>
          <a:p>
            <a:fld id="{30C66F40-FC0B-4ACD-823A-80348994D170}" type="datetimeFigureOut">
              <a:rPr lang="tr-TR" smtClean="0"/>
              <a:t>17.05.2024</a:t>
            </a:fld>
            <a:endParaRPr lang="tr-TR"/>
          </a:p>
        </p:txBody>
      </p:sp>
      <p:sp>
        <p:nvSpPr>
          <p:cNvPr id="5" name="Footer Placeholder 4">
            <a:extLst>
              <a:ext uri="{FF2B5EF4-FFF2-40B4-BE49-F238E27FC236}">
                <a16:creationId xmlns:a16="http://schemas.microsoft.com/office/drawing/2014/main" id="{BEDE8BA1-B781-12B0-609D-75327C672D37}"/>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25B56284-B08F-BFF1-A5DE-0DC0885A5BAB}"/>
              </a:ext>
            </a:extLst>
          </p:cNvPr>
          <p:cNvSpPr>
            <a:spLocks noGrp="1"/>
          </p:cNvSpPr>
          <p:nvPr>
            <p:ph type="sldNum" sz="quarter" idx="12"/>
          </p:nvPr>
        </p:nvSpPr>
        <p:spPr/>
        <p:txBody>
          <a:bodyPr/>
          <a:lstStyle/>
          <a:p>
            <a:fld id="{F8D122F1-5E91-42D7-B047-EF0AA30261D1}" type="slidenum">
              <a:rPr lang="tr-TR" smtClean="0"/>
              <a:t>‹#›</a:t>
            </a:fld>
            <a:endParaRPr lang="tr-TR"/>
          </a:p>
        </p:txBody>
      </p:sp>
    </p:spTree>
    <p:extLst>
      <p:ext uri="{BB962C8B-B14F-4D97-AF65-F5344CB8AC3E}">
        <p14:creationId xmlns:p14="http://schemas.microsoft.com/office/powerpoint/2010/main" val="18311849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E625-BD27-C933-DD45-E71693A35ADC}"/>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6327029-3061-0B36-2F4B-9AE5CFC398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8254309B-7361-2EBF-4A6A-A98C55976EF0}"/>
              </a:ext>
            </a:extLst>
          </p:cNvPr>
          <p:cNvSpPr>
            <a:spLocks noGrp="1"/>
          </p:cNvSpPr>
          <p:nvPr>
            <p:ph type="dt" sz="half" idx="10"/>
          </p:nvPr>
        </p:nvSpPr>
        <p:spPr/>
        <p:txBody>
          <a:bodyPr/>
          <a:lstStyle/>
          <a:p>
            <a:fld id="{30C66F40-FC0B-4ACD-823A-80348994D170}" type="datetimeFigureOut">
              <a:rPr lang="tr-TR" smtClean="0"/>
              <a:t>17.05.2024</a:t>
            </a:fld>
            <a:endParaRPr lang="tr-TR"/>
          </a:p>
        </p:txBody>
      </p:sp>
      <p:sp>
        <p:nvSpPr>
          <p:cNvPr id="5" name="Footer Placeholder 4">
            <a:extLst>
              <a:ext uri="{FF2B5EF4-FFF2-40B4-BE49-F238E27FC236}">
                <a16:creationId xmlns:a16="http://schemas.microsoft.com/office/drawing/2014/main" id="{7098248D-16B9-24CA-5AA3-5E39A5E7820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869A3724-E08D-12C6-118A-9F543427344D}"/>
              </a:ext>
            </a:extLst>
          </p:cNvPr>
          <p:cNvSpPr>
            <a:spLocks noGrp="1"/>
          </p:cNvSpPr>
          <p:nvPr>
            <p:ph type="sldNum" sz="quarter" idx="12"/>
          </p:nvPr>
        </p:nvSpPr>
        <p:spPr/>
        <p:txBody>
          <a:bodyPr/>
          <a:lstStyle/>
          <a:p>
            <a:fld id="{F8D122F1-5E91-42D7-B047-EF0AA30261D1}" type="slidenum">
              <a:rPr lang="tr-TR" smtClean="0"/>
              <a:t>‹#›</a:t>
            </a:fld>
            <a:endParaRPr lang="tr-TR"/>
          </a:p>
        </p:txBody>
      </p:sp>
    </p:spTree>
    <p:extLst>
      <p:ext uri="{BB962C8B-B14F-4D97-AF65-F5344CB8AC3E}">
        <p14:creationId xmlns:p14="http://schemas.microsoft.com/office/powerpoint/2010/main" val="2973335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589A97-206F-EDDE-91A5-FA1D9EDC1E5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E8E663CD-A5F3-FF29-570A-2BD85DF3FC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36C31E80-A4FA-DED8-F108-DA7D0DEABACF}"/>
              </a:ext>
            </a:extLst>
          </p:cNvPr>
          <p:cNvSpPr>
            <a:spLocks noGrp="1"/>
          </p:cNvSpPr>
          <p:nvPr>
            <p:ph type="dt" sz="half" idx="10"/>
          </p:nvPr>
        </p:nvSpPr>
        <p:spPr/>
        <p:txBody>
          <a:bodyPr/>
          <a:lstStyle/>
          <a:p>
            <a:fld id="{30C66F40-FC0B-4ACD-823A-80348994D170}" type="datetimeFigureOut">
              <a:rPr lang="tr-TR" smtClean="0"/>
              <a:t>17.05.2024</a:t>
            </a:fld>
            <a:endParaRPr lang="tr-TR"/>
          </a:p>
        </p:txBody>
      </p:sp>
      <p:sp>
        <p:nvSpPr>
          <p:cNvPr id="5" name="Footer Placeholder 4">
            <a:extLst>
              <a:ext uri="{FF2B5EF4-FFF2-40B4-BE49-F238E27FC236}">
                <a16:creationId xmlns:a16="http://schemas.microsoft.com/office/drawing/2014/main" id="{1EE8246B-2CFB-4543-C115-6601EEA2865E}"/>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F7132808-0C19-E258-8F49-99C65AF348A2}"/>
              </a:ext>
            </a:extLst>
          </p:cNvPr>
          <p:cNvSpPr>
            <a:spLocks noGrp="1"/>
          </p:cNvSpPr>
          <p:nvPr>
            <p:ph type="sldNum" sz="quarter" idx="12"/>
          </p:nvPr>
        </p:nvSpPr>
        <p:spPr/>
        <p:txBody>
          <a:bodyPr/>
          <a:lstStyle/>
          <a:p>
            <a:fld id="{F8D122F1-5E91-42D7-B047-EF0AA30261D1}" type="slidenum">
              <a:rPr lang="tr-TR" smtClean="0"/>
              <a:t>‹#›</a:t>
            </a:fld>
            <a:endParaRPr lang="tr-TR"/>
          </a:p>
        </p:txBody>
      </p:sp>
    </p:spTree>
    <p:extLst>
      <p:ext uri="{BB962C8B-B14F-4D97-AF65-F5344CB8AC3E}">
        <p14:creationId xmlns:p14="http://schemas.microsoft.com/office/powerpoint/2010/main" val="312665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BA55-DD5E-4021-E3D0-12841895B812}"/>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5CBCAE43-B3F6-00F2-160D-B4585A9C76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C9130A5-F6B4-6F28-F3D2-E81EBD964518}"/>
              </a:ext>
            </a:extLst>
          </p:cNvPr>
          <p:cNvSpPr>
            <a:spLocks noGrp="1"/>
          </p:cNvSpPr>
          <p:nvPr>
            <p:ph type="dt" sz="half" idx="10"/>
          </p:nvPr>
        </p:nvSpPr>
        <p:spPr/>
        <p:txBody>
          <a:bodyPr/>
          <a:lstStyle/>
          <a:p>
            <a:fld id="{30C66F40-FC0B-4ACD-823A-80348994D170}" type="datetimeFigureOut">
              <a:rPr lang="tr-TR" smtClean="0"/>
              <a:t>17.05.2024</a:t>
            </a:fld>
            <a:endParaRPr lang="tr-TR"/>
          </a:p>
        </p:txBody>
      </p:sp>
      <p:sp>
        <p:nvSpPr>
          <p:cNvPr id="5" name="Footer Placeholder 4">
            <a:extLst>
              <a:ext uri="{FF2B5EF4-FFF2-40B4-BE49-F238E27FC236}">
                <a16:creationId xmlns:a16="http://schemas.microsoft.com/office/drawing/2014/main" id="{A24A4FD8-5005-EA0B-9090-6BF6BBA522D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427052AA-ED21-13B0-7557-911BCDC6C695}"/>
              </a:ext>
            </a:extLst>
          </p:cNvPr>
          <p:cNvSpPr>
            <a:spLocks noGrp="1"/>
          </p:cNvSpPr>
          <p:nvPr>
            <p:ph type="sldNum" sz="quarter" idx="12"/>
          </p:nvPr>
        </p:nvSpPr>
        <p:spPr/>
        <p:txBody>
          <a:bodyPr/>
          <a:lstStyle/>
          <a:p>
            <a:fld id="{F8D122F1-5E91-42D7-B047-EF0AA30261D1}" type="slidenum">
              <a:rPr lang="tr-TR" smtClean="0"/>
              <a:t>‹#›</a:t>
            </a:fld>
            <a:endParaRPr lang="tr-TR"/>
          </a:p>
        </p:txBody>
      </p:sp>
    </p:spTree>
    <p:extLst>
      <p:ext uri="{BB962C8B-B14F-4D97-AF65-F5344CB8AC3E}">
        <p14:creationId xmlns:p14="http://schemas.microsoft.com/office/powerpoint/2010/main" val="31651619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3E2D3-BB1C-5A66-DAF1-F8AC966278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55667E2C-3B2F-B79D-8EA9-33066D2198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B8EFAB-134B-E2CB-C35F-C3E3DC7D2360}"/>
              </a:ext>
            </a:extLst>
          </p:cNvPr>
          <p:cNvSpPr>
            <a:spLocks noGrp="1"/>
          </p:cNvSpPr>
          <p:nvPr>
            <p:ph type="dt" sz="half" idx="10"/>
          </p:nvPr>
        </p:nvSpPr>
        <p:spPr/>
        <p:txBody>
          <a:bodyPr/>
          <a:lstStyle/>
          <a:p>
            <a:fld id="{30C66F40-FC0B-4ACD-823A-80348994D170}" type="datetimeFigureOut">
              <a:rPr lang="tr-TR" smtClean="0"/>
              <a:t>17.05.2024</a:t>
            </a:fld>
            <a:endParaRPr lang="tr-TR"/>
          </a:p>
        </p:txBody>
      </p:sp>
      <p:sp>
        <p:nvSpPr>
          <p:cNvPr id="5" name="Footer Placeholder 4">
            <a:extLst>
              <a:ext uri="{FF2B5EF4-FFF2-40B4-BE49-F238E27FC236}">
                <a16:creationId xmlns:a16="http://schemas.microsoft.com/office/drawing/2014/main" id="{354529C9-1D2A-30FD-7E5B-8B70EA0B664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02CD908A-1CB3-C80B-E5D1-9ADDEF9C956F}"/>
              </a:ext>
            </a:extLst>
          </p:cNvPr>
          <p:cNvSpPr>
            <a:spLocks noGrp="1"/>
          </p:cNvSpPr>
          <p:nvPr>
            <p:ph type="sldNum" sz="quarter" idx="12"/>
          </p:nvPr>
        </p:nvSpPr>
        <p:spPr/>
        <p:txBody>
          <a:bodyPr/>
          <a:lstStyle/>
          <a:p>
            <a:fld id="{F8D122F1-5E91-42D7-B047-EF0AA30261D1}" type="slidenum">
              <a:rPr lang="tr-TR" smtClean="0"/>
              <a:t>‹#›</a:t>
            </a:fld>
            <a:endParaRPr lang="tr-TR"/>
          </a:p>
        </p:txBody>
      </p:sp>
    </p:spTree>
    <p:extLst>
      <p:ext uri="{BB962C8B-B14F-4D97-AF65-F5344CB8AC3E}">
        <p14:creationId xmlns:p14="http://schemas.microsoft.com/office/powerpoint/2010/main" val="590303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E823B-6610-55C8-8A09-0B43957EF85B}"/>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C74E3996-D0AA-2C7B-83FA-06DE021579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272F6BD6-9E1D-3F08-46CE-C2AC096512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04558331-1B82-0FAF-A280-3DD8D1F40DE7}"/>
              </a:ext>
            </a:extLst>
          </p:cNvPr>
          <p:cNvSpPr>
            <a:spLocks noGrp="1"/>
          </p:cNvSpPr>
          <p:nvPr>
            <p:ph type="dt" sz="half" idx="10"/>
          </p:nvPr>
        </p:nvSpPr>
        <p:spPr/>
        <p:txBody>
          <a:bodyPr/>
          <a:lstStyle/>
          <a:p>
            <a:fld id="{30C66F40-FC0B-4ACD-823A-80348994D170}" type="datetimeFigureOut">
              <a:rPr lang="tr-TR" smtClean="0"/>
              <a:t>17.05.2024</a:t>
            </a:fld>
            <a:endParaRPr lang="tr-TR"/>
          </a:p>
        </p:txBody>
      </p:sp>
      <p:sp>
        <p:nvSpPr>
          <p:cNvPr id="6" name="Footer Placeholder 5">
            <a:extLst>
              <a:ext uri="{FF2B5EF4-FFF2-40B4-BE49-F238E27FC236}">
                <a16:creationId xmlns:a16="http://schemas.microsoft.com/office/drawing/2014/main" id="{4D313DD9-4F14-3CC4-396E-885F4B9C81E6}"/>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8D92F64-5AE8-5A9F-5B8A-3A6243035524}"/>
              </a:ext>
            </a:extLst>
          </p:cNvPr>
          <p:cNvSpPr>
            <a:spLocks noGrp="1"/>
          </p:cNvSpPr>
          <p:nvPr>
            <p:ph type="sldNum" sz="quarter" idx="12"/>
          </p:nvPr>
        </p:nvSpPr>
        <p:spPr/>
        <p:txBody>
          <a:bodyPr/>
          <a:lstStyle/>
          <a:p>
            <a:fld id="{F8D122F1-5E91-42D7-B047-EF0AA30261D1}" type="slidenum">
              <a:rPr lang="tr-TR" smtClean="0"/>
              <a:t>‹#›</a:t>
            </a:fld>
            <a:endParaRPr lang="tr-TR"/>
          </a:p>
        </p:txBody>
      </p:sp>
    </p:spTree>
    <p:extLst>
      <p:ext uri="{BB962C8B-B14F-4D97-AF65-F5344CB8AC3E}">
        <p14:creationId xmlns:p14="http://schemas.microsoft.com/office/powerpoint/2010/main" val="2715679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02D7-117A-0DAB-0DD7-A5972B8468EC}"/>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691F92EE-BE3F-7A44-2C66-4B7AD18ED3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F02127-B78F-E765-D961-1103F878C0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52E9E20A-BAEA-43A5-A35F-494E1EA8F9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43CC64-EBBC-CC23-E2FE-76F4A95AFF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A0A642B3-6888-E4B9-E5AA-11CC62D6A2E4}"/>
              </a:ext>
            </a:extLst>
          </p:cNvPr>
          <p:cNvSpPr>
            <a:spLocks noGrp="1"/>
          </p:cNvSpPr>
          <p:nvPr>
            <p:ph type="dt" sz="half" idx="10"/>
          </p:nvPr>
        </p:nvSpPr>
        <p:spPr/>
        <p:txBody>
          <a:bodyPr/>
          <a:lstStyle/>
          <a:p>
            <a:fld id="{30C66F40-FC0B-4ACD-823A-80348994D170}" type="datetimeFigureOut">
              <a:rPr lang="tr-TR" smtClean="0"/>
              <a:t>17.05.2024</a:t>
            </a:fld>
            <a:endParaRPr lang="tr-TR"/>
          </a:p>
        </p:txBody>
      </p:sp>
      <p:sp>
        <p:nvSpPr>
          <p:cNvPr id="8" name="Footer Placeholder 7">
            <a:extLst>
              <a:ext uri="{FF2B5EF4-FFF2-40B4-BE49-F238E27FC236}">
                <a16:creationId xmlns:a16="http://schemas.microsoft.com/office/drawing/2014/main" id="{1EA77C1E-3F2E-EB65-0D3A-102FAEE0FFD6}"/>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A626FFF3-293A-FB59-DDE2-95AEAF733564}"/>
              </a:ext>
            </a:extLst>
          </p:cNvPr>
          <p:cNvSpPr>
            <a:spLocks noGrp="1"/>
          </p:cNvSpPr>
          <p:nvPr>
            <p:ph type="sldNum" sz="quarter" idx="12"/>
          </p:nvPr>
        </p:nvSpPr>
        <p:spPr/>
        <p:txBody>
          <a:bodyPr/>
          <a:lstStyle/>
          <a:p>
            <a:fld id="{F8D122F1-5E91-42D7-B047-EF0AA30261D1}" type="slidenum">
              <a:rPr lang="tr-TR" smtClean="0"/>
              <a:t>‹#›</a:t>
            </a:fld>
            <a:endParaRPr lang="tr-TR"/>
          </a:p>
        </p:txBody>
      </p:sp>
    </p:spTree>
    <p:extLst>
      <p:ext uri="{BB962C8B-B14F-4D97-AF65-F5344CB8AC3E}">
        <p14:creationId xmlns:p14="http://schemas.microsoft.com/office/powerpoint/2010/main" val="1840781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BEF6-81B5-7B76-1A60-6EA6C639E9D1}"/>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60E417D2-C48F-C9EF-5316-3CB08148B199}"/>
              </a:ext>
            </a:extLst>
          </p:cNvPr>
          <p:cNvSpPr>
            <a:spLocks noGrp="1"/>
          </p:cNvSpPr>
          <p:nvPr>
            <p:ph type="dt" sz="half" idx="10"/>
          </p:nvPr>
        </p:nvSpPr>
        <p:spPr/>
        <p:txBody>
          <a:bodyPr/>
          <a:lstStyle/>
          <a:p>
            <a:fld id="{30C66F40-FC0B-4ACD-823A-80348994D170}" type="datetimeFigureOut">
              <a:rPr lang="tr-TR" smtClean="0"/>
              <a:t>17.05.2024</a:t>
            </a:fld>
            <a:endParaRPr lang="tr-TR"/>
          </a:p>
        </p:txBody>
      </p:sp>
      <p:sp>
        <p:nvSpPr>
          <p:cNvPr id="4" name="Footer Placeholder 3">
            <a:extLst>
              <a:ext uri="{FF2B5EF4-FFF2-40B4-BE49-F238E27FC236}">
                <a16:creationId xmlns:a16="http://schemas.microsoft.com/office/drawing/2014/main" id="{086ED7FE-C42E-3765-B1AE-EB2F00DD0031}"/>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FB65B076-D09D-FE1E-0ECC-AB0BD55EB923}"/>
              </a:ext>
            </a:extLst>
          </p:cNvPr>
          <p:cNvSpPr>
            <a:spLocks noGrp="1"/>
          </p:cNvSpPr>
          <p:nvPr>
            <p:ph type="sldNum" sz="quarter" idx="12"/>
          </p:nvPr>
        </p:nvSpPr>
        <p:spPr/>
        <p:txBody>
          <a:bodyPr/>
          <a:lstStyle/>
          <a:p>
            <a:fld id="{F8D122F1-5E91-42D7-B047-EF0AA30261D1}" type="slidenum">
              <a:rPr lang="tr-TR" smtClean="0"/>
              <a:t>‹#›</a:t>
            </a:fld>
            <a:endParaRPr lang="tr-TR"/>
          </a:p>
        </p:txBody>
      </p:sp>
    </p:spTree>
    <p:extLst>
      <p:ext uri="{BB962C8B-B14F-4D97-AF65-F5344CB8AC3E}">
        <p14:creationId xmlns:p14="http://schemas.microsoft.com/office/powerpoint/2010/main" val="344931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1ED4DA-26E1-A26A-FF36-08CA5451A630}"/>
              </a:ext>
            </a:extLst>
          </p:cNvPr>
          <p:cNvSpPr>
            <a:spLocks noGrp="1"/>
          </p:cNvSpPr>
          <p:nvPr>
            <p:ph type="dt" sz="half" idx="10"/>
          </p:nvPr>
        </p:nvSpPr>
        <p:spPr/>
        <p:txBody>
          <a:bodyPr/>
          <a:lstStyle/>
          <a:p>
            <a:fld id="{30C66F40-FC0B-4ACD-823A-80348994D170}" type="datetimeFigureOut">
              <a:rPr lang="tr-TR" smtClean="0"/>
              <a:t>17.05.2024</a:t>
            </a:fld>
            <a:endParaRPr lang="tr-TR"/>
          </a:p>
        </p:txBody>
      </p:sp>
      <p:sp>
        <p:nvSpPr>
          <p:cNvPr id="3" name="Footer Placeholder 2">
            <a:extLst>
              <a:ext uri="{FF2B5EF4-FFF2-40B4-BE49-F238E27FC236}">
                <a16:creationId xmlns:a16="http://schemas.microsoft.com/office/drawing/2014/main" id="{1E2F4A89-B6C9-0854-9743-5242FB2A6FCB}"/>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7EDFCF07-5804-9330-51E4-8FC6447D9C4B}"/>
              </a:ext>
            </a:extLst>
          </p:cNvPr>
          <p:cNvSpPr>
            <a:spLocks noGrp="1"/>
          </p:cNvSpPr>
          <p:nvPr>
            <p:ph type="sldNum" sz="quarter" idx="12"/>
          </p:nvPr>
        </p:nvSpPr>
        <p:spPr/>
        <p:txBody>
          <a:bodyPr/>
          <a:lstStyle/>
          <a:p>
            <a:fld id="{F8D122F1-5E91-42D7-B047-EF0AA30261D1}" type="slidenum">
              <a:rPr lang="tr-TR" smtClean="0"/>
              <a:t>‹#›</a:t>
            </a:fld>
            <a:endParaRPr lang="tr-TR"/>
          </a:p>
        </p:txBody>
      </p:sp>
    </p:spTree>
    <p:extLst>
      <p:ext uri="{BB962C8B-B14F-4D97-AF65-F5344CB8AC3E}">
        <p14:creationId xmlns:p14="http://schemas.microsoft.com/office/powerpoint/2010/main" val="1555328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28D2E-ECBB-7375-BDB3-3622B24950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74690876-26E4-73F6-73CD-C1CC196844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2000BB90-226F-066C-865D-F63DA2010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025011-0D09-2B89-4251-3B0AE415945C}"/>
              </a:ext>
            </a:extLst>
          </p:cNvPr>
          <p:cNvSpPr>
            <a:spLocks noGrp="1"/>
          </p:cNvSpPr>
          <p:nvPr>
            <p:ph type="dt" sz="half" idx="10"/>
          </p:nvPr>
        </p:nvSpPr>
        <p:spPr/>
        <p:txBody>
          <a:bodyPr/>
          <a:lstStyle/>
          <a:p>
            <a:fld id="{30C66F40-FC0B-4ACD-823A-80348994D170}" type="datetimeFigureOut">
              <a:rPr lang="tr-TR" smtClean="0"/>
              <a:t>17.05.2024</a:t>
            </a:fld>
            <a:endParaRPr lang="tr-TR"/>
          </a:p>
        </p:txBody>
      </p:sp>
      <p:sp>
        <p:nvSpPr>
          <p:cNvPr id="6" name="Footer Placeholder 5">
            <a:extLst>
              <a:ext uri="{FF2B5EF4-FFF2-40B4-BE49-F238E27FC236}">
                <a16:creationId xmlns:a16="http://schemas.microsoft.com/office/drawing/2014/main" id="{20349C1B-E35F-444E-8D19-4E8FC15EC53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96B38C7F-DFC9-F114-4316-0DD99870DB59}"/>
              </a:ext>
            </a:extLst>
          </p:cNvPr>
          <p:cNvSpPr>
            <a:spLocks noGrp="1"/>
          </p:cNvSpPr>
          <p:nvPr>
            <p:ph type="sldNum" sz="quarter" idx="12"/>
          </p:nvPr>
        </p:nvSpPr>
        <p:spPr/>
        <p:txBody>
          <a:bodyPr/>
          <a:lstStyle/>
          <a:p>
            <a:fld id="{F8D122F1-5E91-42D7-B047-EF0AA30261D1}" type="slidenum">
              <a:rPr lang="tr-TR" smtClean="0"/>
              <a:t>‹#›</a:t>
            </a:fld>
            <a:endParaRPr lang="tr-TR"/>
          </a:p>
        </p:txBody>
      </p:sp>
    </p:spTree>
    <p:extLst>
      <p:ext uri="{BB962C8B-B14F-4D97-AF65-F5344CB8AC3E}">
        <p14:creationId xmlns:p14="http://schemas.microsoft.com/office/powerpoint/2010/main" val="791183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C8B9F-98EA-8655-5D83-0500542B43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256364B7-91D9-610F-45D9-6D6475E99B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1260D78F-DD09-80E9-4A6C-09330F3F03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38322-BEA8-47F2-048C-6B0E96B24773}"/>
              </a:ext>
            </a:extLst>
          </p:cNvPr>
          <p:cNvSpPr>
            <a:spLocks noGrp="1"/>
          </p:cNvSpPr>
          <p:nvPr>
            <p:ph type="dt" sz="half" idx="10"/>
          </p:nvPr>
        </p:nvSpPr>
        <p:spPr/>
        <p:txBody>
          <a:bodyPr/>
          <a:lstStyle/>
          <a:p>
            <a:fld id="{30C66F40-FC0B-4ACD-823A-80348994D170}" type="datetimeFigureOut">
              <a:rPr lang="tr-TR" smtClean="0"/>
              <a:t>17.05.2024</a:t>
            </a:fld>
            <a:endParaRPr lang="tr-TR"/>
          </a:p>
        </p:txBody>
      </p:sp>
      <p:sp>
        <p:nvSpPr>
          <p:cNvPr id="6" name="Footer Placeholder 5">
            <a:extLst>
              <a:ext uri="{FF2B5EF4-FFF2-40B4-BE49-F238E27FC236}">
                <a16:creationId xmlns:a16="http://schemas.microsoft.com/office/drawing/2014/main" id="{5434C55B-A966-F11C-DB61-5EAC7F444AE3}"/>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D7FB1BF-F63C-25D8-FB84-6E669A1398F4}"/>
              </a:ext>
            </a:extLst>
          </p:cNvPr>
          <p:cNvSpPr>
            <a:spLocks noGrp="1"/>
          </p:cNvSpPr>
          <p:nvPr>
            <p:ph type="sldNum" sz="quarter" idx="12"/>
          </p:nvPr>
        </p:nvSpPr>
        <p:spPr/>
        <p:txBody>
          <a:bodyPr/>
          <a:lstStyle/>
          <a:p>
            <a:fld id="{F8D122F1-5E91-42D7-B047-EF0AA30261D1}" type="slidenum">
              <a:rPr lang="tr-TR" smtClean="0"/>
              <a:t>‹#›</a:t>
            </a:fld>
            <a:endParaRPr lang="tr-TR"/>
          </a:p>
        </p:txBody>
      </p:sp>
    </p:spTree>
    <p:extLst>
      <p:ext uri="{BB962C8B-B14F-4D97-AF65-F5344CB8AC3E}">
        <p14:creationId xmlns:p14="http://schemas.microsoft.com/office/powerpoint/2010/main" val="368203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CB7CE-CA32-4927-B94B-D8E1DEB389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D2177E5E-7AEC-C713-E3DB-D35E785FF9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4ED8D5F-703A-8B7D-C96E-F8AB4CE8F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C66F40-FC0B-4ACD-823A-80348994D170}" type="datetimeFigureOut">
              <a:rPr lang="tr-TR" smtClean="0"/>
              <a:t>17.05.2024</a:t>
            </a:fld>
            <a:endParaRPr lang="tr-TR"/>
          </a:p>
        </p:txBody>
      </p:sp>
      <p:sp>
        <p:nvSpPr>
          <p:cNvPr id="5" name="Footer Placeholder 4">
            <a:extLst>
              <a:ext uri="{FF2B5EF4-FFF2-40B4-BE49-F238E27FC236}">
                <a16:creationId xmlns:a16="http://schemas.microsoft.com/office/drawing/2014/main" id="{DE84F135-A869-8933-A9DA-D98BAAED7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EEF88C19-5586-5F20-CE23-5784D46A4A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D122F1-5E91-42D7-B047-EF0AA30261D1}" type="slidenum">
              <a:rPr lang="tr-TR" smtClean="0"/>
              <a:t>‹#›</a:t>
            </a:fld>
            <a:endParaRPr lang="tr-TR"/>
          </a:p>
        </p:txBody>
      </p:sp>
    </p:spTree>
    <p:extLst>
      <p:ext uri="{BB962C8B-B14F-4D97-AF65-F5344CB8AC3E}">
        <p14:creationId xmlns:p14="http://schemas.microsoft.com/office/powerpoint/2010/main" val="3628981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F38E21-F3D0-3782-BCF4-07184D385CD5}"/>
              </a:ext>
            </a:extLst>
          </p:cNvPr>
          <p:cNvSpPr>
            <a:spLocks noGrp="1"/>
          </p:cNvSpPr>
          <p:nvPr>
            <p:ph type="ctrTitle"/>
          </p:nvPr>
        </p:nvSpPr>
        <p:spPr>
          <a:xfrm>
            <a:off x="838199" y="1093788"/>
            <a:ext cx="10506455" cy="2967208"/>
          </a:xfrm>
        </p:spPr>
        <p:txBody>
          <a:bodyPr>
            <a:normAutofit/>
          </a:bodyPr>
          <a:lstStyle/>
          <a:p>
            <a:pPr algn="l"/>
            <a:r>
              <a:rPr lang="tr-TR" sz="8000"/>
              <a:t>Bileşen Yapısı Diyagramı</a:t>
            </a:r>
          </a:p>
        </p:txBody>
      </p:sp>
      <p:sp>
        <p:nvSpPr>
          <p:cNvPr id="3" name="Subtitle 2">
            <a:extLst>
              <a:ext uri="{FF2B5EF4-FFF2-40B4-BE49-F238E27FC236}">
                <a16:creationId xmlns:a16="http://schemas.microsoft.com/office/drawing/2014/main" id="{94C8BB6B-7F42-9913-E3D5-90F96A8E6191}"/>
              </a:ext>
            </a:extLst>
          </p:cNvPr>
          <p:cNvSpPr>
            <a:spLocks noGrp="1"/>
          </p:cNvSpPr>
          <p:nvPr>
            <p:ph type="subTitle" idx="1"/>
          </p:nvPr>
        </p:nvSpPr>
        <p:spPr>
          <a:xfrm>
            <a:off x="7400924" y="4619624"/>
            <a:ext cx="3946779" cy="1038225"/>
          </a:xfrm>
        </p:spPr>
        <p:txBody>
          <a:bodyPr>
            <a:normAutofit/>
          </a:bodyPr>
          <a:lstStyle/>
          <a:p>
            <a:pPr algn="r"/>
            <a:r>
              <a:rPr lang="tr-TR" dirty="0"/>
              <a:t>Arş. Gör. Sarp ÇOBAN</a:t>
            </a:r>
            <a:endParaRPr lang="tr-TR"/>
          </a:p>
          <a:p>
            <a:pPr algn="r"/>
            <a:r>
              <a:rPr lang="tr-TR" dirty="0"/>
              <a:t>sarp.coban@samsun.edu.tr</a:t>
            </a:r>
            <a:endParaRPr lang="tr-TR"/>
          </a:p>
        </p:txBody>
      </p:sp>
      <p:sp>
        <p:nvSpPr>
          <p:cNvPr id="10" name="Rectangle 9">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0243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08F5DF-36AA-4A2D-FF47-ECCCCFC829E4}"/>
              </a:ext>
            </a:extLst>
          </p:cNvPr>
          <p:cNvSpPr>
            <a:spLocks noGrp="1"/>
          </p:cNvSpPr>
          <p:nvPr>
            <p:ph type="title"/>
          </p:nvPr>
        </p:nvSpPr>
        <p:spPr>
          <a:xfrm>
            <a:off x="841248" y="502920"/>
            <a:ext cx="10509504" cy="1975104"/>
          </a:xfrm>
        </p:spPr>
        <p:txBody>
          <a:bodyPr anchor="b">
            <a:normAutofit/>
          </a:bodyPr>
          <a:lstStyle/>
          <a:p>
            <a:r>
              <a:rPr lang="tr-TR" sz="5400"/>
              <a:t>İlişki Tipleri</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4083B5A0-5846-F291-E01E-D116FA31CB14}"/>
              </a:ext>
            </a:extLst>
          </p:cNvPr>
          <p:cNvSpPr>
            <a:spLocks noGrp="1"/>
          </p:cNvSpPr>
          <p:nvPr>
            <p:ph idx="1"/>
          </p:nvPr>
        </p:nvSpPr>
        <p:spPr>
          <a:xfrm>
            <a:off x="841248" y="3328416"/>
            <a:ext cx="10509504" cy="2715768"/>
          </a:xfrm>
        </p:spPr>
        <p:txBody>
          <a:bodyPr>
            <a:normAutofit/>
          </a:bodyPr>
          <a:lstStyle/>
          <a:p>
            <a:r>
              <a:rPr lang="tr-TR" sz="2200" b="1"/>
              <a:t>Gerçekleştirme/Uygulama: </a:t>
            </a:r>
            <a:r>
              <a:rPr lang="tr-TR" sz="2200"/>
              <a:t>Gerçekleştirme veya uygulama, bir bileşenin başka bir bileşen tarafından sağlanan spesifikasyonu uyguladığı veya yerine getirdiği bir ilişkiyi temsil eder. Genellikle arayüzler ve sınıflar bağlamında kullanılır; burada bir sınıf, yöntemleri için uygulamalar sağlayarak bir arayüzü gerçekleştirir.</a:t>
            </a:r>
          </a:p>
        </p:txBody>
      </p:sp>
    </p:spTree>
    <p:extLst>
      <p:ext uri="{BB962C8B-B14F-4D97-AF65-F5344CB8AC3E}">
        <p14:creationId xmlns:p14="http://schemas.microsoft.com/office/powerpoint/2010/main" val="350829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2C2E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UML Component Diagram Example: Securities Trading">
            <a:extLst>
              <a:ext uri="{FF2B5EF4-FFF2-40B4-BE49-F238E27FC236}">
                <a16:creationId xmlns:a16="http://schemas.microsoft.com/office/drawing/2014/main" id="{65F79073-5821-DF81-135E-524146DF5E5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852679"/>
            <a:ext cx="10905066" cy="5152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0990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C026C8-FA12-4403-6C54-2C3C08B62494}"/>
              </a:ext>
            </a:extLst>
          </p:cNvPr>
          <p:cNvSpPr>
            <a:spLocks noGrp="1"/>
          </p:cNvSpPr>
          <p:nvPr>
            <p:ph type="title"/>
          </p:nvPr>
        </p:nvSpPr>
        <p:spPr>
          <a:xfrm>
            <a:off x="841248" y="502920"/>
            <a:ext cx="10509504" cy="1975104"/>
          </a:xfrm>
        </p:spPr>
        <p:txBody>
          <a:bodyPr anchor="b">
            <a:normAutofit/>
          </a:bodyPr>
          <a:lstStyle/>
          <a:p>
            <a:r>
              <a:rPr lang="tr-TR" sz="5400"/>
              <a:t>Bileşen Yapısı Diyagramı Nedir?</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4F27158-2F46-0233-B614-563330AE11C2}"/>
              </a:ext>
            </a:extLst>
          </p:cNvPr>
          <p:cNvSpPr>
            <a:spLocks noGrp="1"/>
          </p:cNvSpPr>
          <p:nvPr>
            <p:ph idx="1"/>
          </p:nvPr>
        </p:nvSpPr>
        <p:spPr>
          <a:xfrm>
            <a:off x="841248" y="3328416"/>
            <a:ext cx="10509504" cy="2715768"/>
          </a:xfrm>
        </p:spPr>
        <p:txBody>
          <a:bodyPr>
            <a:normAutofit/>
          </a:bodyPr>
          <a:lstStyle/>
          <a:p>
            <a:r>
              <a:rPr lang="tr-TR" sz="2200"/>
              <a:t>Bileşen Yapısı Diyagramı, yazılım mühendisliğinde bir sistemin veya uygulamanın üst düzey yapısını bireysel bileşenleri ve ilişkileri açısından göstermek için kullanılan bir diyagram türüdür. </a:t>
            </a:r>
          </a:p>
          <a:p>
            <a:r>
              <a:rPr lang="tr-TR" sz="2200"/>
              <a:t>Modüller, sınıflar, kütüphaneler, hizmetler veya alt sistemler gibi bir sistemin çeşitli bileşenlerini görsel olarak temsil eder ve sistemin işlevselliğini yerine getirmek için nasıl etkileşimde bulunduklarını ve birbirlerine nasıl bağlı olduklarını gösterir. </a:t>
            </a:r>
          </a:p>
        </p:txBody>
      </p:sp>
    </p:spTree>
    <p:extLst>
      <p:ext uri="{BB962C8B-B14F-4D97-AF65-F5344CB8AC3E}">
        <p14:creationId xmlns:p14="http://schemas.microsoft.com/office/powerpoint/2010/main" val="2271082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761BE5-DDC4-A739-B87F-1F6018CF5D49}"/>
              </a:ext>
            </a:extLst>
          </p:cNvPr>
          <p:cNvSpPr>
            <a:spLocks noGrp="1"/>
          </p:cNvSpPr>
          <p:nvPr>
            <p:ph type="title"/>
          </p:nvPr>
        </p:nvSpPr>
        <p:spPr>
          <a:xfrm>
            <a:off x="841248" y="502920"/>
            <a:ext cx="10509504" cy="1975104"/>
          </a:xfrm>
        </p:spPr>
        <p:txBody>
          <a:bodyPr anchor="b">
            <a:normAutofit/>
          </a:bodyPr>
          <a:lstStyle/>
          <a:p>
            <a:r>
              <a:rPr lang="tr-TR" sz="5400"/>
              <a:t>Diyagramın Bileşenleri</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B933EB3-DAA6-CAA2-98DF-8131F0C61245}"/>
              </a:ext>
            </a:extLst>
          </p:cNvPr>
          <p:cNvSpPr>
            <a:spLocks noGrp="1"/>
          </p:cNvSpPr>
          <p:nvPr>
            <p:ph idx="1"/>
          </p:nvPr>
        </p:nvSpPr>
        <p:spPr>
          <a:xfrm>
            <a:off x="841248" y="3328416"/>
            <a:ext cx="10509504" cy="2715768"/>
          </a:xfrm>
        </p:spPr>
        <p:txBody>
          <a:bodyPr>
            <a:normAutofit/>
          </a:bodyPr>
          <a:lstStyle/>
          <a:p>
            <a:r>
              <a:rPr lang="tr-TR" sz="2000" b="1"/>
              <a:t>Modüller: </a:t>
            </a:r>
            <a:r>
              <a:rPr lang="tr-TR" sz="2000"/>
              <a:t>Modüller, ilgili işlevselliği kapsülleyen bağımsız yazılım birimleridir. Büyük veya küçük olabilirler ve genellikle bir sistem içindeki mantıksal bölümleri temsil ederler. Modüller kodun düzenlenmesine, yeniden kullanılabilirliğin teşvik edilmesine ve kaygıların ayrılmasının sürdürülmesine yardımcı olur.</a:t>
            </a:r>
          </a:p>
          <a:p>
            <a:r>
              <a:rPr lang="tr-TR" sz="2000" b="1"/>
              <a:t>Kütüphaneler: </a:t>
            </a:r>
            <a:r>
              <a:rPr lang="tr-TR" sz="2000"/>
              <a:t>Kütüphaneler, diğer yazılımlar tarafından yeniden kullanılabilen önceden derlenmiş rutinler, fonksiyonlar, sınıflar veya komut dosyaları koleksiyonlarıdır. Genellikle matematiksel işlemler, dosya işleme, ağ oluşturma veya kullanıcı arayüzü bileşenleri gibi belirli işlevler veya hizmetler sağlarlar. Kütüphanelerin kullanılması geliştirme süresinden tasarruf sağlayabilir, kod kalitesini artırabilir ve kod bakımını kolaylaştırabilir.</a:t>
            </a:r>
          </a:p>
          <a:p>
            <a:endParaRPr lang="tr-TR" sz="2000"/>
          </a:p>
        </p:txBody>
      </p:sp>
    </p:spTree>
    <p:extLst>
      <p:ext uri="{BB962C8B-B14F-4D97-AF65-F5344CB8AC3E}">
        <p14:creationId xmlns:p14="http://schemas.microsoft.com/office/powerpoint/2010/main" val="583173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973723-D579-7D35-70FC-338E9634FF3F}"/>
              </a:ext>
            </a:extLst>
          </p:cNvPr>
          <p:cNvSpPr>
            <a:spLocks noGrp="1"/>
          </p:cNvSpPr>
          <p:nvPr>
            <p:ph type="title"/>
          </p:nvPr>
        </p:nvSpPr>
        <p:spPr>
          <a:xfrm>
            <a:off x="841248" y="502920"/>
            <a:ext cx="10509504" cy="1975104"/>
          </a:xfrm>
        </p:spPr>
        <p:txBody>
          <a:bodyPr anchor="b">
            <a:normAutofit/>
          </a:bodyPr>
          <a:lstStyle/>
          <a:p>
            <a:r>
              <a:rPr lang="tr-TR" sz="5400"/>
              <a:t>Diyagramın Bileşenleri</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3A6524FF-5208-BAC3-59F8-5B16A909E9D5}"/>
              </a:ext>
            </a:extLst>
          </p:cNvPr>
          <p:cNvSpPr>
            <a:spLocks noGrp="1"/>
          </p:cNvSpPr>
          <p:nvPr>
            <p:ph idx="1"/>
          </p:nvPr>
        </p:nvSpPr>
        <p:spPr>
          <a:xfrm>
            <a:off x="841248" y="3328416"/>
            <a:ext cx="10509504" cy="2715768"/>
          </a:xfrm>
        </p:spPr>
        <p:txBody>
          <a:bodyPr>
            <a:normAutofit/>
          </a:bodyPr>
          <a:lstStyle/>
          <a:p>
            <a:r>
              <a:rPr lang="tr-TR" sz="2200" b="1"/>
              <a:t>Hizmetler: </a:t>
            </a:r>
            <a:r>
              <a:rPr lang="tr-TR" sz="2200"/>
              <a:t>Hizmetler, bir ağ üzerinden erişilen kendi kendine yeten, bağımsız işlevsellik birimleridir. Genellikle istemcilerin belirli görevleri yerine getirmek veya kaynaklara erişmek için iyi tanımlanmış arayüzler (API'ler gibi) aracılığıyla hizmetlerle etkileşime girdiği bir istemci-sunucu mimarisini takip ederler. Hizmetler veri depolama, işleme, iletişim, kimlik doğrulama veya iş mantığı gibi çeşitli işlevler sunabilir ve dağıtılmış sistemlerde gevşek bağlantı ve ölçeklenebilirliği teşvik ederler.</a:t>
            </a:r>
          </a:p>
        </p:txBody>
      </p:sp>
    </p:spTree>
    <p:extLst>
      <p:ext uri="{BB962C8B-B14F-4D97-AF65-F5344CB8AC3E}">
        <p14:creationId xmlns:p14="http://schemas.microsoft.com/office/powerpoint/2010/main" val="263184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18C7C8-4EFB-E086-0AC7-FA88A46DABD5}"/>
              </a:ext>
            </a:extLst>
          </p:cNvPr>
          <p:cNvSpPr>
            <a:spLocks noGrp="1"/>
          </p:cNvSpPr>
          <p:nvPr>
            <p:ph type="title"/>
          </p:nvPr>
        </p:nvSpPr>
        <p:spPr>
          <a:xfrm>
            <a:off x="841248" y="502920"/>
            <a:ext cx="10509504" cy="1975104"/>
          </a:xfrm>
        </p:spPr>
        <p:txBody>
          <a:bodyPr anchor="b">
            <a:normAutofit/>
          </a:bodyPr>
          <a:lstStyle/>
          <a:p>
            <a:r>
              <a:rPr lang="tr-TR" sz="5400"/>
              <a:t>Diyagramın Bileşenleri</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DF757580-F06B-E94C-7F87-262E997A05BF}"/>
              </a:ext>
            </a:extLst>
          </p:cNvPr>
          <p:cNvSpPr>
            <a:spLocks noGrp="1"/>
          </p:cNvSpPr>
          <p:nvPr>
            <p:ph idx="1"/>
          </p:nvPr>
        </p:nvSpPr>
        <p:spPr>
          <a:xfrm>
            <a:off x="841248" y="3328416"/>
            <a:ext cx="10509504" cy="2715768"/>
          </a:xfrm>
        </p:spPr>
        <p:txBody>
          <a:bodyPr>
            <a:normAutofit/>
          </a:bodyPr>
          <a:lstStyle/>
          <a:p>
            <a:r>
              <a:rPr lang="tr-TR" sz="2200" b="1"/>
              <a:t>Bileşenler: </a:t>
            </a:r>
            <a:r>
              <a:rPr lang="tr-TR" sz="2200"/>
              <a:t>Bileşenler, hem verileri hem de davranışları kapsayan bir sistemin yeniden kullanılabilir ve değiştirilebilir parçalarıdır. Görsel veya görsel olmayan öğeler olabilirler ve genellikle grafik kullanıcı arayüzlerinde (GUI) veya dağıtılmış sistemlerde kullanılırlar. Bileşenler, net arayüzler tanımlayarak ve uygulama ayrıntılarını gizleyerek modülerliği, kapsüllemeyi ve birlikte çalışabilirliği teşvik eder.</a:t>
            </a:r>
          </a:p>
        </p:txBody>
      </p:sp>
    </p:spTree>
    <p:extLst>
      <p:ext uri="{BB962C8B-B14F-4D97-AF65-F5344CB8AC3E}">
        <p14:creationId xmlns:p14="http://schemas.microsoft.com/office/powerpoint/2010/main" val="1415456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B49703-E1C5-C3EB-B84E-8300E60CB033}"/>
              </a:ext>
            </a:extLst>
          </p:cNvPr>
          <p:cNvSpPr>
            <a:spLocks noGrp="1"/>
          </p:cNvSpPr>
          <p:nvPr>
            <p:ph type="title"/>
          </p:nvPr>
        </p:nvSpPr>
        <p:spPr>
          <a:xfrm>
            <a:off x="841248" y="502920"/>
            <a:ext cx="10509504" cy="1975104"/>
          </a:xfrm>
        </p:spPr>
        <p:txBody>
          <a:bodyPr anchor="b">
            <a:normAutofit/>
          </a:bodyPr>
          <a:lstStyle/>
          <a:p>
            <a:r>
              <a:rPr lang="tr-TR" sz="5400"/>
              <a:t>Diyagramın Bileşenleri</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CB004F3-D301-5703-E129-520D5F160B16}"/>
              </a:ext>
            </a:extLst>
          </p:cNvPr>
          <p:cNvSpPr>
            <a:spLocks noGrp="1"/>
          </p:cNvSpPr>
          <p:nvPr>
            <p:ph idx="1"/>
          </p:nvPr>
        </p:nvSpPr>
        <p:spPr>
          <a:xfrm>
            <a:off x="841248" y="3328416"/>
            <a:ext cx="10509504" cy="2715768"/>
          </a:xfrm>
        </p:spPr>
        <p:txBody>
          <a:bodyPr>
            <a:normAutofit/>
          </a:bodyPr>
          <a:lstStyle/>
          <a:p>
            <a:r>
              <a:rPr lang="tr-TR" sz="2200" b="1"/>
              <a:t>Alt Sistemler: </a:t>
            </a:r>
            <a:r>
              <a:rPr lang="tr-TR" sz="2200"/>
              <a:t>Alt sistemler, belirli bir işlevselliğe ulaşmak veya daha üst düzey bir hizmet sağlamak için birlikte çalışan ilgili bileşenlerin veya modüllerin koleksiyonlarıdır. Bir sistem içindeki daha büyük organizasyonel birimleri temsil ederler ve karmaşıklığın yönetilmesine, yeniden kullanımın teşvik edilmesine ve sistemin farklı bölümleri arasındaki net sınırların tanımlanmasına yardımcı olurlar.</a:t>
            </a:r>
          </a:p>
        </p:txBody>
      </p:sp>
    </p:spTree>
    <p:extLst>
      <p:ext uri="{BB962C8B-B14F-4D97-AF65-F5344CB8AC3E}">
        <p14:creationId xmlns:p14="http://schemas.microsoft.com/office/powerpoint/2010/main" val="2638964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EF3E85-590A-40AA-D347-536F9A14616C}"/>
              </a:ext>
            </a:extLst>
          </p:cNvPr>
          <p:cNvSpPr>
            <a:spLocks noGrp="1"/>
          </p:cNvSpPr>
          <p:nvPr>
            <p:ph type="title"/>
          </p:nvPr>
        </p:nvSpPr>
        <p:spPr>
          <a:xfrm>
            <a:off x="841248" y="502920"/>
            <a:ext cx="10509504" cy="1975104"/>
          </a:xfrm>
        </p:spPr>
        <p:txBody>
          <a:bodyPr anchor="b">
            <a:normAutofit/>
          </a:bodyPr>
          <a:lstStyle/>
          <a:p>
            <a:r>
              <a:rPr lang="tr-TR" sz="5400"/>
              <a:t>İlişki Tipleri</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25DE416-CCE0-A0E6-FAAB-53D2BBFCF3B6}"/>
              </a:ext>
            </a:extLst>
          </p:cNvPr>
          <p:cNvSpPr>
            <a:spLocks noGrp="1"/>
          </p:cNvSpPr>
          <p:nvPr>
            <p:ph idx="1"/>
          </p:nvPr>
        </p:nvSpPr>
        <p:spPr>
          <a:xfrm>
            <a:off x="841248" y="3328416"/>
            <a:ext cx="10509504" cy="2715768"/>
          </a:xfrm>
        </p:spPr>
        <p:txBody>
          <a:bodyPr>
            <a:normAutofit/>
          </a:bodyPr>
          <a:lstStyle/>
          <a:p>
            <a:r>
              <a:rPr lang="tr-TR" sz="1900" b="1"/>
              <a:t>Bağımlılık: </a:t>
            </a:r>
            <a:r>
              <a:rPr lang="tr-TR" sz="1900"/>
              <a:t>Bağımlılık, bir bileşenin başka bir bileşene bağlı olduğunu gösterir. Bağımlı bileşende değişiklik yapılırsa, bu durum bağımlı bileşeni etkileyebilir. Bağımlılıklar farklı türlerde olabilir:</a:t>
            </a:r>
          </a:p>
          <a:p>
            <a:r>
              <a:rPr lang="tr-TR" sz="1900" b="1"/>
              <a:t>Derleme zamanı bağımlılığı: </a:t>
            </a:r>
            <a:r>
              <a:rPr lang="tr-TR" sz="1900"/>
              <a:t>Bağımlı bileşen, derleme sırasında bağımlı bileşenin mevcut olmasını gerektirir.</a:t>
            </a:r>
          </a:p>
          <a:p>
            <a:r>
              <a:rPr lang="tr-TR" sz="1900" b="1"/>
              <a:t>Çalışma zamanı bağımlılığı: </a:t>
            </a:r>
            <a:r>
              <a:rPr lang="tr-TR" sz="1900"/>
              <a:t>Bağımlı bileşen, bağımlı olduğu bileşenin yürütme sırasında mevcut olmasını gerektirir.</a:t>
            </a:r>
          </a:p>
          <a:p>
            <a:r>
              <a:rPr lang="tr-TR" sz="1900" b="1"/>
              <a:t>Geçişli bağımlılık: </a:t>
            </a:r>
            <a:r>
              <a:rPr lang="tr-TR" sz="1900"/>
              <a:t>Bir bileşenin diğerine bir veya daha fazla ara bileşen aracılığıyla dolaylı olarak bağlı olduğu bağımlılık.</a:t>
            </a:r>
          </a:p>
        </p:txBody>
      </p:sp>
    </p:spTree>
    <p:extLst>
      <p:ext uri="{BB962C8B-B14F-4D97-AF65-F5344CB8AC3E}">
        <p14:creationId xmlns:p14="http://schemas.microsoft.com/office/powerpoint/2010/main" val="244086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703EEB-A5FE-89F6-A061-A5FE651BD548}"/>
              </a:ext>
            </a:extLst>
          </p:cNvPr>
          <p:cNvSpPr>
            <a:spLocks noGrp="1"/>
          </p:cNvSpPr>
          <p:nvPr>
            <p:ph type="title"/>
          </p:nvPr>
        </p:nvSpPr>
        <p:spPr>
          <a:xfrm>
            <a:off x="841248" y="502920"/>
            <a:ext cx="10509504" cy="1975104"/>
          </a:xfrm>
        </p:spPr>
        <p:txBody>
          <a:bodyPr anchor="b">
            <a:normAutofit/>
          </a:bodyPr>
          <a:lstStyle/>
          <a:p>
            <a:r>
              <a:rPr lang="tr-TR" sz="5400"/>
              <a:t>İlişki Tipleri</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54C9E29-B405-BB2F-D105-8C2197A3C35B}"/>
              </a:ext>
            </a:extLst>
          </p:cNvPr>
          <p:cNvSpPr>
            <a:spLocks noGrp="1"/>
          </p:cNvSpPr>
          <p:nvPr>
            <p:ph idx="1"/>
          </p:nvPr>
        </p:nvSpPr>
        <p:spPr>
          <a:xfrm>
            <a:off x="841248" y="3328416"/>
            <a:ext cx="10509504" cy="2715768"/>
          </a:xfrm>
        </p:spPr>
        <p:txBody>
          <a:bodyPr>
            <a:normAutofit/>
          </a:bodyPr>
          <a:lstStyle/>
          <a:p>
            <a:r>
              <a:rPr lang="tr-TR" sz="2000" b="1"/>
              <a:t>İlişkilendirme: </a:t>
            </a:r>
            <a:r>
              <a:rPr lang="tr-TR" sz="2000"/>
              <a:t>İlişkilendirme, birinin diğerini bir şekilde kullandığı veya etkileşimde bulunduğu iki bileşen arasındaki bir ilişkiyi temsil eder. Bağımlılığın aksine, ilişkilendirme tipik olarak daha zayıf bir ilişki biçimini ifade eder ve genellikle daha geçici veya isteğe bağlı bir bağlantıya işaret eder.</a:t>
            </a:r>
          </a:p>
          <a:p>
            <a:r>
              <a:rPr lang="tr-TR" sz="2000" b="1"/>
              <a:t>Toplama: </a:t>
            </a:r>
            <a:r>
              <a:rPr lang="tr-TR" sz="2000"/>
              <a:t>Toplama, bir bileşenin başka bir bileşenin bir parçasını temsil ettiği veya başka bir bileşen içinde yer aldığı bir ilişkilendirme türüdür. Bütünün (toplamın) parçalarından bağımsız olarak var olabileceği ve parçaların birden fazla toplama ait olabileceği bir bütün-parça ilişkisi anlamına gelir. Toplama genellikle içeren bileşeni işaret eden elmas şeklinde bir okla gösterilir.</a:t>
            </a:r>
          </a:p>
        </p:txBody>
      </p:sp>
    </p:spTree>
    <p:extLst>
      <p:ext uri="{BB962C8B-B14F-4D97-AF65-F5344CB8AC3E}">
        <p14:creationId xmlns:p14="http://schemas.microsoft.com/office/powerpoint/2010/main" val="655160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777E57D-6A88-4B5B-A068-2BA7FF4E8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0EE328-7A75-7106-5937-76CEA6B0AE7A}"/>
              </a:ext>
            </a:extLst>
          </p:cNvPr>
          <p:cNvSpPr>
            <a:spLocks noGrp="1"/>
          </p:cNvSpPr>
          <p:nvPr>
            <p:ph type="title"/>
          </p:nvPr>
        </p:nvSpPr>
        <p:spPr>
          <a:xfrm>
            <a:off x="841248" y="502920"/>
            <a:ext cx="10509504" cy="1975104"/>
          </a:xfrm>
        </p:spPr>
        <p:txBody>
          <a:bodyPr anchor="b">
            <a:normAutofit/>
          </a:bodyPr>
          <a:lstStyle/>
          <a:p>
            <a:r>
              <a:rPr lang="tr-TR" sz="5400"/>
              <a:t>İlişki Tipleri</a:t>
            </a:r>
          </a:p>
        </p:txBody>
      </p:sp>
      <p:sp>
        <p:nvSpPr>
          <p:cNvPr id="10" name="Rectangle 9">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Rectangle 11">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289407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D99C87F-7C8D-81E2-E256-AF23B8899346}"/>
              </a:ext>
            </a:extLst>
          </p:cNvPr>
          <p:cNvSpPr>
            <a:spLocks noGrp="1"/>
          </p:cNvSpPr>
          <p:nvPr>
            <p:ph idx="1"/>
          </p:nvPr>
        </p:nvSpPr>
        <p:spPr>
          <a:xfrm>
            <a:off x="841248" y="3328416"/>
            <a:ext cx="10509504" cy="2715768"/>
          </a:xfrm>
        </p:spPr>
        <p:txBody>
          <a:bodyPr>
            <a:normAutofit/>
          </a:bodyPr>
          <a:lstStyle/>
          <a:p>
            <a:r>
              <a:rPr lang="tr-TR" sz="2200" b="1"/>
              <a:t>Bileşim: </a:t>
            </a:r>
            <a:r>
              <a:rPr lang="tr-TR" sz="2200"/>
              <a:t>Bileşim, içerilen bileşenin yaşam süresinin içeren bileşen tarafından kontrol edildiği daha güçlü bir toplama biçimidir. İçeren bileşen yok edilirse, içerdiği tüm bileşenler de yok edilir. Bileşim, toplamadan daha güçlü bir ilişki anlamına gelir ve genellikle içeren bileşeni işaret eden içi dolu elmas şeklindeki bir okla gösterilir.</a:t>
            </a:r>
          </a:p>
          <a:p>
            <a:r>
              <a:rPr lang="tr-TR" sz="2200" b="1"/>
              <a:t>Kalıtım: </a:t>
            </a:r>
            <a:r>
              <a:rPr lang="tr-TR" sz="2200"/>
              <a:t>Kalıtım, bir sınıfın (alt sınıf veya türetilmiş sınıf) başka bir sınıftan (üst sınıf veya temel sınıf) nitelikleri ve davranışları miras aldığı sınıflar veya bileşenler arasındaki bir ilişkidir. Kalıtım, kodun yeniden kullanımını kolaylaştırır, modülerliği teşvik eder ve çok biçimliliği destekler.</a:t>
            </a:r>
          </a:p>
        </p:txBody>
      </p:sp>
    </p:spTree>
    <p:extLst>
      <p:ext uri="{BB962C8B-B14F-4D97-AF65-F5344CB8AC3E}">
        <p14:creationId xmlns:p14="http://schemas.microsoft.com/office/powerpoint/2010/main" val="2865712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85</TotalTime>
  <Words>704</Words>
  <Application>Microsoft Office PowerPoint</Application>
  <PresentationFormat>Widescreen</PresentationFormat>
  <Paragraphs>28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Calibri</vt:lpstr>
      <vt:lpstr>Office Theme</vt:lpstr>
      <vt:lpstr>Bileşen Yapısı Diyagramı</vt:lpstr>
      <vt:lpstr>Bileşen Yapısı Diyagramı Nedir?</vt:lpstr>
      <vt:lpstr>Diyagramın Bileşenleri</vt:lpstr>
      <vt:lpstr>Diyagramın Bileşenleri</vt:lpstr>
      <vt:lpstr>Diyagramın Bileşenleri</vt:lpstr>
      <vt:lpstr>Diyagramın Bileşenleri</vt:lpstr>
      <vt:lpstr>İlişki Tipleri</vt:lpstr>
      <vt:lpstr>İlişki Tipleri</vt:lpstr>
      <vt:lpstr>İlişki Tipleri</vt:lpstr>
      <vt:lpstr>İlişki Tipleri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Bileşen Yapısı Diyagramı</dc:title>
  <dc:creator>Sarp Çoban</dc:creator>
  <cp:lastModifiedBy>Sarp Çoban</cp:lastModifiedBy>
  <cp:revision>1</cp:revision>
  <dcterms:created xsi:type="dcterms:W3CDTF">2024-05-17T06:28:15Z</dcterms:created>
  <dcterms:modified xsi:type="dcterms:W3CDTF">2024-05-17T07:53:21Z</dcterms:modified>
</cp:coreProperties>
</file>