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E054C-336D-41DD-AD0C-8A5C193E7EC3}" v="12" dt="2024-04-04T20:00:23.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p Çoban" userId="885f7f31fad60238" providerId="LiveId" clId="{153E054C-336D-41DD-AD0C-8A5C193E7EC3}"/>
    <pc:docChg chg="undo custSel addSld delSld modSld">
      <pc:chgData name="Sarp Çoban" userId="885f7f31fad60238" providerId="LiveId" clId="{153E054C-336D-41DD-AD0C-8A5C193E7EC3}" dt="2024-04-05T07:46:04.555" v="296" actId="123"/>
      <pc:docMkLst>
        <pc:docMk/>
      </pc:docMkLst>
      <pc:sldChg chg="addSp modSp new mod setBg">
        <pc:chgData name="Sarp Çoban" userId="885f7f31fad60238" providerId="LiveId" clId="{153E054C-336D-41DD-AD0C-8A5C193E7EC3}" dt="2024-04-04T20:07:27.304" v="284" actId="26606"/>
        <pc:sldMkLst>
          <pc:docMk/>
          <pc:sldMk cId="2648414652" sldId="256"/>
        </pc:sldMkLst>
        <pc:spChg chg="mod">
          <ac:chgData name="Sarp Çoban" userId="885f7f31fad60238" providerId="LiveId" clId="{153E054C-336D-41DD-AD0C-8A5C193E7EC3}" dt="2024-04-04T20:07:27.304" v="284" actId="26606"/>
          <ac:spMkLst>
            <pc:docMk/>
            <pc:sldMk cId="2648414652" sldId="256"/>
            <ac:spMk id="2" creationId="{134A4644-5483-E1A4-F4F8-9C62DFDEDE8B}"/>
          </ac:spMkLst>
        </pc:spChg>
        <pc:spChg chg="mod">
          <ac:chgData name="Sarp Çoban" userId="885f7f31fad60238" providerId="LiveId" clId="{153E054C-336D-41DD-AD0C-8A5C193E7EC3}" dt="2024-04-04T20:07:27.304" v="284" actId="26606"/>
          <ac:spMkLst>
            <pc:docMk/>
            <pc:sldMk cId="2648414652" sldId="256"/>
            <ac:spMk id="3" creationId="{76E46E06-8BB2-4F60-2401-34D6D0CCA685}"/>
          </ac:spMkLst>
        </pc:spChg>
        <pc:spChg chg="add">
          <ac:chgData name="Sarp Çoban" userId="885f7f31fad60238" providerId="LiveId" clId="{153E054C-336D-41DD-AD0C-8A5C193E7EC3}" dt="2024-04-04T20:07:27.304" v="284" actId="26606"/>
          <ac:spMkLst>
            <pc:docMk/>
            <pc:sldMk cId="2648414652" sldId="256"/>
            <ac:spMk id="8" creationId="{943CAA20-3569-4189-9E48-239A229A86CA}"/>
          </ac:spMkLst>
        </pc:spChg>
        <pc:spChg chg="add">
          <ac:chgData name="Sarp Çoban" userId="885f7f31fad60238" providerId="LiveId" clId="{153E054C-336D-41DD-AD0C-8A5C193E7EC3}" dt="2024-04-04T20:07:27.304" v="284" actId="26606"/>
          <ac:spMkLst>
            <pc:docMk/>
            <pc:sldMk cId="2648414652" sldId="256"/>
            <ac:spMk id="10" creationId="{DA542B6D-E775-4832-91DC-2D20F857813A}"/>
          </ac:spMkLst>
        </pc:spChg>
      </pc:sldChg>
      <pc:sldChg chg="addSp modSp new mod setBg">
        <pc:chgData name="Sarp Çoban" userId="885f7f31fad60238" providerId="LiveId" clId="{153E054C-336D-41DD-AD0C-8A5C193E7EC3}" dt="2024-04-05T07:45:53.756" v="294" actId="123"/>
        <pc:sldMkLst>
          <pc:docMk/>
          <pc:sldMk cId="2519035161" sldId="257"/>
        </pc:sldMkLst>
        <pc:spChg chg="mod">
          <ac:chgData name="Sarp Çoban" userId="885f7f31fad60238" providerId="LiveId" clId="{153E054C-336D-41DD-AD0C-8A5C193E7EC3}" dt="2024-04-04T20:07:32.138" v="285" actId="26606"/>
          <ac:spMkLst>
            <pc:docMk/>
            <pc:sldMk cId="2519035161" sldId="257"/>
            <ac:spMk id="2" creationId="{55C89B9B-89B3-6BD4-2AFF-D546A970EB96}"/>
          </ac:spMkLst>
        </pc:spChg>
        <pc:spChg chg="mod">
          <ac:chgData name="Sarp Çoban" userId="885f7f31fad60238" providerId="LiveId" clId="{153E054C-336D-41DD-AD0C-8A5C193E7EC3}" dt="2024-04-05T07:45:53.756" v="294" actId="123"/>
          <ac:spMkLst>
            <pc:docMk/>
            <pc:sldMk cId="2519035161" sldId="257"/>
            <ac:spMk id="3" creationId="{7F7E3041-0171-0AE8-2275-2DEBBAD7861C}"/>
          </ac:spMkLst>
        </pc:spChg>
        <pc:spChg chg="add">
          <ac:chgData name="Sarp Çoban" userId="885f7f31fad60238" providerId="LiveId" clId="{153E054C-336D-41DD-AD0C-8A5C193E7EC3}" dt="2024-04-04T20:07:32.138" v="285" actId="26606"/>
          <ac:spMkLst>
            <pc:docMk/>
            <pc:sldMk cId="2519035161" sldId="257"/>
            <ac:spMk id="8" creationId="{777A147A-9ED8-46B4-8660-1B3C2AA880B5}"/>
          </ac:spMkLst>
        </pc:spChg>
        <pc:spChg chg="add">
          <ac:chgData name="Sarp Çoban" userId="885f7f31fad60238" providerId="LiveId" clId="{153E054C-336D-41DD-AD0C-8A5C193E7EC3}" dt="2024-04-04T20:07:32.138" v="285" actId="26606"/>
          <ac:spMkLst>
            <pc:docMk/>
            <pc:sldMk cId="2519035161" sldId="257"/>
            <ac:spMk id="10" creationId="{5D6C15A0-C087-4593-8414-2B4EC1CDC3DE}"/>
          </ac:spMkLst>
        </pc:spChg>
      </pc:sldChg>
      <pc:sldChg chg="modSp new del mod">
        <pc:chgData name="Sarp Çoban" userId="885f7f31fad60238" providerId="LiveId" clId="{153E054C-336D-41DD-AD0C-8A5C193E7EC3}" dt="2024-04-04T18:59:01.620" v="248" actId="2696"/>
        <pc:sldMkLst>
          <pc:docMk/>
          <pc:sldMk cId="2849591663" sldId="258"/>
        </pc:sldMkLst>
        <pc:spChg chg="mod">
          <ac:chgData name="Sarp Çoban" userId="885f7f31fad60238" providerId="LiveId" clId="{153E054C-336D-41DD-AD0C-8A5C193E7EC3}" dt="2024-04-02T10:20:10.965" v="186" actId="20577"/>
          <ac:spMkLst>
            <pc:docMk/>
            <pc:sldMk cId="2849591663" sldId="258"/>
            <ac:spMk id="2" creationId="{845EFE9E-C616-C56B-4C86-61D4359499CD}"/>
          </ac:spMkLst>
        </pc:spChg>
        <pc:spChg chg="mod">
          <ac:chgData name="Sarp Çoban" userId="885f7f31fad60238" providerId="LiveId" clId="{153E054C-336D-41DD-AD0C-8A5C193E7EC3}" dt="2024-04-04T18:55:31.287" v="207" actId="123"/>
          <ac:spMkLst>
            <pc:docMk/>
            <pc:sldMk cId="2849591663" sldId="258"/>
            <ac:spMk id="3" creationId="{7B82B316-C78B-1559-5336-D3EEE6B9F1D9}"/>
          </ac:spMkLst>
        </pc:spChg>
      </pc:sldChg>
      <pc:sldChg chg="addSp modSp new mod setBg">
        <pc:chgData name="Sarp Çoban" userId="885f7f31fad60238" providerId="LiveId" clId="{153E054C-336D-41DD-AD0C-8A5C193E7EC3}" dt="2024-04-05T07:45:59.222" v="295" actId="123"/>
        <pc:sldMkLst>
          <pc:docMk/>
          <pc:sldMk cId="155750043" sldId="259"/>
        </pc:sldMkLst>
        <pc:spChg chg="mod">
          <ac:chgData name="Sarp Çoban" userId="885f7f31fad60238" providerId="LiveId" clId="{153E054C-336D-41DD-AD0C-8A5C193E7EC3}" dt="2024-04-04T20:07:36.232" v="286" actId="26606"/>
          <ac:spMkLst>
            <pc:docMk/>
            <pc:sldMk cId="155750043" sldId="259"/>
            <ac:spMk id="2" creationId="{567781C2-2210-10A4-777C-E541F3AE4129}"/>
          </ac:spMkLst>
        </pc:spChg>
        <pc:spChg chg="mod">
          <ac:chgData name="Sarp Çoban" userId="885f7f31fad60238" providerId="LiveId" clId="{153E054C-336D-41DD-AD0C-8A5C193E7EC3}" dt="2024-04-05T07:45:59.222" v="295" actId="123"/>
          <ac:spMkLst>
            <pc:docMk/>
            <pc:sldMk cId="155750043" sldId="259"/>
            <ac:spMk id="3" creationId="{99E9C866-C653-B211-FD3F-B53E781780F7}"/>
          </ac:spMkLst>
        </pc:spChg>
        <pc:spChg chg="add">
          <ac:chgData name="Sarp Çoban" userId="885f7f31fad60238" providerId="LiveId" clId="{153E054C-336D-41DD-AD0C-8A5C193E7EC3}" dt="2024-04-04T20:07:36.232" v="286" actId="26606"/>
          <ac:spMkLst>
            <pc:docMk/>
            <pc:sldMk cId="155750043" sldId="259"/>
            <ac:spMk id="8" creationId="{777A147A-9ED8-46B4-8660-1B3C2AA880B5}"/>
          </ac:spMkLst>
        </pc:spChg>
        <pc:spChg chg="add">
          <ac:chgData name="Sarp Çoban" userId="885f7f31fad60238" providerId="LiveId" clId="{153E054C-336D-41DD-AD0C-8A5C193E7EC3}" dt="2024-04-04T20:07:36.232" v="286" actId="26606"/>
          <ac:spMkLst>
            <pc:docMk/>
            <pc:sldMk cId="155750043" sldId="259"/>
            <ac:spMk id="10" creationId="{5D6C15A0-C087-4593-8414-2B4EC1CDC3DE}"/>
          </ac:spMkLst>
        </pc:spChg>
      </pc:sldChg>
      <pc:sldChg chg="addSp modSp new mod setBg">
        <pc:chgData name="Sarp Çoban" userId="885f7f31fad60238" providerId="LiveId" clId="{153E054C-336D-41DD-AD0C-8A5C193E7EC3}" dt="2024-04-05T07:46:04.555" v="296" actId="123"/>
        <pc:sldMkLst>
          <pc:docMk/>
          <pc:sldMk cId="1891215223" sldId="260"/>
        </pc:sldMkLst>
        <pc:spChg chg="mod">
          <ac:chgData name="Sarp Çoban" userId="885f7f31fad60238" providerId="LiveId" clId="{153E054C-336D-41DD-AD0C-8A5C193E7EC3}" dt="2024-04-04T20:07:40.415" v="287" actId="26606"/>
          <ac:spMkLst>
            <pc:docMk/>
            <pc:sldMk cId="1891215223" sldId="260"/>
            <ac:spMk id="2" creationId="{77615D93-1A0D-566B-40BA-582CB5512724}"/>
          </ac:spMkLst>
        </pc:spChg>
        <pc:spChg chg="mod">
          <ac:chgData name="Sarp Çoban" userId="885f7f31fad60238" providerId="LiveId" clId="{153E054C-336D-41DD-AD0C-8A5C193E7EC3}" dt="2024-04-05T07:46:04.555" v="296" actId="123"/>
          <ac:spMkLst>
            <pc:docMk/>
            <pc:sldMk cId="1891215223" sldId="260"/>
            <ac:spMk id="3" creationId="{0E614CEE-FA3E-A47B-8C5F-B10F1345DC62}"/>
          </ac:spMkLst>
        </pc:spChg>
        <pc:spChg chg="add">
          <ac:chgData name="Sarp Çoban" userId="885f7f31fad60238" providerId="LiveId" clId="{153E054C-336D-41DD-AD0C-8A5C193E7EC3}" dt="2024-04-04T20:07:40.415" v="287" actId="26606"/>
          <ac:spMkLst>
            <pc:docMk/>
            <pc:sldMk cId="1891215223" sldId="260"/>
            <ac:spMk id="8" creationId="{777A147A-9ED8-46B4-8660-1B3C2AA880B5}"/>
          </ac:spMkLst>
        </pc:spChg>
        <pc:spChg chg="add">
          <ac:chgData name="Sarp Çoban" userId="885f7f31fad60238" providerId="LiveId" clId="{153E054C-336D-41DD-AD0C-8A5C193E7EC3}" dt="2024-04-04T20:07:40.415" v="287" actId="26606"/>
          <ac:spMkLst>
            <pc:docMk/>
            <pc:sldMk cId="1891215223" sldId="260"/>
            <ac:spMk id="10" creationId="{5D6C15A0-C087-4593-8414-2B4EC1CDC3DE}"/>
          </ac:spMkLst>
        </pc:spChg>
      </pc:sldChg>
      <pc:sldChg chg="addSp modSp new mod setBg">
        <pc:chgData name="Sarp Çoban" userId="885f7f31fad60238" providerId="LiveId" clId="{153E054C-336D-41DD-AD0C-8A5C193E7EC3}" dt="2024-04-04T20:07:54.620" v="293" actId="20577"/>
        <pc:sldMkLst>
          <pc:docMk/>
          <pc:sldMk cId="2922682005" sldId="261"/>
        </pc:sldMkLst>
        <pc:spChg chg="mod">
          <ac:chgData name="Sarp Çoban" userId="885f7f31fad60238" providerId="LiveId" clId="{153E054C-336D-41DD-AD0C-8A5C193E7EC3}" dt="2024-04-04T20:07:54.620" v="293" actId="20577"/>
          <ac:spMkLst>
            <pc:docMk/>
            <pc:sldMk cId="2922682005" sldId="261"/>
            <ac:spMk id="2" creationId="{578468E0-01BA-6CAD-C04D-561339ED5F95}"/>
          </ac:spMkLst>
        </pc:spChg>
        <pc:spChg chg="mod">
          <ac:chgData name="Sarp Çoban" userId="885f7f31fad60238" providerId="LiveId" clId="{153E054C-336D-41DD-AD0C-8A5C193E7EC3}" dt="2024-04-04T20:07:50.300" v="288" actId="26606"/>
          <ac:spMkLst>
            <pc:docMk/>
            <pc:sldMk cId="2922682005" sldId="261"/>
            <ac:spMk id="3" creationId="{5E9A72E3-5812-DFF6-2618-2651D7D4027C}"/>
          </ac:spMkLst>
        </pc:spChg>
        <pc:spChg chg="add">
          <ac:chgData name="Sarp Çoban" userId="885f7f31fad60238" providerId="LiveId" clId="{153E054C-336D-41DD-AD0C-8A5C193E7EC3}" dt="2024-04-04T20:07:50.300" v="288" actId="26606"/>
          <ac:spMkLst>
            <pc:docMk/>
            <pc:sldMk cId="2922682005" sldId="261"/>
            <ac:spMk id="1031" creationId="{2B97F24A-32CE-4C1C-A50D-3016B394DCFB}"/>
          </ac:spMkLst>
        </pc:spChg>
        <pc:spChg chg="add">
          <ac:chgData name="Sarp Çoban" userId="885f7f31fad60238" providerId="LiveId" clId="{153E054C-336D-41DD-AD0C-8A5C193E7EC3}" dt="2024-04-04T20:07:50.300" v="288" actId="26606"/>
          <ac:spMkLst>
            <pc:docMk/>
            <pc:sldMk cId="2922682005" sldId="261"/>
            <ac:spMk id="1033" creationId="{CD8B4F24-440B-49E9-B85D-733523DC064B}"/>
          </ac:spMkLst>
        </pc:spChg>
        <pc:picChg chg="add mod">
          <ac:chgData name="Sarp Çoban" userId="885f7f31fad60238" providerId="LiveId" clId="{153E054C-336D-41DD-AD0C-8A5C193E7EC3}" dt="2024-04-04T20:07:50.300" v="288" actId="26606"/>
          <ac:picMkLst>
            <pc:docMk/>
            <pc:sldMk cId="2922682005" sldId="261"/>
            <ac:picMk id="1026" creationId="{75113C61-A265-680F-4D12-50E0535AD0C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75A6-27BD-20DE-99E7-EF06F3AA60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3ABB498C-558F-CD96-676E-B481CF585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129BAEDA-0D8F-4504-16F1-38AAFDD2BCE6}"/>
              </a:ext>
            </a:extLst>
          </p:cNvPr>
          <p:cNvSpPr>
            <a:spLocks noGrp="1"/>
          </p:cNvSpPr>
          <p:nvPr>
            <p:ph type="dt" sz="half" idx="10"/>
          </p:nvPr>
        </p:nvSpPr>
        <p:spPr/>
        <p:txBody>
          <a:bodyPr/>
          <a:lstStyle/>
          <a:p>
            <a:fld id="{1AAACA4A-BE9D-40CD-B822-8ADF8341B4E1}" type="datetimeFigureOut">
              <a:rPr lang="tr-TR" smtClean="0"/>
              <a:t>5.04.2024</a:t>
            </a:fld>
            <a:endParaRPr lang="tr-TR"/>
          </a:p>
        </p:txBody>
      </p:sp>
      <p:sp>
        <p:nvSpPr>
          <p:cNvPr id="5" name="Footer Placeholder 4">
            <a:extLst>
              <a:ext uri="{FF2B5EF4-FFF2-40B4-BE49-F238E27FC236}">
                <a16:creationId xmlns:a16="http://schemas.microsoft.com/office/drawing/2014/main" id="{00AC1C8E-9424-430C-CC7A-0AEB6972CA8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DD4CD18-FFF5-EE31-AC98-22AEA46390F9}"/>
              </a:ext>
            </a:extLst>
          </p:cNvPr>
          <p:cNvSpPr>
            <a:spLocks noGrp="1"/>
          </p:cNvSpPr>
          <p:nvPr>
            <p:ph type="sldNum" sz="quarter" idx="12"/>
          </p:nvPr>
        </p:nvSpPr>
        <p:spPr/>
        <p:txBody>
          <a:bodyPr/>
          <a:lstStyle/>
          <a:p>
            <a:fld id="{619C3FB5-B705-4854-B7A8-5C1D835CFAFD}" type="slidenum">
              <a:rPr lang="tr-TR" smtClean="0"/>
              <a:t>‹#›</a:t>
            </a:fld>
            <a:endParaRPr lang="tr-TR"/>
          </a:p>
        </p:txBody>
      </p:sp>
    </p:spTree>
    <p:extLst>
      <p:ext uri="{BB962C8B-B14F-4D97-AF65-F5344CB8AC3E}">
        <p14:creationId xmlns:p14="http://schemas.microsoft.com/office/powerpoint/2010/main" val="277896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DD9-BE25-8CB1-5EC5-5B8903298E93}"/>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5687E20F-8455-7B7D-B095-08BF66C5A5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B865A61-2FFB-32E3-CF80-94F26AA62337}"/>
              </a:ext>
            </a:extLst>
          </p:cNvPr>
          <p:cNvSpPr>
            <a:spLocks noGrp="1"/>
          </p:cNvSpPr>
          <p:nvPr>
            <p:ph type="dt" sz="half" idx="10"/>
          </p:nvPr>
        </p:nvSpPr>
        <p:spPr/>
        <p:txBody>
          <a:bodyPr/>
          <a:lstStyle/>
          <a:p>
            <a:fld id="{1AAACA4A-BE9D-40CD-B822-8ADF8341B4E1}" type="datetimeFigureOut">
              <a:rPr lang="tr-TR" smtClean="0"/>
              <a:t>5.04.2024</a:t>
            </a:fld>
            <a:endParaRPr lang="tr-TR"/>
          </a:p>
        </p:txBody>
      </p:sp>
      <p:sp>
        <p:nvSpPr>
          <p:cNvPr id="5" name="Footer Placeholder 4">
            <a:extLst>
              <a:ext uri="{FF2B5EF4-FFF2-40B4-BE49-F238E27FC236}">
                <a16:creationId xmlns:a16="http://schemas.microsoft.com/office/drawing/2014/main" id="{EBE655C2-F9FF-AED7-E721-03A5AB02D4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EAF8B86-9346-BF34-5A83-8DE843A7B44C}"/>
              </a:ext>
            </a:extLst>
          </p:cNvPr>
          <p:cNvSpPr>
            <a:spLocks noGrp="1"/>
          </p:cNvSpPr>
          <p:nvPr>
            <p:ph type="sldNum" sz="quarter" idx="12"/>
          </p:nvPr>
        </p:nvSpPr>
        <p:spPr/>
        <p:txBody>
          <a:bodyPr/>
          <a:lstStyle/>
          <a:p>
            <a:fld id="{619C3FB5-B705-4854-B7A8-5C1D835CFAFD}" type="slidenum">
              <a:rPr lang="tr-TR" smtClean="0"/>
              <a:t>‹#›</a:t>
            </a:fld>
            <a:endParaRPr lang="tr-TR"/>
          </a:p>
        </p:txBody>
      </p:sp>
    </p:spTree>
    <p:extLst>
      <p:ext uri="{BB962C8B-B14F-4D97-AF65-F5344CB8AC3E}">
        <p14:creationId xmlns:p14="http://schemas.microsoft.com/office/powerpoint/2010/main" val="390022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45C651-F632-3B0A-2516-BF7BBA3D68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04CF314D-494E-59C7-1380-321BB15C47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5FE6A17-5226-D533-0951-9CA6F76FE9F6}"/>
              </a:ext>
            </a:extLst>
          </p:cNvPr>
          <p:cNvSpPr>
            <a:spLocks noGrp="1"/>
          </p:cNvSpPr>
          <p:nvPr>
            <p:ph type="dt" sz="half" idx="10"/>
          </p:nvPr>
        </p:nvSpPr>
        <p:spPr/>
        <p:txBody>
          <a:bodyPr/>
          <a:lstStyle/>
          <a:p>
            <a:fld id="{1AAACA4A-BE9D-40CD-B822-8ADF8341B4E1}" type="datetimeFigureOut">
              <a:rPr lang="tr-TR" smtClean="0"/>
              <a:t>5.04.2024</a:t>
            </a:fld>
            <a:endParaRPr lang="tr-TR"/>
          </a:p>
        </p:txBody>
      </p:sp>
      <p:sp>
        <p:nvSpPr>
          <p:cNvPr id="5" name="Footer Placeholder 4">
            <a:extLst>
              <a:ext uri="{FF2B5EF4-FFF2-40B4-BE49-F238E27FC236}">
                <a16:creationId xmlns:a16="http://schemas.microsoft.com/office/drawing/2014/main" id="{FA910383-2D2E-737A-E866-CB119B8E7A1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188041F-DFAE-8F46-B2B7-DEC9F5071B91}"/>
              </a:ext>
            </a:extLst>
          </p:cNvPr>
          <p:cNvSpPr>
            <a:spLocks noGrp="1"/>
          </p:cNvSpPr>
          <p:nvPr>
            <p:ph type="sldNum" sz="quarter" idx="12"/>
          </p:nvPr>
        </p:nvSpPr>
        <p:spPr/>
        <p:txBody>
          <a:bodyPr/>
          <a:lstStyle/>
          <a:p>
            <a:fld id="{619C3FB5-B705-4854-B7A8-5C1D835CFAFD}" type="slidenum">
              <a:rPr lang="tr-TR" smtClean="0"/>
              <a:t>‹#›</a:t>
            </a:fld>
            <a:endParaRPr lang="tr-TR"/>
          </a:p>
        </p:txBody>
      </p:sp>
    </p:spTree>
    <p:extLst>
      <p:ext uri="{BB962C8B-B14F-4D97-AF65-F5344CB8AC3E}">
        <p14:creationId xmlns:p14="http://schemas.microsoft.com/office/powerpoint/2010/main" val="113332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B16D-49E4-E0A4-9B5A-A551D037CAE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0775EA4-8B5B-D260-14BA-AE48C04D06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9C261A0-6CD7-FC13-1978-49AA0BC5742D}"/>
              </a:ext>
            </a:extLst>
          </p:cNvPr>
          <p:cNvSpPr>
            <a:spLocks noGrp="1"/>
          </p:cNvSpPr>
          <p:nvPr>
            <p:ph type="dt" sz="half" idx="10"/>
          </p:nvPr>
        </p:nvSpPr>
        <p:spPr/>
        <p:txBody>
          <a:bodyPr/>
          <a:lstStyle/>
          <a:p>
            <a:fld id="{1AAACA4A-BE9D-40CD-B822-8ADF8341B4E1}" type="datetimeFigureOut">
              <a:rPr lang="tr-TR" smtClean="0"/>
              <a:t>5.04.2024</a:t>
            </a:fld>
            <a:endParaRPr lang="tr-TR"/>
          </a:p>
        </p:txBody>
      </p:sp>
      <p:sp>
        <p:nvSpPr>
          <p:cNvPr id="5" name="Footer Placeholder 4">
            <a:extLst>
              <a:ext uri="{FF2B5EF4-FFF2-40B4-BE49-F238E27FC236}">
                <a16:creationId xmlns:a16="http://schemas.microsoft.com/office/drawing/2014/main" id="{7B07A102-0555-964D-D8A1-44A7F68F7EB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27ECD7E-28A0-D768-A06B-C0106E03602F}"/>
              </a:ext>
            </a:extLst>
          </p:cNvPr>
          <p:cNvSpPr>
            <a:spLocks noGrp="1"/>
          </p:cNvSpPr>
          <p:nvPr>
            <p:ph type="sldNum" sz="quarter" idx="12"/>
          </p:nvPr>
        </p:nvSpPr>
        <p:spPr/>
        <p:txBody>
          <a:bodyPr/>
          <a:lstStyle/>
          <a:p>
            <a:fld id="{619C3FB5-B705-4854-B7A8-5C1D835CFAFD}" type="slidenum">
              <a:rPr lang="tr-TR" smtClean="0"/>
              <a:t>‹#›</a:t>
            </a:fld>
            <a:endParaRPr lang="tr-TR"/>
          </a:p>
        </p:txBody>
      </p:sp>
    </p:spTree>
    <p:extLst>
      <p:ext uri="{BB962C8B-B14F-4D97-AF65-F5344CB8AC3E}">
        <p14:creationId xmlns:p14="http://schemas.microsoft.com/office/powerpoint/2010/main" val="127330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B8E4-B7E2-A419-F7F7-0A2EF85B4D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401B8704-2036-DD4F-C16C-7319C9E8A8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CC032E-B753-B190-C92C-285D9F7C1674}"/>
              </a:ext>
            </a:extLst>
          </p:cNvPr>
          <p:cNvSpPr>
            <a:spLocks noGrp="1"/>
          </p:cNvSpPr>
          <p:nvPr>
            <p:ph type="dt" sz="half" idx="10"/>
          </p:nvPr>
        </p:nvSpPr>
        <p:spPr/>
        <p:txBody>
          <a:bodyPr/>
          <a:lstStyle/>
          <a:p>
            <a:fld id="{1AAACA4A-BE9D-40CD-B822-8ADF8341B4E1}" type="datetimeFigureOut">
              <a:rPr lang="tr-TR" smtClean="0"/>
              <a:t>5.04.2024</a:t>
            </a:fld>
            <a:endParaRPr lang="tr-TR"/>
          </a:p>
        </p:txBody>
      </p:sp>
      <p:sp>
        <p:nvSpPr>
          <p:cNvPr id="5" name="Footer Placeholder 4">
            <a:extLst>
              <a:ext uri="{FF2B5EF4-FFF2-40B4-BE49-F238E27FC236}">
                <a16:creationId xmlns:a16="http://schemas.microsoft.com/office/drawing/2014/main" id="{0146BC8E-D0D5-C0E3-A099-81CFF89B918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D3BD832-80DE-6BD4-D7A9-D48E8F39CBB5}"/>
              </a:ext>
            </a:extLst>
          </p:cNvPr>
          <p:cNvSpPr>
            <a:spLocks noGrp="1"/>
          </p:cNvSpPr>
          <p:nvPr>
            <p:ph type="sldNum" sz="quarter" idx="12"/>
          </p:nvPr>
        </p:nvSpPr>
        <p:spPr/>
        <p:txBody>
          <a:bodyPr/>
          <a:lstStyle/>
          <a:p>
            <a:fld id="{619C3FB5-B705-4854-B7A8-5C1D835CFAFD}" type="slidenum">
              <a:rPr lang="tr-TR" smtClean="0"/>
              <a:t>‹#›</a:t>
            </a:fld>
            <a:endParaRPr lang="tr-TR"/>
          </a:p>
        </p:txBody>
      </p:sp>
    </p:spTree>
    <p:extLst>
      <p:ext uri="{BB962C8B-B14F-4D97-AF65-F5344CB8AC3E}">
        <p14:creationId xmlns:p14="http://schemas.microsoft.com/office/powerpoint/2010/main" val="2446979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4EC0-8237-2727-81EA-1664D569C67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BCD2D71-F062-AA37-4B8A-FBA5B19E4F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1630F68C-DCD8-F442-9FC9-77714FA65F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480087DC-24D8-2BC4-6AF4-1CF25644F1A7}"/>
              </a:ext>
            </a:extLst>
          </p:cNvPr>
          <p:cNvSpPr>
            <a:spLocks noGrp="1"/>
          </p:cNvSpPr>
          <p:nvPr>
            <p:ph type="dt" sz="half" idx="10"/>
          </p:nvPr>
        </p:nvSpPr>
        <p:spPr/>
        <p:txBody>
          <a:bodyPr/>
          <a:lstStyle/>
          <a:p>
            <a:fld id="{1AAACA4A-BE9D-40CD-B822-8ADF8341B4E1}" type="datetimeFigureOut">
              <a:rPr lang="tr-TR" smtClean="0"/>
              <a:t>5.04.2024</a:t>
            </a:fld>
            <a:endParaRPr lang="tr-TR"/>
          </a:p>
        </p:txBody>
      </p:sp>
      <p:sp>
        <p:nvSpPr>
          <p:cNvPr id="6" name="Footer Placeholder 5">
            <a:extLst>
              <a:ext uri="{FF2B5EF4-FFF2-40B4-BE49-F238E27FC236}">
                <a16:creationId xmlns:a16="http://schemas.microsoft.com/office/drawing/2014/main" id="{D2CF1D6C-0EA4-C7E9-EFF9-0E78EF73B6DC}"/>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B67F2B4-7C34-DE98-DD64-86BD7A68B2F4}"/>
              </a:ext>
            </a:extLst>
          </p:cNvPr>
          <p:cNvSpPr>
            <a:spLocks noGrp="1"/>
          </p:cNvSpPr>
          <p:nvPr>
            <p:ph type="sldNum" sz="quarter" idx="12"/>
          </p:nvPr>
        </p:nvSpPr>
        <p:spPr/>
        <p:txBody>
          <a:bodyPr/>
          <a:lstStyle/>
          <a:p>
            <a:fld id="{619C3FB5-B705-4854-B7A8-5C1D835CFAFD}" type="slidenum">
              <a:rPr lang="tr-TR" smtClean="0"/>
              <a:t>‹#›</a:t>
            </a:fld>
            <a:endParaRPr lang="tr-TR"/>
          </a:p>
        </p:txBody>
      </p:sp>
    </p:spTree>
    <p:extLst>
      <p:ext uri="{BB962C8B-B14F-4D97-AF65-F5344CB8AC3E}">
        <p14:creationId xmlns:p14="http://schemas.microsoft.com/office/powerpoint/2010/main" val="276893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F2A6-B66D-7D5A-BE80-352DCF3ABC2D}"/>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615A7B9E-DE67-AC61-A5E7-82C1F1141E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476FA4-DC29-1649-DCDD-17E94FBD04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2DAF7E14-6A81-E5DF-1870-45FE398457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56FE4-7CA2-4AD5-59FE-6B2326060F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91EA98BF-EF94-525E-A40B-E09C736C9602}"/>
              </a:ext>
            </a:extLst>
          </p:cNvPr>
          <p:cNvSpPr>
            <a:spLocks noGrp="1"/>
          </p:cNvSpPr>
          <p:nvPr>
            <p:ph type="dt" sz="half" idx="10"/>
          </p:nvPr>
        </p:nvSpPr>
        <p:spPr/>
        <p:txBody>
          <a:bodyPr/>
          <a:lstStyle/>
          <a:p>
            <a:fld id="{1AAACA4A-BE9D-40CD-B822-8ADF8341B4E1}" type="datetimeFigureOut">
              <a:rPr lang="tr-TR" smtClean="0"/>
              <a:t>5.04.2024</a:t>
            </a:fld>
            <a:endParaRPr lang="tr-TR"/>
          </a:p>
        </p:txBody>
      </p:sp>
      <p:sp>
        <p:nvSpPr>
          <p:cNvPr id="8" name="Footer Placeholder 7">
            <a:extLst>
              <a:ext uri="{FF2B5EF4-FFF2-40B4-BE49-F238E27FC236}">
                <a16:creationId xmlns:a16="http://schemas.microsoft.com/office/drawing/2014/main" id="{610BD799-1061-2A3E-AA75-9304C61DB763}"/>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AE5F355F-E89C-4C0E-5194-E5FF1351BACD}"/>
              </a:ext>
            </a:extLst>
          </p:cNvPr>
          <p:cNvSpPr>
            <a:spLocks noGrp="1"/>
          </p:cNvSpPr>
          <p:nvPr>
            <p:ph type="sldNum" sz="quarter" idx="12"/>
          </p:nvPr>
        </p:nvSpPr>
        <p:spPr/>
        <p:txBody>
          <a:bodyPr/>
          <a:lstStyle/>
          <a:p>
            <a:fld id="{619C3FB5-B705-4854-B7A8-5C1D835CFAFD}" type="slidenum">
              <a:rPr lang="tr-TR" smtClean="0"/>
              <a:t>‹#›</a:t>
            </a:fld>
            <a:endParaRPr lang="tr-TR"/>
          </a:p>
        </p:txBody>
      </p:sp>
    </p:spTree>
    <p:extLst>
      <p:ext uri="{BB962C8B-B14F-4D97-AF65-F5344CB8AC3E}">
        <p14:creationId xmlns:p14="http://schemas.microsoft.com/office/powerpoint/2010/main" val="70837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096D-3463-489E-8430-6982906EDA76}"/>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6E99527F-CE83-E426-F13C-6D6C6D59D967}"/>
              </a:ext>
            </a:extLst>
          </p:cNvPr>
          <p:cNvSpPr>
            <a:spLocks noGrp="1"/>
          </p:cNvSpPr>
          <p:nvPr>
            <p:ph type="dt" sz="half" idx="10"/>
          </p:nvPr>
        </p:nvSpPr>
        <p:spPr/>
        <p:txBody>
          <a:bodyPr/>
          <a:lstStyle/>
          <a:p>
            <a:fld id="{1AAACA4A-BE9D-40CD-B822-8ADF8341B4E1}" type="datetimeFigureOut">
              <a:rPr lang="tr-TR" smtClean="0"/>
              <a:t>5.04.2024</a:t>
            </a:fld>
            <a:endParaRPr lang="tr-TR"/>
          </a:p>
        </p:txBody>
      </p:sp>
      <p:sp>
        <p:nvSpPr>
          <p:cNvPr id="4" name="Footer Placeholder 3">
            <a:extLst>
              <a:ext uri="{FF2B5EF4-FFF2-40B4-BE49-F238E27FC236}">
                <a16:creationId xmlns:a16="http://schemas.microsoft.com/office/drawing/2014/main" id="{952E572D-9C89-646A-570E-0468D0D48651}"/>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2F183763-3B57-2883-09C7-55062CD6B7D3}"/>
              </a:ext>
            </a:extLst>
          </p:cNvPr>
          <p:cNvSpPr>
            <a:spLocks noGrp="1"/>
          </p:cNvSpPr>
          <p:nvPr>
            <p:ph type="sldNum" sz="quarter" idx="12"/>
          </p:nvPr>
        </p:nvSpPr>
        <p:spPr/>
        <p:txBody>
          <a:bodyPr/>
          <a:lstStyle/>
          <a:p>
            <a:fld id="{619C3FB5-B705-4854-B7A8-5C1D835CFAFD}" type="slidenum">
              <a:rPr lang="tr-TR" smtClean="0"/>
              <a:t>‹#›</a:t>
            </a:fld>
            <a:endParaRPr lang="tr-TR"/>
          </a:p>
        </p:txBody>
      </p:sp>
    </p:spTree>
    <p:extLst>
      <p:ext uri="{BB962C8B-B14F-4D97-AF65-F5344CB8AC3E}">
        <p14:creationId xmlns:p14="http://schemas.microsoft.com/office/powerpoint/2010/main" val="150873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0EDD0-052F-5F3B-9093-C1A5CAB41B67}"/>
              </a:ext>
            </a:extLst>
          </p:cNvPr>
          <p:cNvSpPr>
            <a:spLocks noGrp="1"/>
          </p:cNvSpPr>
          <p:nvPr>
            <p:ph type="dt" sz="half" idx="10"/>
          </p:nvPr>
        </p:nvSpPr>
        <p:spPr/>
        <p:txBody>
          <a:bodyPr/>
          <a:lstStyle/>
          <a:p>
            <a:fld id="{1AAACA4A-BE9D-40CD-B822-8ADF8341B4E1}" type="datetimeFigureOut">
              <a:rPr lang="tr-TR" smtClean="0"/>
              <a:t>5.04.2024</a:t>
            </a:fld>
            <a:endParaRPr lang="tr-TR"/>
          </a:p>
        </p:txBody>
      </p:sp>
      <p:sp>
        <p:nvSpPr>
          <p:cNvPr id="3" name="Footer Placeholder 2">
            <a:extLst>
              <a:ext uri="{FF2B5EF4-FFF2-40B4-BE49-F238E27FC236}">
                <a16:creationId xmlns:a16="http://schemas.microsoft.com/office/drawing/2014/main" id="{11331153-4063-971B-8B11-ECC24CB8ACAE}"/>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AC05CC4E-9E8B-7524-F386-DE7FBA81FAE3}"/>
              </a:ext>
            </a:extLst>
          </p:cNvPr>
          <p:cNvSpPr>
            <a:spLocks noGrp="1"/>
          </p:cNvSpPr>
          <p:nvPr>
            <p:ph type="sldNum" sz="quarter" idx="12"/>
          </p:nvPr>
        </p:nvSpPr>
        <p:spPr/>
        <p:txBody>
          <a:bodyPr/>
          <a:lstStyle/>
          <a:p>
            <a:fld id="{619C3FB5-B705-4854-B7A8-5C1D835CFAFD}" type="slidenum">
              <a:rPr lang="tr-TR" smtClean="0"/>
              <a:t>‹#›</a:t>
            </a:fld>
            <a:endParaRPr lang="tr-TR"/>
          </a:p>
        </p:txBody>
      </p:sp>
    </p:spTree>
    <p:extLst>
      <p:ext uri="{BB962C8B-B14F-4D97-AF65-F5344CB8AC3E}">
        <p14:creationId xmlns:p14="http://schemas.microsoft.com/office/powerpoint/2010/main" val="302118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0F96-D789-3192-5DE4-DEB98564A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96DECF9E-615C-A79A-107F-19E5BE6CF0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1551B69D-820E-A846-C6A8-518F9D8C3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34419-5BB8-8B68-08BD-C3AF8774F57C}"/>
              </a:ext>
            </a:extLst>
          </p:cNvPr>
          <p:cNvSpPr>
            <a:spLocks noGrp="1"/>
          </p:cNvSpPr>
          <p:nvPr>
            <p:ph type="dt" sz="half" idx="10"/>
          </p:nvPr>
        </p:nvSpPr>
        <p:spPr/>
        <p:txBody>
          <a:bodyPr/>
          <a:lstStyle/>
          <a:p>
            <a:fld id="{1AAACA4A-BE9D-40CD-B822-8ADF8341B4E1}" type="datetimeFigureOut">
              <a:rPr lang="tr-TR" smtClean="0"/>
              <a:t>5.04.2024</a:t>
            </a:fld>
            <a:endParaRPr lang="tr-TR"/>
          </a:p>
        </p:txBody>
      </p:sp>
      <p:sp>
        <p:nvSpPr>
          <p:cNvPr id="6" name="Footer Placeholder 5">
            <a:extLst>
              <a:ext uri="{FF2B5EF4-FFF2-40B4-BE49-F238E27FC236}">
                <a16:creationId xmlns:a16="http://schemas.microsoft.com/office/drawing/2014/main" id="{2F83B1E2-CCB8-FED3-1E47-83B7C3C892C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5E1D5605-6BFE-5738-11E0-2696A64AA17A}"/>
              </a:ext>
            </a:extLst>
          </p:cNvPr>
          <p:cNvSpPr>
            <a:spLocks noGrp="1"/>
          </p:cNvSpPr>
          <p:nvPr>
            <p:ph type="sldNum" sz="quarter" idx="12"/>
          </p:nvPr>
        </p:nvSpPr>
        <p:spPr/>
        <p:txBody>
          <a:bodyPr/>
          <a:lstStyle/>
          <a:p>
            <a:fld id="{619C3FB5-B705-4854-B7A8-5C1D835CFAFD}" type="slidenum">
              <a:rPr lang="tr-TR" smtClean="0"/>
              <a:t>‹#›</a:t>
            </a:fld>
            <a:endParaRPr lang="tr-TR"/>
          </a:p>
        </p:txBody>
      </p:sp>
    </p:spTree>
    <p:extLst>
      <p:ext uri="{BB962C8B-B14F-4D97-AF65-F5344CB8AC3E}">
        <p14:creationId xmlns:p14="http://schemas.microsoft.com/office/powerpoint/2010/main" val="121519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82E5-CA84-C370-2AFB-CE518B62E7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BEE760A7-5601-F808-8D0C-26C9678EA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49186E3F-1DEE-5CA6-A9A6-1E95AB20C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B5F79-BFF0-601B-31D9-8A5373A04DC7}"/>
              </a:ext>
            </a:extLst>
          </p:cNvPr>
          <p:cNvSpPr>
            <a:spLocks noGrp="1"/>
          </p:cNvSpPr>
          <p:nvPr>
            <p:ph type="dt" sz="half" idx="10"/>
          </p:nvPr>
        </p:nvSpPr>
        <p:spPr/>
        <p:txBody>
          <a:bodyPr/>
          <a:lstStyle/>
          <a:p>
            <a:fld id="{1AAACA4A-BE9D-40CD-B822-8ADF8341B4E1}" type="datetimeFigureOut">
              <a:rPr lang="tr-TR" smtClean="0"/>
              <a:t>5.04.2024</a:t>
            </a:fld>
            <a:endParaRPr lang="tr-TR"/>
          </a:p>
        </p:txBody>
      </p:sp>
      <p:sp>
        <p:nvSpPr>
          <p:cNvPr id="6" name="Footer Placeholder 5">
            <a:extLst>
              <a:ext uri="{FF2B5EF4-FFF2-40B4-BE49-F238E27FC236}">
                <a16:creationId xmlns:a16="http://schemas.microsoft.com/office/drawing/2014/main" id="{B14671D2-6373-06C3-F8CD-72CF30E9E1B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1A41FD1-4F6F-A3ED-4598-9F73EACED348}"/>
              </a:ext>
            </a:extLst>
          </p:cNvPr>
          <p:cNvSpPr>
            <a:spLocks noGrp="1"/>
          </p:cNvSpPr>
          <p:nvPr>
            <p:ph type="sldNum" sz="quarter" idx="12"/>
          </p:nvPr>
        </p:nvSpPr>
        <p:spPr/>
        <p:txBody>
          <a:bodyPr/>
          <a:lstStyle/>
          <a:p>
            <a:fld id="{619C3FB5-B705-4854-B7A8-5C1D835CFAFD}" type="slidenum">
              <a:rPr lang="tr-TR" smtClean="0"/>
              <a:t>‹#›</a:t>
            </a:fld>
            <a:endParaRPr lang="tr-TR"/>
          </a:p>
        </p:txBody>
      </p:sp>
    </p:spTree>
    <p:extLst>
      <p:ext uri="{BB962C8B-B14F-4D97-AF65-F5344CB8AC3E}">
        <p14:creationId xmlns:p14="http://schemas.microsoft.com/office/powerpoint/2010/main" val="412603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8717A-DB50-F202-26FC-C78BA2F046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B115202-432D-6437-1B89-4D91BBBFF4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76A6A16-D226-4E58-EAF6-54D6A9482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AACA4A-BE9D-40CD-B822-8ADF8341B4E1}" type="datetimeFigureOut">
              <a:rPr lang="tr-TR" smtClean="0"/>
              <a:t>5.04.2024</a:t>
            </a:fld>
            <a:endParaRPr lang="tr-TR"/>
          </a:p>
        </p:txBody>
      </p:sp>
      <p:sp>
        <p:nvSpPr>
          <p:cNvPr id="5" name="Footer Placeholder 4">
            <a:extLst>
              <a:ext uri="{FF2B5EF4-FFF2-40B4-BE49-F238E27FC236}">
                <a16:creationId xmlns:a16="http://schemas.microsoft.com/office/drawing/2014/main" id="{3DF07495-717D-AF70-A565-10A6FDC39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9B814681-FEBE-CEE7-0A68-F8977AFFA7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9C3FB5-B705-4854-B7A8-5C1D835CFAFD}" type="slidenum">
              <a:rPr lang="tr-TR" smtClean="0"/>
              <a:t>‹#›</a:t>
            </a:fld>
            <a:endParaRPr lang="tr-TR"/>
          </a:p>
        </p:txBody>
      </p:sp>
    </p:spTree>
    <p:extLst>
      <p:ext uri="{BB962C8B-B14F-4D97-AF65-F5344CB8AC3E}">
        <p14:creationId xmlns:p14="http://schemas.microsoft.com/office/powerpoint/2010/main" val="2760029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A4644-5483-E1A4-F4F8-9C62DFDEDE8B}"/>
              </a:ext>
            </a:extLst>
          </p:cNvPr>
          <p:cNvSpPr>
            <a:spLocks noGrp="1"/>
          </p:cNvSpPr>
          <p:nvPr>
            <p:ph type="ctrTitle"/>
          </p:nvPr>
        </p:nvSpPr>
        <p:spPr>
          <a:xfrm>
            <a:off x="838200" y="451381"/>
            <a:ext cx="10512552" cy="4066540"/>
          </a:xfrm>
        </p:spPr>
        <p:txBody>
          <a:bodyPr anchor="b">
            <a:normAutofit/>
          </a:bodyPr>
          <a:lstStyle/>
          <a:p>
            <a:pPr algn="l"/>
            <a:r>
              <a:rPr lang="tr-TR" sz="6600"/>
              <a:t>Durum Makinesi Diyagramları</a:t>
            </a:r>
          </a:p>
        </p:txBody>
      </p:sp>
      <p:sp>
        <p:nvSpPr>
          <p:cNvPr id="3" name="Subtitle 2">
            <a:extLst>
              <a:ext uri="{FF2B5EF4-FFF2-40B4-BE49-F238E27FC236}">
                <a16:creationId xmlns:a16="http://schemas.microsoft.com/office/drawing/2014/main" id="{76E46E06-8BB2-4F60-2401-34D6D0CCA685}"/>
              </a:ext>
            </a:extLst>
          </p:cNvPr>
          <p:cNvSpPr>
            <a:spLocks noGrp="1"/>
          </p:cNvSpPr>
          <p:nvPr>
            <p:ph type="subTitle" idx="1"/>
          </p:nvPr>
        </p:nvSpPr>
        <p:spPr>
          <a:xfrm>
            <a:off x="838199" y="4983276"/>
            <a:ext cx="10512552" cy="1126680"/>
          </a:xfrm>
        </p:spPr>
        <p:txBody>
          <a:bodyPr>
            <a:normAutofit/>
          </a:bodyPr>
          <a:lstStyle/>
          <a:p>
            <a:pPr algn="l"/>
            <a:r>
              <a:rPr lang="tr-TR" dirty="0"/>
              <a:t>Arş. Gör. Sarp ÇOBAN</a:t>
            </a:r>
            <a:endParaRPr lang="tr-TR"/>
          </a:p>
          <a:p>
            <a:pPr algn="l"/>
            <a:r>
              <a:rPr lang="tr-TR" dirty="0"/>
              <a:t>sarp.coban@samsun.edu.tr</a:t>
            </a:r>
            <a:endParaRPr lang="tr-T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41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89B9B-89B3-6BD4-2AFF-D546A970EB96}"/>
              </a:ext>
            </a:extLst>
          </p:cNvPr>
          <p:cNvSpPr>
            <a:spLocks noGrp="1"/>
          </p:cNvSpPr>
          <p:nvPr>
            <p:ph type="title"/>
          </p:nvPr>
        </p:nvSpPr>
        <p:spPr>
          <a:xfrm>
            <a:off x="841248" y="548640"/>
            <a:ext cx="3600860" cy="5431536"/>
          </a:xfrm>
        </p:spPr>
        <p:txBody>
          <a:bodyPr>
            <a:normAutofit/>
          </a:bodyPr>
          <a:lstStyle/>
          <a:p>
            <a:r>
              <a:rPr lang="tr-TR" sz="5000"/>
              <a:t>Durum Makinesi Diyagramları Nedir?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7E3041-0171-0AE8-2275-2DEBBAD7861C}"/>
              </a:ext>
            </a:extLst>
          </p:cNvPr>
          <p:cNvSpPr>
            <a:spLocks noGrp="1"/>
          </p:cNvSpPr>
          <p:nvPr>
            <p:ph idx="1"/>
          </p:nvPr>
        </p:nvSpPr>
        <p:spPr>
          <a:xfrm>
            <a:off x="5126418" y="552091"/>
            <a:ext cx="6224335" cy="5431536"/>
          </a:xfrm>
        </p:spPr>
        <p:txBody>
          <a:bodyPr anchor="ctr">
            <a:normAutofit/>
          </a:bodyPr>
          <a:lstStyle/>
          <a:p>
            <a:pPr algn="just"/>
            <a:r>
              <a:rPr lang="tr-TR" sz="2200" dirty="0"/>
              <a:t>Durum Diyagramı veya Durum Şeması Diyagramı olarak da bilinen Durum Makinesi Diyagramı, Birleşik Modelleme Dilinde (UML) bir davranış diyagramıdır. Bir nesnenin veya sistemin içinde bulunabileceği çeşitli durumları ve bu durumlar arasındaki geçişleri tasvir eder. Durum Makinesi Diyagramları özellikle harici olaylara yanıt olarak bir sistemin dinamik davranışını modellemek için kullanışlıdır.</a:t>
            </a:r>
          </a:p>
        </p:txBody>
      </p:sp>
    </p:spTree>
    <p:extLst>
      <p:ext uri="{BB962C8B-B14F-4D97-AF65-F5344CB8AC3E}">
        <p14:creationId xmlns:p14="http://schemas.microsoft.com/office/powerpoint/2010/main" val="251903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7781C2-2210-10A4-777C-E541F3AE4129}"/>
              </a:ext>
            </a:extLst>
          </p:cNvPr>
          <p:cNvSpPr>
            <a:spLocks noGrp="1"/>
          </p:cNvSpPr>
          <p:nvPr>
            <p:ph type="title"/>
          </p:nvPr>
        </p:nvSpPr>
        <p:spPr>
          <a:xfrm>
            <a:off x="841248" y="548640"/>
            <a:ext cx="3600860" cy="5431536"/>
          </a:xfrm>
        </p:spPr>
        <p:txBody>
          <a:bodyPr>
            <a:normAutofit/>
          </a:bodyPr>
          <a:lstStyle/>
          <a:p>
            <a:r>
              <a:rPr lang="tr-TR" sz="5400"/>
              <a:t>Durum</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E9C866-C653-B211-FD3F-B53E781780F7}"/>
              </a:ext>
            </a:extLst>
          </p:cNvPr>
          <p:cNvSpPr>
            <a:spLocks noGrp="1"/>
          </p:cNvSpPr>
          <p:nvPr>
            <p:ph idx="1"/>
          </p:nvPr>
        </p:nvSpPr>
        <p:spPr>
          <a:xfrm>
            <a:off x="5126418" y="552091"/>
            <a:ext cx="6224335" cy="5431536"/>
          </a:xfrm>
        </p:spPr>
        <p:txBody>
          <a:bodyPr anchor="ctr">
            <a:normAutofit/>
          </a:bodyPr>
          <a:lstStyle/>
          <a:p>
            <a:pPr algn="just"/>
            <a:r>
              <a:rPr lang="tr-TR" sz="2200" b="0" i="0" dirty="0">
                <a:effectLst/>
                <a:highlight>
                  <a:srgbClr val="FFFFFF"/>
                </a:highlight>
              </a:rPr>
              <a:t>Bir </a:t>
            </a:r>
            <a:r>
              <a:rPr lang="en-US" sz="2200" b="0" i="0" dirty="0" err="1">
                <a:effectLst/>
                <a:highlight>
                  <a:srgbClr val="FFFFFF"/>
                </a:highlight>
              </a:rPr>
              <a:t>nesnenin</a:t>
            </a:r>
            <a:r>
              <a:rPr lang="en-US" sz="2200" b="0" i="0" dirty="0">
                <a:effectLst/>
                <a:highlight>
                  <a:srgbClr val="FFFFFF"/>
                </a:highlight>
              </a:rPr>
              <a:t> </a:t>
            </a:r>
            <a:r>
              <a:rPr lang="en-US" sz="2200" b="0" i="0" dirty="0" err="1">
                <a:effectLst/>
                <a:highlight>
                  <a:srgbClr val="FFFFFF"/>
                </a:highlight>
              </a:rPr>
              <a:t>veya</a:t>
            </a:r>
            <a:r>
              <a:rPr lang="en-US" sz="2200" b="0" i="0" dirty="0">
                <a:effectLst/>
                <a:highlight>
                  <a:srgbClr val="FFFFFF"/>
                </a:highlight>
              </a:rPr>
              <a:t> </a:t>
            </a:r>
            <a:r>
              <a:rPr lang="en-US" sz="2200" b="0" i="0" dirty="0" err="1">
                <a:effectLst/>
                <a:highlight>
                  <a:srgbClr val="FFFFFF"/>
                </a:highlight>
              </a:rPr>
              <a:t>sistemin</a:t>
            </a:r>
            <a:r>
              <a:rPr lang="en-US" sz="2200" b="0" i="0" dirty="0">
                <a:effectLst/>
                <a:highlight>
                  <a:srgbClr val="FFFFFF"/>
                </a:highlight>
              </a:rPr>
              <a:t> </a:t>
            </a:r>
            <a:r>
              <a:rPr lang="en-US" sz="2200" b="0" i="0" dirty="0" err="1">
                <a:effectLst/>
                <a:highlight>
                  <a:srgbClr val="FFFFFF"/>
                </a:highlight>
              </a:rPr>
              <a:t>bir</a:t>
            </a:r>
            <a:r>
              <a:rPr lang="en-US" sz="2200" b="0" i="0" dirty="0">
                <a:effectLst/>
                <a:highlight>
                  <a:srgbClr val="FFFFFF"/>
                </a:highlight>
              </a:rPr>
              <a:t> </a:t>
            </a:r>
            <a:r>
              <a:rPr lang="en-US" sz="2200" b="0" i="0" dirty="0" err="1">
                <a:effectLst/>
                <a:highlight>
                  <a:srgbClr val="FFFFFF"/>
                </a:highlight>
              </a:rPr>
              <a:t>eylemi</a:t>
            </a:r>
            <a:r>
              <a:rPr lang="en-US" sz="2200" b="0" i="0" dirty="0">
                <a:effectLst/>
                <a:highlight>
                  <a:srgbClr val="FFFFFF"/>
                </a:highlight>
              </a:rPr>
              <a:t> </a:t>
            </a:r>
            <a:r>
              <a:rPr lang="en-US" sz="2200" b="0" i="0" dirty="0" err="1">
                <a:effectLst/>
                <a:highlight>
                  <a:srgbClr val="FFFFFF"/>
                </a:highlight>
              </a:rPr>
              <a:t>gerçekleştirdiği</a:t>
            </a:r>
            <a:r>
              <a:rPr lang="en-US" sz="2200" b="0" i="0" dirty="0">
                <a:effectLst/>
                <a:highlight>
                  <a:srgbClr val="FFFFFF"/>
                </a:highlight>
              </a:rPr>
              <a:t>, </a:t>
            </a:r>
            <a:r>
              <a:rPr lang="en-US" sz="2200" b="0" i="0" dirty="0" err="1">
                <a:effectLst/>
                <a:highlight>
                  <a:srgbClr val="FFFFFF"/>
                </a:highlight>
              </a:rPr>
              <a:t>bir</a:t>
            </a:r>
            <a:r>
              <a:rPr lang="en-US" sz="2200" b="0" i="0" dirty="0">
                <a:effectLst/>
                <a:highlight>
                  <a:srgbClr val="FFFFFF"/>
                </a:highlight>
              </a:rPr>
              <a:t> </a:t>
            </a:r>
            <a:r>
              <a:rPr lang="en-US" sz="2200" b="0" i="0" dirty="0" err="1">
                <a:effectLst/>
                <a:highlight>
                  <a:srgbClr val="FFFFFF"/>
                </a:highlight>
              </a:rPr>
              <a:t>olayı</a:t>
            </a:r>
            <a:r>
              <a:rPr lang="en-US" sz="2200" b="0" i="0" dirty="0">
                <a:effectLst/>
                <a:highlight>
                  <a:srgbClr val="FFFFFF"/>
                </a:highlight>
              </a:rPr>
              <a:t> </a:t>
            </a:r>
            <a:r>
              <a:rPr lang="en-US" sz="2200" b="0" i="0" dirty="0" err="1">
                <a:effectLst/>
                <a:highlight>
                  <a:srgbClr val="FFFFFF"/>
                </a:highlight>
              </a:rPr>
              <a:t>beklediği</a:t>
            </a:r>
            <a:r>
              <a:rPr lang="en-US" sz="2200" b="0" i="0" dirty="0">
                <a:effectLst/>
                <a:highlight>
                  <a:srgbClr val="FFFFFF"/>
                </a:highlight>
              </a:rPr>
              <a:t> </a:t>
            </a:r>
            <a:r>
              <a:rPr lang="en-US" sz="2200" b="0" i="0" dirty="0" err="1">
                <a:effectLst/>
                <a:highlight>
                  <a:srgbClr val="FFFFFF"/>
                </a:highlight>
              </a:rPr>
              <a:t>veya</a:t>
            </a:r>
            <a:r>
              <a:rPr lang="en-US" sz="2200" b="0" i="0" dirty="0">
                <a:effectLst/>
                <a:highlight>
                  <a:srgbClr val="FFFFFF"/>
                </a:highlight>
              </a:rPr>
              <a:t> </a:t>
            </a:r>
            <a:r>
              <a:rPr lang="en-US" sz="2200" b="0" i="0" dirty="0" err="1">
                <a:effectLst/>
                <a:highlight>
                  <a:srgbClr val="FFFFFF"/>
                </a:highlight>
              </a:rPr>
              <a:t>başka</a:t>
            </a:r>
            <a:r>
              <a:rPr lang="en-US" sz="2200" b="0" i="0" dirty="0">
                <a:effectLst/>
                <a:highlight>
                  <a:srgbClr val="FFFFFF"/>
                </a:highlight>
              </a:rPr>
              <a:t> </a:t>
            </a:r>
            <a:r>
              <a:rPr lang="en-US" sz="2200" b="0" i="0" dirty="0" err="1">
                <a:effectLst/>
                <a:highlight>
                  <a:srgbClr val="FFFFFF"/>
                </a:highlight>
              </a:rPr>
              <a:t>bir</a:t>
            </a:r>
            <a:r>
              <a:rPr lang="en-US" sz="2200" b="0" i="0" dirty="0">
                <a:effectLst/>
                <a:highlight>
                  <a:srgbClr val="FFFFFF"/>
                </a:highlight>
              </a:rPr>
              <a:t> </a:t>
            </a:r>
            <a:r>
              <a:rPr lang="en-US" sz="2200" b="0" i="0" dirty="0" err="1">
                <a:effectLst/>
                <a:highlight>
                  <a:srgbClr val="FFFFFF"/>
                </a:highlight>
              </a:rPr>
              <a:t>koşulun</a:t>
            </a:r>
            <a:r>
              <a:rPr lang="en-US" sz="2200" b="0" i="0" dirty="0">
                <a:effectLst/>
                <a:highlight>
                  <a:srgbClr val="FFFFFF"/>
                </a:highlight>
              </a:rPr>
              <a:t> </a:t>
            </a:r>
            <a:r>
              <a:rPr lang="en-US" sz="2200" b="0" i="0" dirty="0" err="1">
                <a:effectLst/>
                <a:highlight>
                  <a:srgbClr val="FFFFFF"/>
                </a:highlight>
              </a:rPr>
              <a:t>yerine</a:t>
            </a:r>
            <a:r>
              <a:rPr lang="en-US" sz="2200" b="0" i="0" dirty="0">
                <a:effectLst/>
                <a:highlight>
                  <a:srgbClr val="FFFFFF"/>
                </a:highlight>
              </a:rPr>
              <a:t> </a:t>
            </a:r>
            <a:r>
              <a:rPr lang="en-US" sz="2200" b="0" i="0" dirty="0" err="1">
                <a:effectLst/>
                <a:highlight>
                  <a:srgbClr val="FFFFFF"/>
                </a:highlight>
              </a:rPr>
              <a:t>getirilmesini</a:t>
            </a:r>
            <a:r>
              <a:rPr lang="en-US" sz="2200" b="0" i="0" dirty="0">
                <a:effectLst/>
                <a:highlight>
                  <a:srgbClr val="FFFFFF"/>
                </a:highlight>
              </a:rPr>
              <a:t> </a:t>
            </a:r>
            <a:r>
              <a:rPr lang="en-US" sz="2200" b="0" i="0" dirty="0" err="1">
                <a:effectLst/>
                <a:highlight>
                  <a:srgbClr val="FFFFFF"/>
                </a:highlight>
              </a:rPr>
              <a:t>beklediği</a:t>
            </a:r>
            <a:r>
              <a:rPr lang="en-US" sz="2200" b="0" i="0" dirty="0">
                <a:effectLst/>
                <a:highlight>
                  <a:srgbClr val="FFFFFF"/>
                </a:highlight>
              </a:rPr>
              <a:t> </a:t>
            </a:r>
            <a:r>
              <a:rPr lang="en-US" sz="2200" b="0" i="0" dirty="0" err="1">
                <a:effectLst/>
                <a:highlight>
                  <a:srgbClr val="FFFFFF"/>
                </a:highlight>
              </a:rPr>
              <a:t>bir</a:t>
            </a:r>
            <a:r>
              <a:rPr lang="en-US" sz="2200" b="0" i="0" dirty="0">
                <a:effectLst/>
                <a:highlight>
                  <a:srgbClr val="FFFFFF"/>
                </a:highlight>
              </a:rPr>
              <a:t> </a:t>
            </a:r>
            <a:r>
              <a:rPr lang="en-US" sz="2200" b="0" i="0" dirty="0" err="1">
                <a:effectLst/>
                <a:highlight>
                  <a:srgbClr val="FFFFFF"/>
                </a:highlight>
              </a:rPr>
              <a:t>koşulu</a:t>
            </a:r>
            <a:r>
              <a:rPr lang="en-US" sz="2200" b="0" i="0" dirty="0">
                <a:effectLst/>
                <a:highlight>
                  <a:srgbClr val="FFFFFF"/>
                </a:highlight>
              </a:rPr>
              <a:t> </a:t>
            </a:r>
            <a:r>
              <a:rPr lang="en-US" sz="2200" b="0" i="0" dirty="0" err="1">
                <a:effectLst/>
                <a:highlight>
                  <a:srgbClr val="FFFFFF"/>
                </a:highlight>
              </a:rPr>
              <a:t>veya</a:t>
            </a:r>
            <a:r>
              <a:rPr lang="en-US" sz="2200" b="0" i="0" dirty="0">
                <a:effectLst/>
                <a:highlight>
                  <a:srgbClr val="FFFFFF"/>
                </a:highlight>
              </a:rPr>
              <a:t> </a:t>
            </a:r>
            <a:r>
              <a:rPr lang="en-US" sz="2200" b="0" i="0" dirty="0" err="1">
                <a:effectLst/>
                <a:highlight>
                  <a:srgbClr val="FFFFFF"/>
                </a:highlight>
              </a:rPr>
              <a:t>durumu</a:t>
            </a:r>
            <a:r>
              <a:rPr lang="en-US" sz="2200" b="0" i="0" dirty="0">
                <a:effectLst/>
                <a:highlight>
                  <a:srgbClr val="FFFFFF"/>
                </a:highlight>
              </a:rPr>
              <a:t> </a:t>
            </a:r>
            <a:r>
              <a:rPr lang="en-US" sz="2200" b="0" i="0" dirty="0" err="1">
                <a:effectLst/>
                <a:highlight>
                  <a:srgbClr val="FFFFFF"/>
                </a:highlight>
              </a:rPr>
              <a:t>temsil</a:t>
            </a:r>
            <a:r>
              <a:rPr lang="en-US" sz="2200" b="0" i="0" dirty="0">
                <a:effectLst/>
                <a:highlight>
                  <a:srgbClr val="FFFFFF"/>
                </a:highlight>
              </a:rPr>
              <a:t> </a:t>
            </a:r>
            <a:r>
              <a:rPr lang="en-US" sz="2200" b="0" i="0" dirty="0" err="1">
                <a:effectLst/>
                <a:highlight>
                  <a:srgbClr val="FFFFFF"/>
                </a:highlight>
              </a:rPr>
              <a:t>eder</a:t>
            </a:r>
            <a:r>
              <a:rPr lang="en-US" sz="2200" b="0" i="0" dirty="0">
                <a:effectLst/>
                <a:highlight>
                  <a:srgbClr val="FFFFFF"/>
                </a:highlight>
              </a:rPr>
              <a:t>. Bir durum, </a:t>
            </a:r>
            <a:r>
              <a:rPr lang="en-US" sz="2200" b="0" i="0" dirty="0" err="1">
                <a:effectLst/>
                <a:highlight>
                  <a:srgbClr val="FFFFFF"/>
                </a:highlight>
              </a:rPr>
              <a:t>bir</a:t>
            </a:r>
            <a:r>
              <a:rPr lang="en-US" sz="2200" b="0" i="0" dirty="0">
                <a:effectLst/>
                <a:highlight>
                  <a:srgbClr val="FFFFFF"/>
                </a:highlight>
              </a:rPr>
              <a:t> </a:t>
            </a:r>
            <a:r>
              <a:rPr lang="en-US" sz="2200" b="0" i="0" dirty="0" err="1">
                <a:effectLst/>
                <a:highlight>
                  <a:srgbClr val="FFFFFF"/>
                </a:highlight>
              </a:rPr>
              <a:t>nesne</a:t>
            </a:r>
            <a:r>
              <a:rPr lang="en-US" sz="2200" b="0" i="0" dirty="0">
                <a:effectLst/>
                <a:highlight>
                  <a:srgbClr val="FFFFFF"/>
                </a:highlight>
              </a:rPr>
              <a:t> </a:t>
            </a:r>
            <a:r>
              <a:rPr lang="en-US" sz="2200" b="0" i="0" dirty="0" err="1">
                <a:effectLst/>
                <a:highlight>
                  <a:srgbClr val="FFFFFF"/>
                </a:highlight>
              </a:rPr>
              <a:t>veya</a:t>
            </a:r>
            <a:r>
              <a:rPr lang="en-US" sz="2200" b="0" i="0" dirty="0">
                <a:effectLst/>
                <a:highlight>
                  <a:srgbClr val="FFFFFF"/>
                </a:highlight>
              </a:rPr>
              <a:t> </a:t>
            </a:r>
            <a:r>
              <a:rPr lang="en-US" sz="2200" b="0" i="0" dirty="0" err="1">
                <a:effectLst/>
                <a:highlight>
                  <a:srgbClr val="FFFFFF"/>
                </a:highlight>
              </a:rPr>
              <a:t>sistemin</a:t>
            </a:r>
            <a:r>
              <a:rPr lang="en-US" sz="2200" b="0" i="0" dirty="0">
                <a:effectLst/>
                <a:highlight>
                  <a:srgbClr val="FFFFFF"/>
                </a:highlight>
              </a:rPr>
              <a:t> </a:t>
            </a:r>
            <a:r>
              <a:rPr lang="en-US" sz="2200" b="0" i="0" dirty="0" err="1">
                <a:effectLst/>
                <a:highlight>
                  <a:srgbClr val="FFFFFF"/>
                </a:highlight>
              </a:rPr>
              <a:t>zamanın</a:t>
            </a:r>
            <a:r>
              <a:rPr lang="en-US" sz="2200" b="0" i="0" dirty="0">
                <a:effectLst/>
                <a:highlight>
                  <a:srgbClr val="FFFFFF"/>
                </a:highlight>
              </a:rPr>
              <a:t> </a:t>
            </a:r>
            <a:r>
              <a:rPr lang="en-US" sz="2200" b="0" i="0" dirty="0" err="1">
                <a:effectLst/>
                <a:highlight>
                  <a:srgbClr val="FFFFFF"/>
                </a:highlight>
              </a:rPr>
              <a:t>belirli</a:t>
            </a:r>
            <a:r>
              <a:rPr lang="en-US" sz="2200" b="0" i="0" dirty="0">
                <a:effectLst/>
                <a:highlight>
                  <a:srgbClr val="FFFFFF"/>
                </a:highlight>
              </a:rPr>
              <a:t> </a:t>
            </a:r>
            <a:r>
              <a:rPr lang="en-US" sz="2200" b="0" i="0" dirty="0" err="1">
                <a:effectLst/>
                <a:highlight>
                  <a:srgbClr val="FFFFFF"/>
                </a:highlight>
              </a:rPr>
              <a:t>bir</a:t>
            </a:r>
            <a:r>
              <a:rPr lang="en-US" sz="2200" b="0" i="0" dirty="0">
                <a:effectLst/>
                <a:highlight>
                  <a:srgbClr val="FFFFFF"/>
                </a:highlight>
              </a:rPr>
              <a:t> </a:t>
            </a:r>
            <a:r>
              <a:rPr lang="en-US" sz="2200" b="0" i="0" dirty="0" err="1">
                <a:effectLst/>
                <a:highlight>
                  <a:srgbClr val="FFFFFF"/>
                </a:highlight>
              </a:rPr>
              <a:t>noktasında</a:t>
            </a:r>
            <a:r>
              <a:rPr lang="en-US" sz="2200" b="0" i="0" dirty="0">
                <a:effectLst/>
                <a:highlight>
                  <a:srgbClr val="FFFFFF"/>
                </a:highlight>
              </a:rPr>
              <a:t> </a:t>
            </a:r>
            <a:r>
              <a:rPr lang="en-US" sz="2200" b="0" i="0" dirty="0" err="1">
                <a:effectLst/>
                <a:highlight>
                  <a:srgbClr val="FFFFFF"/>
                </a:highlight>
              </a:rPr>
              <a:t>içinde</a:t>
            </a:r>
            <a:r>
              <a:rPr lang="en-US" sz="2200" b="0" i="0" dirty="0">
                <a:effectLst/>
                <a:highlight>
                  <a:srgbClr val="FFFFFF"/>
                </a:highlight>
              </a:rPr>
              <a:t> </a:t>
            </a:r>
            <a:r>
              <a:rPr lang="en-US" sz="2200" b="0" i="0" dirty="0" err="1">
                <a:effectLst/>
                <a:highlight>
                  <a:srgbClr val="FFFFFF"/>
                </a:highlight>
              </a:rPr>
              <a:t>bulunduğu</a:t>
            </a:r>
            <a:r>
              <a:rPr lang="en-US" sz="2200" b="0" i="0" dirty="0">
                <a:effectLst/>
                <a:highlight>
                  <a:srgbClr val="FFFFFF"/>
                </a:highlight>
              </a:rPr>
              <a:t> </a:t>
            </a:r>
            <a:r>
              <a:rPr lang="en-US" sz="2200" b="0" i="0" dirty="0" err="1">
                <a:effectLst/>
                <a:highlight>
                  <a:srgbClr val="FFFFFF"/>
                </a:highlight>
              </a:rPr>
              <a:t>belirli</a:t>
            </a:r>
            <a:r>
              <a:rPr lang="en-US" sz="2200" b="0" i="0" dirty="0">
                <a:effectLst/>
                <a:highlight>
                  <a:srgbClr val="FFFFFF"/>
                </a:highlight>
              </a:rPr>
              <a:t> </a:t>
            </a:r>
            <a:r>
              <a:rPr lang="en-US" sz="2200" b="0" i="0" dirty="0" err="1">
                <a:effectLst/>
                <a:highlight>
                  <a:srgbClr val="FFFFFF"/>
                </a:highlight>
              </a:rPr>
              <a:t>bir</a:t>
            </a:r>
            <a:r>
              <a:rPr lang="en-US" sz="2200" b="0" i="0" dirty="0">
                <a:effectLst/>
                <a:highlight>
                  <a:srgbClr val="FFFFFF"/>
                </a:highlight>
              </a:rPr>
              <a:t> </a:t>
            </a:r>
            <a:r>
              <a:rPr lang="en-US" sz="2200" b="0" i="0" dirty="0" err="1">
                <a:effectLst/>
                <a:highlight>
                  <a:srgbClr val="FFFFFF"/>
                </a:highlight>
              </a:rPr>
              <a:t>modu</a:t>
            </a:r>
            <a:r>
              <a:rPr lang="en-US" sz="2200" b="0" i="0" dirty="0">
                <a:effectLst/>
                <a:highlight>
                  <a:srgbClr val="FFFFFF"/>
                </a:highlight>
              </a:rPr>
              <a:t> </a:t>
            </a:r>
            <a:r>
              <a:rPr lang="en-US" sz="2200" b="0" i="0" dirty="0" err="1">
                <a:effectLst/>
                <a:highlight>
                  <a:srgbClr val="FFFFFF"/>
                </a:highlight>
              </a:rPr>
              <a:t>veya</a:t>
            </a:r>
            <a:r>
              <a:rPr lang="en-US" sz="2200" b="0" i="0" dirty="0">
                <a:effectLst/>
                <a:highlight>
                  <a:srgbClr val="FFFFFF"/>
                </a:highlight>
              </a:rPr>
              <a:t> </a:t>
            </a:r>
            <a:r>
              <a:rPr lang="en-US" sz="2200" b="0" i="0" dirty="0" err="1">
                <a:effectLst/>
                <a:highlight>
                  <a:srgbClr val="FFFFFF"/>
                </a:highlight>
              </a:rPr>
              <a:t>fazı</a:t>
            </a:r>
            <a:r>
              <a:rPr lang="en-US" sz="2200" b="0" i="0" dirty="0">
                <a:effectLst/>
                <a:highlight>
                  <a:srgbClr val="FFFFFF"/>
                </a:highlight>
              </a:rPr>
              <a:t> </a:t>
            </a:r>
            <a:r>
              <a:rPr lang="en-US" sz="2200" b="0" i="0" dirty="0" err="1">
                <a:effectLst/>
                <a:highlight>
                  <a:srgbClr val="FFFFFF"/>
                </a:highlight>
              </a:rPr>
              <a:t>tanımlar</a:t>
            </a:r>
            <a:r>
              <a:rPr lang="en-US" sz="2200" b="0" i="0" dirty="0">
                <a:effectLst/>
                <a:highlight>
                  <a:srgbClr val="FFFFFF"/>
                </a:highlight>
              </a:rPr>
              <a:t>.</a:t>
            </a:r>
            <a:endParaRPr lang="tr-TR" sz="2200" dirty="0">
              <a:highlight>
                <a:srgbClr val="FFFFFF"/>
              </a:highlight>
            </a:endParaRPr>
          </a:p>
          <a:p>
            <a:pPr algn="just"/>
            <a:r>
              <a:rPr lang="tr-TR" sz="2200" b="1" i="0" dirty="0">
                <a:effectLst/>
                <a:highlight>
                  <a:srgbClr val="FFFFFF"/>
                </a:highlight>
              </a:rPr>
              <a:t>İlk Durum: </a:t>
            </a:r>
            <a:r>
              <a:rPr lang="tr-TR" sz="2200" b="0" i="0" dirty="0">
                <a:effectLst/>
                <a:highlight>
                  <a:srgbClr val="FFFFFF"/>
                </a:highlight>
              </a:rPr>
              <a:t>Bu, durum makinesinin başlangıç noktasıdır ve nesnenin veya sistemin başlangıç durumunu veya başlangıç modunu belirtir.</a:t>
            </a:r>
          </a:p>
          <a:p>
            <a:pPr algn="just"/>
            <a:r>
              <a:rPr lang="tr-TR" sz="2200" b="1" i="0" dirty="0">
                <a:effectLst/>
                <a:highlight>
                  <a:srgbClr val="FFFFFF"/>
                </a:highlight>
              </a:rPr>
              <a:t>Son Durum: </a:t>
            </a:r>
            <a:r>
              <a:rPr lang="tr-TR" sz="2200" b="0" i="0" dirty="0">
                <a:effectLst/>
                <a:highlight>
                  <a:srgbClr val="FFFFFF"/>
                </a:highlight>
              </a:rPr>
              <a:t>Bu, durum makinesinin bitiş noktasıdır ve hiçbir geçişin mümkün olmadığı bir durumu temsil eder, nesnenin veya sistemin davranışının tamamlandığını veya sonlandırıldığını gösterir.</a:t>
            </a:r>
          </a:p>
        </p:txBody>
      </p:sp>
    </p:spTree>
    <p:extLst>
      <p:ext uri="{BB962C8B-B14F-4D97-AF65-F5344CB8AC3E}">
        <p14:creationId xmlns:p14="http://schemas.microsoft.com/office/powerpoint/2010/main" val="155750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15D93-1A0D-566B-40BA-582CB5512724}"/>
              </a:ext>
            </a:extLst>
          </p:cNvPr>
          <p:cNvSpPr>
            <a:spLocks noGrp="1"/>
          </p:cNvSpPr>
          <p:nvPr>
            <p:ph type="title"/>
          </p:nvPr>
        </p:nvSpPr>
        <p:spPr>
          <a:xfrm>
            <a:off x="841248" y="548640"/>
            <a:ext cx="3600860" cy="5431536"/>
          </a:xfrm>
        </p:spPr>
        <p:txBody>
          <a:bodyPr>
            <a:normAutofit/>
          </a:bodyPr>
          <a:lstStyle/>
          <a:p>
            <a:r>
              <a:rPr lang="tr-TR" sz="5400"/>
              <a:t>Geçiş</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614CEE-FA3E-A47B-8C5F-B10F1345DC62}"/>
              </a:ext>
            </a:extLst>
          </p:cNvPr>
          <p:cNvSpPr>
            <a:spLocks noGrp="1"/>
          </p:cNvSpPr>
          <p:nvPr>
            <p:ph idx="1"/>
          </p:nvPr>
        </p:nvSpPr>
        <p:spPr>
          <a:xfrm>
            <a:off x="5126418" y="552091"/>
            <a:ext cx="6224335" cy="5431536"/>
          </a:xfrm>
        </p:spPr>
        <p:txBody>
          <a:bodyPr anchor="ctr">
            <a:normAutofit/>
          </a:bodyPr>
          <a:lstStyle/>
          <a:p>
            <a:pPr algn="just"/>
            <a:r>
              <a:rPr lang="tr-TR" sz="2200" dirty="0"/>
              <a:t>Bir olay veya koşula yanıt olarak durum değişikliğini temsil eder. Durum makinesi içinde bir durumdan başka bir duruma hareketi veya geçişi tanımlar.</a:t>
            </a:r>
          </a:p>
          <a:p>
            <a:pPr algn="just"/>
            <a:r>
              <a:rPr lang="tr-TR" sz="2200" b="1" dirty="0"/>
              <a:t>Olay: </a:t>
            </a:r>
            <a:r>
              <a:rPr lang="tr-TR" sz="2200" dirty="0"/>
              <a:t>Bir olay harici bir uyarıcı, bir sinyal, bir mesaj veya nesnenin ya da sistemin bir durumdan diğerine geçmesine neden olan herhangi bir olay olabilir.</a:t>
            </a:r>
          </a:p>
          <a:p>
            <a:pPr algn="just"/>
            <a:r>
              <a:rPr lang="tr-TR" sz="2200" b="1" dirty="0"/>
              <a:t>Koruma Koşulu: </a:t>
            </a:r>
            <a:r>
              <a:rPr lang="tr-TR" sz="2200" dirty="0"/>
              <a:t>Koruma koşulu, geçişin yapılması için doğru olarak değerlendirilmesi gereken bir </a:t>
            </a:r>
            <a:r>
              <a:rPr lang="tr-TR" sz="2200" dirty="0" err="1"/>
              <a:t>Boolean</a:t>
            </a:r>
            <a:r>
              <a:rPr lang="tr-TR" sz="2200" dirty="0"/>
              <a:t> ifadesini belirtir.</a:t>
            </a:r>
          </a:p>
          <a:p>
            <a:pPr algn="just"/>
            <a:r>
              <a:rPr lang="tr-TR" sz="2200" b="1" dirty="0"/>
              <a:t>Eylem: </a:t>
            </a:r>
            <a:r>
              <a:rPr lang="tr-TR" sz="2200" dirty="0"/>
              <a:t>Eylem, geçiş gerçekleştiğinde yürütülen ve sistem veya nesnenin durumunda değişikliklere neden olabilecek işlemi veya faaliyeti tanımlar.</a:t>
            </a:r>
          </a:p>
        </p:txBody>
      </p:sp>
    </p:spTree>
    <p:extLst>
      <p:ext uri="{BB962C8B-B14F-4D97-AF65-F5344CB8AC3E}">
        <p14:creationId xmlns:p14="http://schemas.microsoft.com/office/powerpoint/2010/main" val="189121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468E0-01BA-6CAD-C04D-561339ED5F95}"/>
              </a:ext>
            </a:extLst>
          </p:cNvPr>
          <p:cNvSpPr>
            <a:spLocks noGrp="1"/>
          </p:cNvSpPr>
          <p:nvPr>
            <p:ph type="title"/>
          </p:nvPr>
        </p:nvSpPr>
        <p:spPr>
          <a:xfrm>
            <a:off x="630936" y="639520"/>
            <a:ext cx="3429000" cy="1719072"/>
          </a:xfrm>
        </p:spPr>
        <p:txBody>
          <a:bodyPr anchor="b">
            <a:normAutofit/>
          </a:bodyPr>
          <a:lstStyle/>
          <a:p>
            <a:r>
              <a:rPr lang="tr-TR" sz="5400"/>
              <a:t>Örnek</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9A72E3-5812-DFF6-2618-2651D7D4027C}"/>
              </a:ext>
            </a:extLst>
          </p:cNvPr>
          <p:cNvSpPr>
            <a:spLocks noGrp="1"/>
          </p:cNvSpPr>
          <p:nvPr>
            <p:ph idx="1"/>
          </p:nvPr>
        </p:nvSpPr>
        <p:spPr>
          <a:xfrm>
            <a:off x="630936" y="2807208"/>
            <a:ext cx="3429000" cy="3410712"/>
          </a:xfrm>
        </p:spPr>
        <p:txBody>
          <a:bodyPr anchor="t">
            <a:normAutofit/>
          </a:bodyPr>
          <a:lstStyle/>
          <a:p>
            <a:endParaRPr lang="tr-TR" sz="2200"/>
          </a:p>
        </p:txBody>
      </p:sp>
      <p:pic>
        <p:nvPicPr>
          <p:cNvPr id="1026" name="Picture 2" descr="State Transition Diagram for an ATM System - GeeksforGeeks">
            <a:extLst>
              <a:ext uri="{FF2B5EF4-FFF2-40B4-BE49-F238E27FC236}">
                <a16:creationId xmlns:a16="http://schemas.microsoft.com/office/drawing/2014/main" id="{75113C61-A265-680F-4D12-50E0535AD0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014319"/>
            <a:ext cx="6903720" cy="482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682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TotalTime>
  <Words>265</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Durum Makinesi Diyagramları</vt:lpstr>
      <vt:lpstr>Durum Makinesi Diyagramları Nedir?</vt:lpstr>
      <vt:lpstr>Durum</vt:lpstr>
      <vt:lpstr>Geçiş</vt:lpstr>
      <vt:lpstr>Örnek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Durum Makinesi Diyagramları</dc:title>
  <dc:creator>Sarp Çoban</dc:creator>
  <cp:lastModifiedBy>Sarp Çoban</cp:lastModifiedBy>
  <cp:revision>1</cp:revision>
  <dcterms:created xsi:type="dcterms:W3CDTF">2024-04-02T10:10:59Z</dcterms:created>
  <dcterms:modified xsi:type="dcterms:W3CDTF">2024-04-05T07:46:13Z</dcterms:modified>
</cp:coreProperties>
</file>