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DAFF3C-6BD7-4509-ABB1-FD14D8800698}" v="37" dt="2024-03-06T21:32:34.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CEDAFF3C-6BD7-4509-ABB1-FD14D8800698}"/>
    <pc:docChg chg="undo custSel addSld delSld modSld">
      <pc:chgData name="Sarp Çoban" userId="885f7f31fad60238" providerId="LiveId" clId="{CEDAFF3C-6BD7-4509-ABB1-FD14D8800698}" dt="2024-03-08T08:37:39.409" v="2061" actId="20577"/>
      <pc:docMkLst>
        <pc:docMk/>
      </pc:docMkLst>
      <pc:sldChg chg="addSp delSp modSp new mod setBg addAnim delAnim setClrOvrMap delDesignElem">
        <pc:chgData name="Sarp Çoban" userId="885f7f31fad60238" providerId="LiveId" clId="{CEDAFF3C-6BD7-4509-ABB1-FD14D8800698}" dt="2024-03-06T21:27:37.449" v="1615"/>
        <pc:sldMkLst>
          <pc:docMk/>
          <pc:sldMk cId="3656933315" sldId="256"/>
        </pc:sldMkLst>
        <pc:spChg chg="mod">
          <ac:chgData name="Sarp Çoban" userId="885f7f31fad60238" providerId="LiveId" clId="{CEDAFF3C-6BD7-4509-ABB1-FD14D8800698}" dt="2024-03-06T20:20:37.202" v="248" actId="26606"/>
          <ac:spMkLst>
            <pc:docMk/>
            <pc:sldMk cId="3656933315" sldId="256"/>
            <ac:spMk id="2" creationId="{9EB786B6-9320-DB81-2E7F-2E0940DC673B}"/>
          </ac:spMkLst>
        </pc:spChg>
        <pc:spChg chg="mod">
          <ac:chgData name="Sarp Çoban" userId="885f7f31fad60238" providerId="LiveId" clId="{CEDAFF3C-6BD7-4509-ABB1-FD14D8800698}" dt="2024-03-06T20:20:37.202" v="248" actId="26606"/>
          <ac:spMkLst>
            <pc:docMk/>
            <pc:sldMk cId="3656933315" sldId="256"/>
            <ac:spMk id="3" creationId="{5F0A289F-6E1C-2E2B-5798-188C6E0B5D45}"/>
          </ac:spMkLst>
        </pc:spChg>
        <pc:spChg chg="add del">
          <ac:chgData name="Sarp Çoban" userId="885f7f31fad60238" providerId="LiveId" clId="{CEDAFF3C-6BD7-4509-ABB1-FD14D8800698}" dt="2024-03-06T21:27:37.449" v="1615"/>
          <ac:spMkLst>
            <pc:docMk/>
            <pc:sldMk cId="3656933315" sldId="256"/>
            <ac:spMk id="6" creationId="{5AB83C82-30AD-4DF2-A9AD-CE1547FDEDEA}"/>
          </ac:spMkLst>
        </pc:spChg>
        <pc:spChg chg="add del">
          <ac:chgData name="Sarp Çoban" userId="885f7f31fad60238" providerId="LiveId" clId="{CEDAFF3C-6BD7-4509-ABB1-FD14D8800698}" dt="2024-03-06T20:08:52.645" v="154" actId="26606"/>
          <ac:spMkLst>
            <pc:docMk/>
            <pc:sldMk cId="3656933315" sldId="256"/>
            <ac:spMk id="8" creationId="{6DDA8CE9-E0A6-4FF2-823D-D08607606DC2}"/>
          </ac:spMkLst>
        </pc:spChg>
        <pc:spChg chg="add del">
          <ac:chgData name="Sarp Çoban" userId="885f7f31fad60238" providerId="LiveId" clId="{CEDAFF3C-6BD7-4509-ABB1-FD14D8800698}" dt="2024-03-06T20:09:01.314" v="158" actId="26606"/>
          <ac:spMkLst>
            <pc:docMk/>
            <pc:sldMk cId="3656933315" sldId="256"/>
            <ac:spMk id="9" creationId="{3AD630B4-4CCC-7B1D-1803-DAED942D7E50}"/>
          </ac:spMkLst>
        </pc:spChg>
        <pc:spChg chg="add del">
          <ac:chgData name="Sarp Çoban" userId="885f7f31fad60238" providerId="LiveId" clId="{CEDAFF3C-6BD7-4509-ABB1-FD14D8800698}" dt="2024-03-06T20:08:39.273" v="150" actId="26606"/>
          <ac:spMkLst>
            <pc:docMk/>
            <pc:sldMk cId="3656933315" sldId="256"/>
            <ac:spMk id="10" creationId="{A3363022-C969-41E9-8EB2-E4C94908C1FA}"/>
          </ac:spMkLst>
        </pc:spChg>
        <pc:spChg chg="add del">
          <ac:chgData name="Sarp Çoban" userId="885f7f31fad60238" providerId="LiveId" clId="{CEDAFF3C-6BD7-4509-ABB1-FD14D8800698}" dt="2024-03-06T20:08:39.273" v="150" actId="26606"/>
          <ac:spMkLst>
            <pc:docMk/>
            <pc:sldMk cId="3656933315" sldId="256"/>
            <ac:spMk id="12" creationId="{8D1AD6B3-BE88-4CEB-BA17-790657CC4729}"/>
          </ac:spMkLst>
        </pc:spChg>
        <pc:spChg chg="add del">
          <ac:chgData name="Sarp Çoban" userId="885f7f31fad60238" providerId="LiveId" clId="{CEDAFF3C-6BD7-4509-ABB1-FD14D8800698}" dt="2024-03-06T20:09:02.976" v="162" actId="26606"/>
          <ac:spMkLst>
            <pc:docMk/>
            <pc:sldMk cId="3656933315" sldId="256"/>
            <ac:spMk id="13" creationId="{71B2258F-86CA-4D4D-8270-BC05FCDEBFB3}"/>
          </ac:spMkLst>
        </pc:spChg>
        <pc:spChg chg="add del">
          <ac:chgData name="Sarp Çoban" userId="885f7f31fad60238" providerId="LiveId" clId="{CEDAFF3C-6BD7-4509-ABB1-FD14D8800698}" dt="2024-03-06T20:09:52.581" v="174" actId="26606"/>
          <ac:spMkLst>
            <pc:docMk/>
            <pc:sldMk cId="3656933315" sldId="256"/>
            <ac:spMk id="16" creationId="{1064D5D5-227B-4F66-9AEA-46F570E793BD}"/>
          </ac:spMkLst>
        </pc:spChg>
        <pc:spChg chg="add del">
          <ac:chgData name="Sarp Çoban" userId="885f7f31fad60238" providerId="LiveId" clId="{CEDAFF3C-6BD7-4509-ABB1-FD14D8800698}" dt="2024-03-06T20:09:12.289" v="166" actId="26606"/>
          <ac:spMkLst>
            <pc:docMk/>
            <pc:sldMk cId="3656933315" sldId="256"/>
            <ac:spMk id="18" creationId="{73C994B4-9721-4148-9EEC-6793CECDE8DD}"/>
          </ac:spMkLst>
        </pc:spChg>
        <pc:spChg chg="add del">
          <ac:chgData name="Sarp Çoban" userId="885f7f31fad60238" providerId="LiveId" clId="{CEDAFF3C-6BD7-4509-ABB1-FD14D8800698}" dt="2024-03-06T20:08:47.191" v="152" actId="26606"/>
          <ac:spMkLst>
            <pc:docMk/>
            <pc:sldMk cId="3656933315" sldId="256"/>
            <ac:spMk id="19" creationId="{65219498-D544-41AC-98FE-8F956EF66A62}"/>
          </ac:spMkLst>
        </pc:spChg>
        <pc:spChg chg="add del">
          <ac:chgData name="Sarp Çoban" userId="885f7f31fad60238" providerId="LiveId" clId="{CEDAFF3C-6BD7-4509-ABB1-FD14D8800698}" dt="2024-03-06T20:08:47.191" v="152" actId="26606"/>
          <ac:spMkLst>
            <pc:docMk/>
            <pc:sldMk cId="3656933315" sldId="256"/>
            <ac:spMk id="20" creationId="{F500DBFC-17A9-4E0A-AEE2-A49F9AEEF0FD}"/>
          </ac:spMkLst>
        </pc:spChg>
        <pc:spChg chg="add del">
          <ac:chgData name="Sarp Çoban" userId="885f7f31fad60238" providerId="LiveId" clId="{CEDAFF3C-6BD7-4509-ABB1-FD14D8800698}" dt="2024-03-06T20:09:12.289" v="166" actId="26606"/>
          <ac:spMkLst>
            <pc:docMk/>
            <pc:sldMk cId="3656933315" sldId="256"/>
            <ac:spMk id="22" creationId="{F9D95E49-763A-4886-B038-82F734740554}"/>
          </ac:spMkLst>
        </pc:spChg>
        <pc:spChg chg="add del">
          <ac:chgData name="Sarp Çoban" userId="885f7f31fad60238" providerId="LiveId" clId="{CEDAFF3C-6BD7-4509-ABB1-FD14D8800698}" dt="2024-03-06T20:09:12.289" v="166" actId="26606"/>
          <ac:spMkLst>
            <pc:docMk/>
            <pc:sldMk cId="3656933315" sldId="256"/>
            <ac:spMk id="23" creationId="{4525F6AD-9418-4374-8ECA-3780082B1BBE}"/>
          </ac:spMkLst>
        </pc:spChg>
        <pc:spChg chg="add del">
          <ac:chgData name="Sarp Çoban" userId="885f7f31fad60238" providerId="LiveId" clId="{CEDAFF3C-6BD7-4509-ABB1-FD14D8800698}" dt="2024-03-06T20:09:12.289" v="166" actId="26606"/>
          <ac:spMkLst>
            <pc:docMk/>
            <pc:sldMk cId="3656933315" sldId="256"/>
            <ac:spMk id="26" creationId="{3B083774-A903-4B1B-BC6A-94C1F048E82B}"/>
          </ac:spMkLst>
        </pc:spChg>
        <pc:spChg chg="add del">
          <ac:chgData name="Sarp Çoban" userId="885f7f31fad60238" providerId="LiveId" clId="{CEDAFF3C-6BD7-4509-ABB1-FD14D8800698}" dt="2024-03-06T20:08:52.645" v="154" actId="26606"/>
          <ac:spMkLst>
            <pc:docMk/>
            <pc:sldMk cId="3656933315" sldId="256"/>
            <ac:spMk id="27" creationId="{11195564-33B9-434B-9641-764F5905A56F}"/>
          </ac:spMkLst>
        </pc:spChg>
        <pc:spChg chg="add del">
          <ac:chgData name="Sarp Çoban" userId="885f7f31fad60238" providerId="LiveId" clId="{CEDAFF3C-6BD7-4509-ABB1-FD14D8800698}" dt="2024-03-06T20:09:17.506" v="168" actId="26606"/>
          <ac:spMkLst>
            <pc:docMk/>
            <pc:sldMk cId="3656933315" sldId="256"/>
            <ac:spMk id="31" creationId="{0DBF1ABE-8590-450D-BB49-BDDCCF3EEA9E}"/>
          </ac:spMkLst>
        </pc:spChg>
        <pc:spChg chg="add del">
          <ac:chgData name="Sarp Çoban" userId="885f7f31fad60238" providerId="LiveId" clId="{CEDAFF3C-6BD7-4509-ABB1-FD14D8800698}" dt="2024-03-06T20:09:17.506" v="168" actId="26606"/>
          <ac:spMkLst>
            <pc:docMk/>
            <pc:sldMk cId="3656933315" sldId="256"/>
            <ac:spMk id="32" creationId="{18D32C3D-8F76-4E99-BE56-0836CC38CC84}"/>
          </ac:spMkLst>
        </pc:spChg>
        <pc:spChg chg="add del">
          <ac:chgData name="Sarp Çoban" userId="885f7f31fad60238" providerId="LiveId" clId="{CEDAFF3C-6BD7-4509-ABB1-FD14D8800698}" dt="2024-03-06T20:09:17.506" v="168" actId="26606"/>
          <ac:spMkLst>
            <pc:docMk/>
            <pc:sldMk cId="3656933315" sldId="256"/>
            <ac:spMk id="33" creationId="{70766076-46F5-42D5-A773-2B3BEF2B8B74}"/>
          </ac:spMkLst>
        </pc:spChg>
        <pc:spChg chg="add del">
          <ac:chgData name="Sarp Çoban" userId="885f7f31fad60238" providerId="LiveId" clId="{CEDAFF3C-6BD7-4509-ABB1-FD14D8800698}" dt="2024-03-06T20:09:17.506" v="168" actId="26606"/>
          <ac:spMkLst>
            <pc:docMk/>
            <pc:sldMk cId="3656933315" sldId="256"/>
            <ac:spMk id="35" creationId="{CB7B90D9-1EC2-4A12-B24A-342C1BCA2FA1}"/>
          </ac:spMkLst>
        </pc:spChg>
        <pc:spChg chg="add del">
          <ac:chgData name="Sarp Çoban" userId="885f7f31fad60238" providerId="LiveId" clId="{CEDAFF3C-6BD7-4509-ABB1-FD14D8800698}" dt="2024-03-06T21:27:37.449" v="1615"/>
          <ac:spMkLst>
            <pc:docMk/>
            <pc:sldMk cId="3656933315" sldId="256"/>
            <ac:spMk id="36" creationId="{B36D2DE0-0628-4A9A-A59D-7BA8B5EB3022}"/>
          </ac:spMkLst>
        </pc:spChg>
        <pc:spChg chg="add del">
          <ac:chgData name="Sarp Çoban" userId="885f7f31fad60238" providerId="LiveId" clId="{CEDAFF3C-6BD7-4509-ABB1-FD14D8800698}" dt="2024-03-06T20:09:52.581" v="174" actId="26606"/>
          <ac:spMkLst>
            <pc:docMk/>
            <pc:sldMk cId="3656933315" sldId="256"/>
            <ac:spMk id="37" creationId="{577D6B2E-37A3-429E-A37C-F30ED6487282}"/>
          </ac:spMkLst>
        </pc:spChg>
        <pc:spChg chg="add del">
          <ac:chgData name="Sarp Çoban" userId="885f7f31fad60238" providerId="LiveId" clId="{CEDAFF3C-6BD7-4509-ABB1-FD14D8800698}" dt="2024-03-06T20:09:52.581" v="174" actId="26606"/>
          <ac:spMkLst>
            <pc:docMk/>
            <pc:sldMk cId="3656933315" sldId="256"/>
            <ac:spMk id="38" creationId="{5CEAD642-85CF-4750-8432-7C80C901F001}"/>
          </ac:spMkLst>
        </pc:spChg>
        <pc:spChg chg="add del">
          <ac:chgData name="Sarp Çoban" userId="885f7f31fad60238" providerId="LiveId" clId="{CEDAFF3C-6BD7-4509-ABB1-FD14D8800698}" dt="2024-03-06T20:09:52.581" v="174" actId="26606"/>
          <ac:spMkLst>
            <pc:docMk/>
            <pc:sldMk cId="3656933315" sldId="256"/>
            <ac:spMk id="39" creationId="{FA33EEAE-15D5-4119-8C1E-89D943F911EF}"/>
          </ac:spMkLst>
        </pc:spChg>
        <pc:spChg chg="add del">
          <ac:chgData name="Sarp Çoban" userId="885f7f31fad60238" providerId="LiveId" clId="{CEDAFF3C-6BD7-4509-ABB1-FD14D8800698}" dt="2024-03-06T20:09:52.581" v="174" actId="26606"/>
          <ac:spMkLst>
            <pc:docMk/>
            <pc:sldMk cId="3656933315" sldId="256"/>
            <ac:spMk id="40" creationId="{730D8B3B-9B80-4025-B934-26DC7D7CD231}"/>
          </ac:spMkLst>
        </pc:spChg>
        <pc:spChg chg="add del">
          <ac:chgData name="Sarp Çoban" userId="885f7f31fad60238" providerId="LiveId" clId="{CEDAFF3C-6BD7-4509-ABB1-FD14D8800698}" dt="2024-03-06T20:09:52.581" v="174" actId="26606"/>
          <ac:spMkLst>
            <pc:docMk/>
            <pc:sldMk cId="3656933315" sldId="256"/>
            <ac:spMk id="41" creationId="{646B67A4-D328-4747-A82B-65E84FA46368}"/>
          </ac:spMkLst>
        </pc:spChg>
        <pc:spChg chg="add del">
          <ac:chgData name="Sarp Çoban" userId="885f7f31fad60238" providerId="LiveId" clId="{CEDAFF3C-6BD7-4509-ABB1-FD14D8800698}" dt="2024-03-06T20:09:52.581" v="174" actId="26606"/>
          <ac:spMkLst>
            <pc:docMk/>
            <pc:sldMk cId="3656933315" sldId="256"/>
            <ac:spMk id="42" creationId="{B5A1B09C-1565-46F8-B70F-621C5EB48A09}"/>
          </ac:spMkLst>
        </pc:spChg>
        <pc:spChg chg="add del">
          <ac:chgData name="Sarp Çoban" userId="885f7f31fad60238" providerId="LiveId" clId="{CEDAFF3C-6BD7-4509-ABB1-FD14D8800698}" dt="2024-03-06T20:09:52.581" v="174" actId="26606"/>
          <ac:spMkLst>
            <pc:docMk/>
            <pc:sldMk cId="3656933315" sldId="256"/>
            <ac:spMk id="43" creationId="{8C516CC8-80AC-446C-A56E-9F54B7210402}"/>
          </ac:spMkLst>
        </pc:spChg>
        <pc:spChg chg="add del">
          <ac:chgData name="Sarp Çoban" userId="885f7f31fad60238" providerId="LiveId" clId="{CEDAFF3C-6BD7-4509-ABB1-FD14D8800698}" dt="2024-03-06T21:27:37.449" v="1615"/>
          <ac:spMkLst>
            <pc:docMk/>
            <pc:sldMk cId="3656933315" sldId="256"/>
            <ac:spMk id="44" creationId="{48E405C9-94BE-41DA-928C-DEC9A8550E9F}"/>
          </ac:spMkLst>
        </pc:spChg>
        <pc:spChg chg="add del">
          <ac:chgData name="Sarp Çoban" userId="885f7f31fad60238" providerId="LiveId" clId="{CEDAFF3C-6BD7-4509-ABB1-FD14D8800698}" dt="2024-03-06T21:27:37.449" v="1615"/>
          <ac:spMkLst>
            <pc:docMk/>
            <pc:sldMk cId="3656933315" sldId="256"/>
            <ac:spMk id="45" creationId="{D2091A72-D5BB-42AC-8FD3-F7747D90861E}"/>
          </ac:spMkLst>
        </pc:spChg>
        <pc:spChg chg="add del">
          <ac:chgData name="Sarp Çoban" userId="885f7f31fad60238" providerId="LiveId" clId="{CEDAFF3C-6BD7-4509-ABB1-FD14D8800698}" dt="2024-03-06T21:27:37.449" v="1615"/>
          <ac:spMkLst>
            <pc:docMk/>
            <pc:sldMk cId="3656933315" sldId="256"/>
            <ac:spMk id="46" creationId="{6ED12BFC-A737-46AF-8411-481112D54B0C}"/>
          </ac:spMkLst>
        </pc:spChg>
        <pc:spChg chg="add del">
          <ac:chgData name="Sarp Çoban" userId="885f7f31fad60238" providerId="LiveId" clId="{CEDAFF3C-6BD7-4509-ABB1-FD14D8800698}" dt="2024-03-06T20:09:52.563" v="173" actId="26606"/>
          <ac:spMkLst>
            <pc:docMk/>
            <pc:sldMk cId="3656933315" sldId="256"/>
            <ac:spMk id="48" creationId="{4D24BFD5-D814-402B-B6C4-EEF6AE14B0F2}"/>
          </ac:spMkLst>
        </pc:spChg>
        <pc:spChg chg="add del">
          <ac:chgData name="Sarp Çoban" userId="885f7f31fad60238" providerId="LiveId" clId="{CEDAFF3C-6BD7-4509-ABB1-FD14D8800698}" dt="2024-03-06T20:09:52.563" v="173" actId="26606"/>
          <ac:spMkLst>
            <pc:docMk/>
            <pc:sldMk cId="3656933315" sldId="256"/>
            <ac:spMk id="50" creationId="{36FED7E8-9A97-475F-9FA4-113410D4433B}"/>
          </ac:spMkLst>
        </pc:spChg>
        <pc:spChg chg="add del">
          <ac:chgData name="Sarp Çoban" userId="885f7f31fad60238" providerId="LiveId" clId="{CEDAFF3C-6BD7-4509-ABB1-FD14D8800698}" dt="2024-03-06T20:09:52.563" v="173" actId="26606"/>
          <ac:spMkLst>
            <pc:docMk/>
            <pc:sldMk cId="3656933315" sldId="256"/>
            <ac:spMk id="52" creationId="{2A39B854-4B6C-4F7F-A602-6F97770CED70}"/>
          </ac:spMkLst>
        </pc:spChg>
        <pc:spChg chg="add del">
          <ac:chgData name="Sarp Çoban" userId="885f7f31fad60238" providerId="LiveId" clId="{CEDAFF3C-6BD7-4509-ABB1-FD14D8800698}" dt="2024-03-06T20:10:33.445" v="175" actId="26606"/>
          <ac:spMkLst>
            <pc:docMk/>
            <pc:sldMk cId="3656933315" sldId="256"/>
            <ac:spMk id="54" creationId="{AFF4A713-7B75-4B21-90D7-5AB19547C728}"/>
          </ac:spMkLst>
        </pc:spChg>
        <pc:spChg chg="add del">
          <ac:chgData name="Sarp Çoban" userId="885f7f31fad60238" providerId="LiveId" clId="{CEDAFF3C-6BD7-4509-ABB1-FD14D8800698}" dt="2024-03-06T20:10:33.445" v="175" actId="26606"/>
          <ac:spMkLst>
            <pc:docMk/>
            <pc:sldMk cId="3656933315" sldId="256"/>
            <ac:spMk id="55" creationId="{6F5A5072-7B47-4D32-B52A-4EBBF590B8A5}"/>
          </ac:spMkLst>
        </pc:spChg>
        <pc:spChg chg="add del">
          <ac:chgData name="Sarp Çoban" userId="885f7f31fad60238" providerId="LiveId" clId="{CEDAFF3C-6BD7-4509-ABB1-FD14D8800698}" dt="2024-03-06T20:10:33.445" v="175" actId="26606"/>
          <ac:spMkLst>
            <pc:docMk/>
            <pc:sldMk cId="3656933315" sldId="256"/>
            <ac:spMk id="56" creationId="{DC631C0B-6DA6-4E57-8231-CE32B3434A7E}"/>
          </ac:spMkLst>
        </pc:spChg>
        <pc:spChg chg="add del">
          <ac:chgData name="Sarp Çoban" userId="885f7f31fad60238" providerId="LiveId" clId="{CEDAFF3C-6BD7-4509-ABB1-FD14D8800698}" dt="2024-03-06T20:10:33.445" v="175" actId="26606"/>
          <ac:spMkLst>
            <pc:docMk/>
            <pc:sldMk cId="3656933315" sldId="256"/>
            <ac:spMk id="57" creationId="{9715DAF0-AE1B-46C9-8A6B-DB2AA05AB91D}"/>
          </ac:spMkLst>
        </pc:spChg>
        <pc:spChg chg="add del">
          <ac:chgData name="Sarp Çoban" userId="885f7f31fad60238" providerId="LiveId" clId="{CEDAFF3C-6BD7-4509-ABB1-FD14D8800698}" dt="2024-03-06T20:10:33.445" v="175" actId="26606"/>
          <ac:spMkLst>
            <pc:docMk/>
            <pc:sldMk cId="3656933315" sldId="256"/>
            <ac:spMk id="58" creationId="{C29501E6-A978-4A61-9689-9085AF97A53A}"/>
          </ac:spMkLst>
        </pc:spChg>
        <pc:spChg chg="add del">
          <ac:chgData name="Sarp Çoban" userId="885f7f31fad60238" providerId="LiveId" clId="{CEDAFF3C-6BD7-4509-ABB1-FD14D8800698}" dt="2024-03-06T20:10:33.445" v="175" actId="26606"/>
          <ac:spMkLst>
            <pc:docMk/>
            <pc:sldMk cId="3656933315" sldId="256"/>
            <ac:spMk id="59" creationId="{6016219D-510E-4184-9090-6D5578A87BD1}"/>
          </ac:spMkLst>
        </pc:spChg>
        <pc:spChg chg="add del">
          <ac:chgData name="Sarp Çoban" userId="885f7f31fad60238" providerId="LiveId" clId="{CEDAFF3C-6BD7-4509-ABB1-FD14D8800698}" dt="2024-03-06T20:20:11.352" v="244"/>
          <ac:spMkLst>
            <pc:docMk/>
            <pc:sldMk cId="3656933315" sldId="256"/>
            <ac:spMk id="64" creationId="{BAD76F3E-3A97-486B-B402-44400A8B9173}"/>
          </ac:spMkLst>
        </pc:spChg>
        <pc:spChg chg="add del">
          <ac:chgData name="Sarp Çoban" userId="885f7f31fad60238" providerId="LiveId" clId="{CEDAFF3C-6BD7-4509-ABB1-FD14D8800698}" dt="2024-03-06T20:20:11.352" v="244"/>
          <ac:spMkLst>
            <pc:docMk/>
            <pc:sldMk cId="3656933315" sldId="256"/>
            <ac:spMk id="66" creationId="{391F6B52-91F4-4AEB-B6DB-29FEBCF28C8B}"/>
          </ac:spMkLst>
        </pc:spChg>
        <pc:spChg chg="add del">
          <ac:chgData name="Sarp Çoban" userId="885f7f31fad60238" providerId="LiveId" clId="{CEDAFF3C-6BD7-4509-ABB1-FD14D8800698}" dt="2024-03-06T20:20:11.352" v="244"/>
          <ac:spMkLst>
            <pc:docMk/>
            <pc:sldMk cId="3656933315" sldId="256"/>
            <ac:spMk id="68" creationId="{2CD6F061-7C53-44F4-9794-953DB70A451B}"/>
          </ac:spMkLst>
        </pc:spChg>
        <pc:grpChg chg="add del">
          <ac:chgData name="Sarp Çoban" userId="885f7f31fad60238" providerId="LiveId" clId="{CEDAFF3C-6BD7-4509-ABB1-FD14D8800698}" dt="2024-03-06T20:08:39.273" v="150" actId="26606"/>
          <ac:grpSpMkLst>
            <pc:docMk/>
            <pc:sldMk cId="3656933315" sldId="256"/>
            <ac:grpSpMk id="14" creationId="{89D1390B-7E13-4B4F-9CB2-391063412E54}"/>
          </ac:grpSpMkLst>
        </pc:grpChg>
        <pc:grpChg chg="add del">
          <ac:chgData name="Sarp Çoban" userId="885f7f31fad60238" providerId="LiveId" clId="{CEDAFF3C-6BD7-4509-ABB1-FD14D8800698}" dt="2024-03-06T20:08:47.191" v="152" actId="26606"/>
          <ac:grpSpMkLst>
            <pc:docMk/>
            <pc:sldMk cId="3656933315" sldId="256"/>
            <ac:grpSpMk id="21" creationId="{D74613BB-817C-4C4F-8A24-4936F2F064C0}"/>
          </ac:grpSpMkLst>
        </pc:grpChg>
        <pc:grpChg chg="add del">
          <ac:chgData name="Sarp Çoban" userId="885f7f31fad60238" providerId="LiveId" clId="{CEDAFF3C-6BD7-4509-ABB1-FD14D8800698}" dt="2024-03-06T20:08:52.645" v="154" actId="26606"/>
          <ac:grpSpMkLst>
            <pc:docMk/>
            <pc:sldMk cId="3656933315" sldId="256"/>
            <ac:grpSpMk id="28" creationId="{1D18C537-E336-47C4-836B-C342A230F8F3}"/>
          </ac:grpSpMkLst>
        </pc:grpChg>
        <pc:grpChg chg="add del">
          <ac:chgData name="Sarp Çoban" userId="885f7f31fad60238" providerId="LiveId" clId="{CEDAFF3C-6BD7-4509-ABB1-FD14D8800698}" dt="2024-03-06T20:08:52.645" v="154" actId="26606"/>
          <ac:grpSpMkLst>
            <pc:docMk/>
            <pc:sldMk cId="3656933315" sldId="256"/>
            <ac:grpSpMk id="30" creationId="{5A1259D8-0C3A-4069-A22F-537BBBB61A9C}"/>
          </ac:grpSpMkLst>
        </pc:grpChg>
        <pc:picChg chg="add del">
          <ac:chgData name="Sarp Çoban" userId="885f7f31fad60238" providerId="LiveId" clId="{CEDAFF3C-6BD7-4509-ABB1-FD14D8800698}" dt="2024-03-06T20:09:01.314" v="158" actId="26606"/>
          <ac:picMkLst>
            <pc:docMk/>
            <pc:sldMk cId="3656933315" sldId="256"/>
            <ac:picMk id="5" creationId="{372AEE85-0706-023E-932E-7C592C730671}"/>
          </ac:picMkLst>
        </pc:picChg>
        <pc:picChg chg="add del">
          <ac:chgData name="Sarp Çoban" userId="885f7f31fad60238" providerId="LiveId" clId="{CEDAFF3C-6BD7-4509-ABB1-FD14D8800698}" dt="2024-03-06T20:08:39.273" v="150" actId="26606"/>
          <ac:picMkLst>
            <pc:docMk/>
            <pc:sldMk cId="3656933315" sldId="256"/>
            <ac:picMk id="7" creationId="{3AA63212-15A8-95F4-2749-22C4B24C12DA}"/>
          </ac:picMkLst>
        </pc:picChg>
        <pc:picChg chg="add del">
          <ac:chgData name="Sarp Çoban" userId="885f7f31fad60238" providerId="LiveId" clId="{CEDAFF3C-6BD7-4509-ABB1-FD14D8800698}" dt="2024-03-06T20:09:02.976" v="162" actId="26606"/>
          <ac:picMkLst>
            <pc:docMk/>
            <pc:sldMk cId="3656933315" sldId="256"/>
            <ac:picMk id="15" creationId="{B2FCE43E-D32C-0F08-8574-35A1FF1F3D38}"/>
          </ac:picMkLst>
        </pc:picChg>
        <pc:picChg chg="add del">
          <ac:chgData name="Sarp Çoban" userId="885f7f31fad60238" providerId="LiveId" clId="{CEDAFF3C-6BD7-4509-ABB1-FD14D8800698}" dt="2024-03-06T20:09:12.289" v="166" actId="26606"/>
          <ac:picMkLst>
            <pc:docMk/>
            <pc:sldMk cId="3656933315" sldId="256"/>
            <ac:picMk id="24" creationId="{88B7E3AA-36D9-9529-6CD0-E84F50F829EF}"/>
          </ac:picMkLst>
        </pc:picChg>
        <pc:picChg chg="add del">
          <ac:chgData name="Sarp Çoban" userId="885f7f31fad60238" providerId="LiveId" clId="{CEDAFF3C-6BD7-4509-ABB1-FD14D8800698}" dt="2024-03-06T20:08:47.191" v="152" actId="26606"/>
          <ac:picMkLst>
            <pc:docMk/>
            <pc:sldMk cId="3656933315" sldId="256"/>
            <ac:picMk id="25" creationId="{30338FC8-6F28-D4A7-5AAC-8C7AE965945E}"/>
          </ac:picMkLst>
        </pc:picChg>
        <pc:picChg chg="add del">
          <ac:chgData name="Sarp Çoban" userId="885f7f31fad60238" providerId="LiveId" clId="{CEDAFF3C-6BD7-4509-ABB1-FD14D8800698}" dt="2024-03-06T20:09:17.506" v="168" actId="26606"/>
          <ac:picMkLst>
            <pc:docMk/>
            <pc:sldMk cId="3656933315" sldId="256"/>
            <ac:picMk id="34" creationId="{F7665D4B-3171-8298-2FC8-E1BA35C0528A}"/>
          </ac:picMkLst>
        </pc:picChg>
        <pc:cxnChg chg="add del">
          <ac:chgData name="Sarp Çoban" userId="885f7f31fad60238" providerId="LiveId" clId="{CEDAFF3C-6BD7-4509-ABB1-FD14D8800698}" dt="2024-03-06T20:09:01.314" v="158" actId="26606"/>
          <ac:cxnSpMkLst>
            <pc:docMk/>
            <pc:sldMk cId="3656933315" sldId="256"/>
            <ac:cxnSpMk id="11" creationId="{49264613-F0F7-08CE-0ADF-98407A64DAE6}"/>
          </ac:cxnSpMkLst>
        </pc:cxnChg>
        <pc:cxnChg chg="add del">
          <ac:chgData name="Sarp Çoban" userId="885f7f31fad60238" providerId="LiveId" clId="{CEDAFF3C-6BD7-4509-ABB1-FD14D8800698}" dt="2024-03-06T20:09:12.289" v="166" actId="26606"/>
          <ac:cxnSpMkLst>
            <pc:docMk/>
            <pc:sldMk cId="3656933315" sldId="256"/>
            <ac:cxnSpMk id="17" creationId="{F1E07EB8-B07C-4EF5-8DE2-6B03F3EC83E1}"/>
          </ac:cxnSpMkLst>
        </pc:cxnChg>
        <pc:cxnChg chg="add del">
          <ac:chgData name="Sarp Çoban" userId="885f7f31fad60238" providerId="LiveId" clId="{CEDAFF3C-6BD7-4509-ABB1-FD14D8800698}" dt="2024-03-06T20:09:12.289" v="166" actId="26606"/>
          <ac:cxnSpMkLst>
            <pc:docMk/>
            <pc:sldMk cId="3656933315" sldId="256"/>
            <ac:cxnSpMk id="29" creationId="{C39679CC-0AEA-4729-827F-5738C10515DE}"/>
          </ac:cxnSpMkLst>
        </pc:cxnChg>
      </pc:sldChg>
      <pc:sldChg chg="addSp delSp modSp new mod setBg delDesignElem">
        <pc:chgData name="Sarp Çoban" userId="885f7f31fad60238" providerId="LiveId" clId="{CEDAFF3C-6BD7-4509-ABB1-FD14D8800698}" dt="2024-03-08T07:57:15.010" v="2055" actId="20577"/>
        <pc:sldMkLst>
          <pc:docMk/>
          <pc:sldMk cId="1494977078" sldId="257"/>
        </pc:sldMkLst>
        <pc:spChg chg="mod">
          <ac:chgData name="Sarp Çoban" userId="885f7f31fad60238" providerId="LiveId" clId="{CEDAFF3C-6BD7-4509-ABB1-FD14D8800698}" dt="2024-03-06T20:20:27.888" v="247" actId="26606"/>
          <ac:spMkLst>
            <pc:docMk/>
            <pc:sldMk cId="1494977078" sldId="257"/>
            <ac:spMk id="2" creationId="{798F3976-FFBE-FE42-E25B-74DE2F8318F7}"/>
          </ac:spMkLst>
        </pc:spChg>
        <pc:spChg chg="mod">
          <ac:chgData name="Sarp Çoban" userId="885f7f31fad60238" providerId="LiveId" clId="{CEDAFF3C-6BD7-4509-ABB1-FD14D8800698}" dt="2024-03-08T07:57:15.010" v="2055" actId="20577"/>
          <ac:spMkLst>
            <pc:docMk/>
            <pc:sldMk cId="1494977078" sldId="257"/>
            <ac:spMk id="3" creationId="{9A00166A-28F6-EB68-C30D-593C5A182B75}"/>
          </ac:spMkLst>
        </pc:spChg>
        <pc:spChg chg="add del">
          <ac:chgData name="Sarp Çoban" userId="885f7f31fad60238" providerId="LiveId" clId="{CEDAFF3C-6BD7-4509-ABB1-FD14D8800698}" dt="2024-03-06T21:27:37.449" v="1615"/>
          <ac:spMkLst>
            <pc:docMk/>
            <pc:sldMk cId="1494977078" sldId="257"/>
            <ac:spMk id="5" creationId="{E92FEB64-6EEA-4759-B4A4-BD2C1E660BA8}"/>
          </ac:spMkLst>
        </pc:spChg>
        <pc:spChg chg="add del">
          <ac:chgData name="Sarp Çoban" userId="885f7f31fad60238" providerId="LiveId" clId="{CEDAFF3C-6BD7-4509-ABB1-FD14D8800698}" dt="2024-03-06T21:27:37.449" v="1615"/>
          <ac:spMkLst>
            <pc:docMk/>
            <pc:sldMk cId="1494977078" sldId="257"/>
            <ac:spMk id="6" creationId="{B10BB131-AC8E-4A8E-A5D1-36260F720C3B}"/>
          </ac:spMkLst>
        </pc:spChg>
        <pc:spChg chg="add del">
          <ac:chgData name="Sarp Çoban" userId="885f7f31fad60238" providerId="LiveId" clId="{CEDAFF3C-6BD7-4509-ABB1-FD14D8800698}" dt="2024-03-06T21:27:37.449" v="1615"/>
          <ac:spMkLst>
            <pc:docMk/>
            <pc:sldMk cId="1494977078" sldId="257"/>
            <ac:spMk id="7" creationId="{14847E93-7DC1-4D4B-8829-B19AA7137C50}"/>
          </ac:spMkLst>
        </pc:spChg>
        <pc:spChg chg="add del">
          <ac:chgData name="Sarp Çoban" userId="885f7f31fad60238" providerId="LiveId" clId="{CEDAFF3C-6BD7-4509-ABB1-FD14D8800698}" dt="2024-03-06T20:20:11.352" v="244"/>
          <ac:spMkLst>
            <pc:docMk/>
            <pc:sldMk cId="1494977078" sldId="257"/>
            <ac:spMk id="8" creationId="{C2554CA6-288E-4202-BC52-2E5A8F0C0AED}"/>
          </ac:spMkLst>
        </pc:spChg>
        <pc:spChg chg="add del">
          <ac:chgData name="Sarp Çoban" userId="885f7f31fad60238" providerId="LiveId" clId="{CEDAFF3C-6BD7-4509-ABB1-FD14D8800698}" dt="2024-03-06T21:27:37.449" v="1615"/>
          <ac:spMkLst>
            <pc:docMk/>
            <pc:sldMk cId="1494977078" sldId="257"/>
            <ac:spMk id="9" creationId="{5566D6E1-03A1-4D73-A4E0-35D74D568A04}"/>
          </ac:spMkLst>
        </pc:spChg>
        <pc:spChg chg="add del">
          <ac:chgData name="Sarp Çoban" userId="885f7f31fad60238" providerId="LiveId" clId="{CEDAFF3C-6BD7-4509-ABB1-FD14D8800698}" dt="2024-03-06T20:20:11.352" v="244"/>
          <ac:spMkLst>
            <pc:docMk/>
            <pc:sldMk cId="1494977078" sldId="257"/>
            <ac:spMk id="10" creationId="{B10BB131-AC8E-4A8E-A5D1-36260F720C3B}"/>
          </ac:spMkLst>
        </pc:spChg>
        <pc:spChg chg="add del">
          <ac:chgData name="Sarp Çoban" userId="885f7f31fad60238" providerId="LiveId" clId="{CEDAFF3C-6BD7-4509-ABB1-FD14D8800698}" dt="2024-03-06T20:20:11.352" v="244"/>
          <ac:spMkLst>
            <pc:docMk/>
            <pc:sldMk cId="1494977078" sldId="257"/>
            <ac:spMk id="12" creationId="{5B7778FC-632E-4DCA-A7CB-0D7731CCF970}"/>
          </ac:spMkLst>
        </pc:spChg>
        <pc:spChg chg="add del">
          <ac:chgData name="Sarp Çoban" userId="885f7f31fad60238" providerId="LiveId" clId="{CEDAFF3C-6BD7-4509-ABB1-FD14D8800698}" dt="2024-03-06T20:20:11.352" v="244"/>
          <ac:spMkLst>
            <pc:docMk/>
            <pc:sldMk cId="1494977078" sldId="257"/>
            <ac:spMk id="14" creationId="{FA23A907-97FB-4A8F-880A-DD77401C4296}"/>
          </ac:spMkLst>
        </pc:spChg>
        <pc:spChg chg="add del">
          <ac:chgData name="Sarp Çoban" userId="885f7f31fad60238" providerId="LiveId" clId="{CEDAFF3C-6BD7-4509-ABB1-FD14D8800698}" dt="2024-03-06T21:27:37.449" v="1615"/>
          <ac:spMkLst>
            <pc:docMk/>
            <pc:sldMk cId="1494977078" sldId="257"/>
            <ac:spMk id="16" creationId="{9F835A99-04AC-494A-A572-AFE8413CC938}"/>
          </ac:spMkLst>
        </pc:spChg>
        <pc:spChg chg="add del">
          <ac:chgData name="Sarp Çoban" userId="885f7f31fad60238" providerId="LiveId" clId="{CEDAFF3C-6BD7-4509-ABB1-FD14D8800698}" dt="2024-03-06T21:27:37.449" v="1615"/>
          <ac:spMkLst>
            <pc:docMk/>
            <pc:sldMk cId="1494977078" sldId="257"/>
            <ac:spMk id="18" creationId="{7B786209-1B0B-4CA9-9BDD-F7327066A84D}"/>
          </ac:spMkLst>
        </pc:spChg>
        <pc:spChg chg="add del">
          <ac:chgData name="Sarp Çoban" userId="885f7f31fad60238" providerId="LiveId" clId="{CEDAFF3C-6BD7-4509-ABB1-FD14D8800698}" dt="2024-03-06T21:27:37.449" v="1615"/>
          <ac:spMkLst>
            <pc:docMk/>
            <pc:sldMk cId="1494977078" sldId="257"/>
            <ac:spMk id="20" creationId="{2D2964BB-484D-45AE-AD66-D407D0629652}"/>
          </ac:spMkLst>
        </pc:spChg>
        <pc:spChg chg="add del">
          <ac:chgData name="Sarp Çoban" userId="885f7f31fad60238" providerId="LiveId" clId="{CEDAFF3C-6BD7-4509-ABB1-FD14D8800698}" dt="2024-03-06T21:27:37.449" v="1615"/>
          <ac:spMkLst>
            <pc:docMk/>
            <pc:sldMk cId="1494977078" sldId="257"/>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56659077" sldId="258"/>
        </pc:sldMkLst>
        <pc:spChg chg="mod">
          <ac:chgData name="Sarp Çoban" userId="885f7f31fad60238" providerId="LiveId" clId="{CEDAFF3C-6BD7-4509-ABB1-FD14D8800698}" dt="2024-03-06T20:20:23.601" v="246" actId="26606"/>
          <ac:spMkLst>
            <pc:docMk/>
            <pc:sldMk cId="56659077" sldId="258"/>
            <ac:spMk id="2" creationId="{308E1782-5850-280C-9ADD-158767BCB6ED}"/>
          </ac:spMkLst>
        </pc:spChg>
        <pc:spChg chg="mod">
          <ac:chgData name="Sarp Çoban" userId="885f7f31fad60238" providerId="LiveId" clId="{CEDAFF3C-6BD7-4509-ABB1-FD14D8800698}" dt="2024-03-06T20:20:56.840" v="250" actId="123"/>
          <ac:spMkLst>
            <pc:docMk/>
            <pc:sldMk cId="56659077" sldId="258"/>
            <ac:spMk id="3" creationId="{07EAB7FF-4D28-DBFA-005E-CAAF5B5E7803}"/>
          </ac:spMkLst>
        </pc:spChg>
        <pc:spChg chg="add del">
          <ac:chgData name="Sarp Çoban" userId="885f7f31fad60238" providerId="LiveId" clId="{CEDAFF3C-6BD7-4509-ABB1-FD14D8800698}" dt="2024-03-06T21:27:37.449" v="1615"/>
          <ac:spMkLst>
            <pc:docMk/>
            <pc:sldMk cId="56659077" sldId="258"/>
            <ac:spMk id="5" creationId="{E92FEB64-6EEA-4759-B4A4-BD2C1E660BA8}"/>
          </ac:spMkLst>
        </pc:spChg>
        <pc:spChg chg="add del">
          <ac:chgData name="Sarp Çoban" userId="885f7f31fad60238" providerId="LiveId" clId="{CEDAFF3C-6BD7-4509-ABB1-FD14D8800698}" dt="2024-03-06T21:27:37.449" v="1615"/>
          <ac:spMkLst>
            <pc:docMk/>
            <pc:sldMk cId="56659077" sldId="258"/>
            <ac:spMk id="6" creationId="{B10BB131-AC8E-4A8E-A5D1-36260F720C3B}"/>
          </ac:spMkLst>
        </pc:spChg>
        <pc:spChg chg="add del">
          <ac:chgData name="Sarp Çoban" userId="885f7f31fad60238" providerId="LiveId" clId="{CEDAFF3C-6BD7-4509-ABB1-FD14D8800698}" dt="2024-03-06T21:27:37.449" v="1615"/>
          <ac:spMkLst>
            <pc:docMk/>
            <pc:sldMk cId="56659077" sldId="258"/>
            <ac:spMk id="7" creationId="{14847E93-7DC1-4D4B-8829-B19AA7137C50}"/>
          </ac:spMkLst>
        </pc:spChg>
        <pc:spChg chg="add del">
          <ac:chgData name="Sarp Çoban" userId="885f7f31fad60238" providerId="LiveId" clId="{CEDAFF3C-6BD7-4509-ABB1-FD14D8800698}" dt="2024-03-06T20:20:11.352" v="244"/>
          <ac:spMkLst>
            <pc:docMk/>
            <pc:sldMk cId="56659077" sldId="258"/>
            <ac:spMk id="8" creationId="{C2554CA6-288E-4202-BC52-2E5A8F0C0AED}"/>
          </ac:spMkLst>
        </pc:spChg>
        <pc:spChg chg="add del">
          <ac:chgData name="Sarp Çoban" userId="885f7f31fad60238" providerId="LiveId" clId="{CEDAFF3C-6BD7-4509-ABB1-FD14D8800698}" dt="2024-03-06T21:27:37.449" v="1615"/>
          <ac:spMkLst>
            <pc:docMk/>
            <pc:sldMk cId="56659077" sldId="258"/>
            <ac:spMk id="9" creationId="{5566D6E1-03A1-4D73-A4E0-35D74D568A04}"/>
          </ac:spMkLst>
        </pc:spChg>
        <pc:spChg chg="add del">
          <ac:chgData name="Sarp Çoban" userId="885f7f31fad60238" providerId="LiveId" clId="{CEDAFF3C-6BD7-4509-ABB1-FD14D8800698}" dt="2024-03-06T20:20:11.352" v="244"/>
          <ac:spMkLst>
            <pc:docMk/>
            <pc:sldMk cId="56659077" sldId="258"/>
            <ac:spMk id="10" creationId="{B10BB131-AC8E-4A8E-A5D1-36260F720C3B}"/>
          </ac:spMkLst>
        </pc:spChg>
        <pc:spChg chg="add del">
          <ac:chgData name="Sarp Çoban" userId="885f7f31fad60238" providerId="LiveId" clId="{CEDAFF3C-6BD7-4509-ABB1-FD14D8800698}" dt="2024-03-06T20:20:11.352" v="244"/>
          <ac:spMkLst>
            <pc:docMk/>
            <pc:sldMk cId="56659077" sldId="258"/>
            <ac:spMk id="12" creationId="{5B7778FC-632E-4DCA-A7CB-0D7731CCF970}"/>
          </ac:spMkLst>
        </pc:spChg>
        <pc:spChg chg="add del">
          <ac:chgData name="Sarp Çoban" userId="885f7f31fad60238" providerId="LiveId" clId="{CEDAFF3C-6BD7-4509-ABB1-FD14D8800698}" dt="2024-03-06T20:20:11.352" v="244"/>
          <ac:spMkLst>
            <pc:docMk/>
            <pc:sldMk cId="56659077" sldId="258"/>
            <ac:spMk id="14" creationId="{FA23A907-97FB-4A8F-880A-DD77401C4296}"/>
          </ac:spMkLst>
        </pc:spChg>
        <pc:spChg chg="add del">
          <ac:chgData name="Sarp Çoban" userId="885f7f31fad60238" providerId="LiveId" clId="{CEDAFF3C-6BD7-4509-ABB1-FD14D8800698}" dt="2024-03-06T21:27:37.449" v="1615"/>
          <ac:spMkLst>
            <pc:docMk/>
            <pc:sldMk cId="56659077" sldId="258"/>
            <ac:spMk id="16" creationId="{9F835A99-04AC-494A-A572-AFE8413CC938}"/>
          </ac:spMkLst>
        </pc:spChg>
        <pc:spChg chg="add del">
          <ac:chgData name="Sarp Çoban" userId="885f7f31fad60238" providerId="LiveId" clId="{CEDAFF3C-6BD7-4509-ABB1-FD14D8800698}" dt="2024-03-06T21:27:37.449" v="1615"/>
          <ac:spMkLst>
            <pc:docMk/>
            <pc:sldMk cId="56659077" sldId="258"/>
            <ac:spMk id="18" creationId="{7B786209-1B0B-4CA9-9BDD-F7327066A84D}"/>
          </ac:spMkLst>
        </pc:spChg>
        <pc:spChg chg="add del">
          <ac:chgData name="Sarp Çoban" userId="885f7f31fad60238" providerId="LiveId" clId="{CEDAFF3C-6BD7-4509-ABB1-FD14D8800698}" dt="2024-03-06T21:27:37.449" v="1615"/>
          <ac:spMkLst>
            <pc:docMk/>
            <pc:sldMk cId="56659077" sldId="258"/>
            <ac:spMk id="20" creationId="{2D2964BB-484D-45AE-AD66-D407D0629652}"/>
          </ac:spMkLst>
        </pc:spChg>
        <pc:spChg chg="add del">
          <ac:chgData name="Sarp Çoban" userId="885f7f31fad60238" providerId="LiveId" clId="{CEDAFF3C-6BD7-4509-ABB1-FD14D8800698}" dt="2024-03-06T21:27:37.449" v="1615"/>
          <ac:spMkLst>
            <pc:docMk/>
            <pc:sldMk cId="56659077" sldId="258"/>
            <ac:spMk id="22" creationId="{6691AC69-A76E-4DAB-B565-468B6B87ACF3}"/>
          </ac:spMkLst>
        </pc:spChg>
      </pc:sldChg>
      <pc:sldChg chg="addSp delSp modSp new del mod setBg">
        <pc:chgData name="Sarp Çoban" userId="885f7f31fad60238" providerId="LiveId" clId="{CEDAFF3C-6BD7-4509-ABB1-FD14D8800698}" dt="2024-03-06T20:46:52.859" v="539" actId="2696"/>
        <pc:sldMkLst>
          <pc:docMk/>
          <pc:sldMk cId="412097578" sldId="259"/>
        </pc:sldMkLst>
        <pc:spChg chg="mod">
          <ac:chgData name="Sarp Çoban" userId="885f7f31fad60238" providerId="LiveId" clId="{CEDAFF3C-6BD7-4509-ABB1-FD14D8800698}" dt="2024-03-06T20:20:17.755" v="245" actId="26606"/>
          <ac:spMkLst>
            <pc:docMk/>
            <pc:sldMk cId="412097578" sldId="259"/>
            <ac:spMk id="2" creationId="{25AF95B9-F0EC-2C1C-1060-CDC16A7CCE10}"/>
          </ac:spMkLst>
        </pc:spChg>
        <pc:spChg chg="del mod">
          <ac:chgData name="Sarp Çoban" userId="885f7f31fad60238" providerId="LiveId" clId="{CEDAFF3C-6BD7-4509-ABB1-FD14D8800698}" dt="2024-03-06T20:19:44.276" v="240" actId="26606"/>
          <ac:spMkLst>
            <pc:docMk/>
            <pc:sldMk cId="412097578" sldId="259"/>
            <ac:spMk id="3" creationId="{035C31B0-249B-4F51-73AF-28B4641395D6}"/>
          </ac:spMkLst>
        </pc:spChg>
        <pc:spChg chg="add">
          <ac:chgData name="Sarp Çoban" userId="885f7f31fad60238" providerId="LiveId" clId="{CEDAFF3C-6BD7-4509-ABB1-FD14D8800698}" dt="2024-03-06T20:20:17.755" v="245" actId="26606"/>
          <ac:spMkLst>
            <pc:docMk/>
            <pc:sldMk cId="412097578" sldId="259"/>
            <ac:spMk id="10" creationId="{6C4028FD-8BAA-4A19-BFDE-594D991B7552}"/>
          </ac:spMkLst>
        </pc:spChg>
        <pc:graphicFrameChg chg="add mod modGraphic">
          <ac:chgData name="Sarp Çoban" userId="885f7f31fad60238" providerId="LiveId" clId="{CEDAFF3C-6BD7-4509-ABB1-FD14D8800698}" dt="2024-03-06T20:20:17.755" v="245" actId="26606"/>
          <ac:graphicFrameMkLst>
            <pc:docMk/>
            <pc:sldMk cId="412097578" sldId="259"/>
            <ac:graphicFrameMk id="5" creationId="{7C02C50A-61BC-515A-79FF-99369FD03A31}"/>
          </ac:graphicFrameMkLst>
        </pc:graphicFrameChg>
      </pc:sldChg>
      <pc:sldChg chg="addSp delSp modSp new mod setBg delDesignElem">
        <pc:chgData name="Sarp Çoban" userId="885f7f31fad60238" providerId="LiveId" clId="{CEDAFF3C-6BD7-4509-ABB1-FD14D8800698}" dt="2024-03-08T07:57:33.966" v="2057" actId="20577"/>
        <pc:sldMkLst>
          <pc:docMk/>
          <pc:sldMk cId="1250098694" sldId="260"/>
        </pc:sldMkLst>
        <pc:spChg chg="mod">
          <ac:chgData name="Sarp Çoban" userId="885f7f31fad60238" providerId="LiveId" clId="{CEDAFF3C-6BD7-4509-ABB1-FD14D8800698}" dt="2024-03-06T20:23:23.551" v="349" actId="26606"/>
          <ac:spMkLst>
            <pc:docMk/>
            <pc:sldMk cId="1250098694" sldId="260"/>
            <ac:spMk id="2" creationId="{A0FC0EAA-47DA-6166-AC77-0A9C7518CD84}"/>
          </ac:spMkLst>
        </pc:spChg>
        <pc:spChg chg="mod">
          <ac:chgData name="Sarp Çoban" userId="885f7f31fad60238" providerId="LiveId" clId="{CEDAFF3C-6BD7-4509-ABB1-FD14D8800698}" dt="2024-03-08T07:57:33.966" v="2057" actId="20577"/>
          <ac:spMkLst>
            <pc:docMk/>
            <pc:sldMk cId="1250098694" sldId="260"/>
            <ac:spMk id="3" creationId="{175B8187-AA0E-0D0C-C8CE-FBF969C991D0}"/>
          </ac:spMkLst>
        </pc:spChg>
        <pc:spChg chg="add del">
          <ac:chgData name="Sarp Çoban" userId="885f7f31fad60238" providerId="LiveId" clId="{CEDAFF3C-6BD7-4509-ABB1-FD14D8800698}" dt="2024-03-06T21:27:37.449" v="1615"/>
          <ac:spMkLst>
            <pc:docMk/>
            <pc:sldMk cId="1250098694" sldId="260"/>
            <ac:spMk id="8" creationId="{E92FEB64-6EEA-4759-B4A4-BD2C1E660BA8}"/>
          </ac:spMkLst>
        </pc:spChg>
        <pc:spChg chg="add del">
          <ac:chgData name="Sarp Çoban" userId="885f7f31fad60238" providerId="LiveId" clId="{CEDAFF3C-6BD7-4509-ABB1-FD14D8800698}" dt="2024-03-06T21:27:37.449" v="1615"/>
          <ac:spMkLst>
            <pc:docMk/>
            <pc:sldMk cId="1250098694" sldId="260"/>
            <ac:spMk id="10" creationId="{B10BB131-AC8E-4A8E-A5D1-36260F720C3B}"/>
          </ac:spMkLst>
        </pc:spChg>
        <pc:spChg chg="add del">
          <ac:chgData name="Sarp Çoban" userId="885f7f31fad60238" providerId="LiveId" clId="{CEDAFF3C-6BD7-4509-ABB1-FD14D8800698}" dt="2024-03-06T21:27:37.449" v="1615"/>
          <ac:spMkLst>
            <pc:docMk/>
            <pc:sldMk cId="1250098694" sldId="260"/>
            <ac:spMk id="12" creationId="{14847E93-7DC1-4D4B-8829-B19AA7137C50}"/>
          </ac:spMkLst>
        </pc:spChg>
        <pc:spChg chg="add del">
          <ac:chgData name="Sarp Çoban" userId="885f7f31fad60238" providerId="LiveId" clId="{CEDAFF3C-6BD7-4509-ABB1-FD14D8800698}" dt="2024-03-06T21:27:37.449" v="1615"/>
          <ac:spMkLst>
            <pc:docMk/>
            <pc:sldMk cId="1250098694" sldId="260"/>
            <ac:spMk id="14" creationId="{5566D6E1-03A1-4D73-A4E0-35D74D568A04}"/>
          </ac:spMkLst>
        </pc:spChg>
        <pc:spChg chg="add del">
          <ac:chgData name="Sarp Çoban" userId="885f7f31fad60238" providerId="LiveId" clId="{CEDAFF3C-6BD7-4509-ABB1-FD14D8800698}" dt="2024-03-06T21:27:37.449" v="1615"/>
          <ac:spMkLst>
            <pc:docMk/>
            <pc:sldMk cId="1250098694" sldId="260"/>
            <ac:spMk id="16" creationId="{9F835A99-04AC-494A-A572-AFE8413CC938}"/>
          </ac:spMkLst>
        </pc:spChg>
        <pc:spChg chg="add del">
          <ac:chgData name="Sarp Çoban" userId="885f7f31fad60238" providerId="LiveId" clId="{CEDAFF3C-6BD7-4509-ABB1-FD14D8800698}" dt="2024-03-06T21:27:37.449" v="1615"/>
          <ac:spMkLst>
            <pc:docMk/>
            <pc:sldMk cId="1250098694" sldId="260"/>
            <ac:spMk id="18" creationId="{7B786209-1B0B-4CA9-9BDD-F7327066A84D}"/>
          </ac:spMkLst>
        </pc:spChg>
        <pc:spChg chg="add del">
          <ac:chgData name="Sarp Çoban" userId="885f7f31fad60238" providerId="LiveId" clId="{CEDAFF3C-6BD7-4509-ABB1-FD14D8800698}" dt="2024-03-06T21:27:37.449" v="1615"/>
          <ac:spMkLst>
            <pc:docMk/>
            <pc:sldMk cId="1250098694" sldId="260"/>
            <ac:spMk id="20" creationId="{2D2964BB-484D-45AE-AD66-D407D0629652}"/>
          </ac:spMkLst>
        </pc:spChg>
        <pc:spChg chg="add del">
          <ac:chgData name="Sarp Çoban" userId="885f7f31fad60238" providerId="LiveId" clId="{CEDAFF3C-6BD7-4509-ABB1-FD14D8800698}" dt="2024-03-06T21:27:37.449" v="1615"/>
          <ac:spMkLst>
            <pc:docMk/>
            <pc:sldMk cId="1250098694" sldId="260"/>
            <ac:spMk id="22" creationId="{6691AC69-A76E-4DAB-B565-468B6B87ACF3}"/>
          </ac:spMkLst>
        </pc:spChg>
        <pc:picChg chg="add del">
          <ac:chgData name="Sarp Çoban" userId="885f7f31fad60238" providerId="LiveId" clId="{CEDAFF3C-6BD7-4509-ABB1-FD14D8800698}" dt="2024-03-06T20:29:35.869" v="389" actId="478"/>
          <ac:picMkLst>
            <pc:docMk/>
            <pc:sldMk cId="1250098694" sldId="260"/>
            <ac:picMk id="5" creationId="{CDA065BB-7657-F918-92F6-D7DA89D5D122}"/>
          </ac:picMkLst>
        </pc:picChg>
      </pc:sldChg>
      <pc:sldChg chg="addSp delSp modSp new mod setBg delDesignElem">
        <pc:chgData name="Sarp Çoban" userId="885f7f31fad60238" providerId="LiveId" clId="{CEDAFF3C-6BD7-4509-ABB1-FD14D8800698}" dt="2024-03-06T21:27:37.449" v="1615"/>
        <pc:sldMkLst>
          <pc:docMk/>
          <pc:sldMk cId="689243117" sldId="261"/>
        </pc:sldMkLst>
        <pc:spChg chg="mod">
          <ac:chgData name="Sarp Çoban" userId="885f7f31fad60238" providerId="LiveId" clId="{CEDAFF3C-6BD7-4509-ABB1-FD14D8800698}" dt="2024-03-06T20:26:56.130" v="371" actId="26606"/>
          <ac:spMkLst>
            <pc:docMk/>
            <pc:sldMk cId="689243117" sldId="261"/>
            <ac:spMk id="2" creationId="{7405B584-FEAA-03CE-8D7F-335C64610B26}"/>
          </ac:spMkLst>
        </pc:spChg>
        <pc:spChg chg="mod">
          <ac:chgData name="Sarp Çoban" userId="885f7f31fad60238" providerId="LiveId" clId="{CEDAFF3C-6BD7-4509-ABB1-FD14D8800698}" dt="2024-03-06T20:27:01.283" v="372" actId="123"/>
          <ac:spMkLst>
            <pc:docMk/>
            <pc:sldMk cId="689243117" sldId="261"/>
            <ac:spMk id="3" creationId="{6A7BC405-058E-EC84-DEEA-8690F0B5D724}"/>
          </ac:spMkLst>
        </pc:spChg>
        <pc:spChg chg="add del">
          <ac:chgData name="Sarp Çoban" userId="885f7f31fad60238" providerId="LiveId" clId="{CEDAFF3C-6BD7-4509-ABB1-FD14D8800698}" dt="2024-03-06T21:27:37.449" v="1615"/>
          <ac:spMkLst>
            <pc:docMk/>
            <pc:sldMk cId="689243117" sldId="261"/>
            <ac:spMk id="8" creationId="{E92FEB64-6EEA-4759-B4A4-BD2C1E660BA8}"/>
          </ac:spMkLst>
        </pc:spChg>
        <pc:spChg chg="add del">
          <ac:chgData name="Sarp Çoban" userId="885f7f31fad60238" providerId="LiveId" clId="{CEDAFF3C-6BD7-4509-ABB1-FD14D8800698}" dt="2024-03-06T21:27:37.449" v="1615"/>
          <ac:spMkLst>
            <pc:docMk/>
            <pc:sldMk cId="689243117" sldId="261"/>
            <ac:spMk id="10" creationId="{B10BB131-AC8E-4A8E-A5D1-36260F720C3B}"/>
          </ac:spMkLst>
        </pc:spChg>
        <pc:spChg chg="add del">
          <ac:chgData name="Sarp Çoban" userId="885f7f31fad60238" providerId="LiveId" clId="{CEDAFF3C-6BD7-4509-ABB1-FD14D8800698}" dt="2024-03-06T21:27:37.449" v="1615"/>
          <ac:spMkLst>
            <pc:docMk/>
            <pc:sldMk cId="689243117" sldId="261"/>
            <ac:spMk id="12" creationId="{14847E93-7DC1-4D4B-8829-B19AA7137C50}"/>
          </ac:spMkLst>
        </pc:spChg>
        <pc:spChg chg="add del">
          <ac:chgData name="Sarp Çoban" userId="885f7f31fad60238" providerId="LiveId" clId="{CEDAFF3C-6BD7-4509-ABB1-FD14D8800698}" dt="2024-03-06T21:27:37.449" v="1615"/>
          <ac:spMkLst>
            <pc:docMk/>
            <pc:sldMk cId="689243117" sldId="261"/>
            <ac:spMk id="14" creationId="{5566D6E1-03A1-4D73-A4E0-35D74D568A04}"/>
          </ac:spMkLst>
        </pc:spChg>
        <pc:spChg chg="add del">
          <ac:chgData name="Sarp Çoban" userId="885f7f31fad60238" providerId="LiveId" clId="{CEDAFF3C-6BD7-4509-ABB1-FD14D8800698}" dt="2024-03-06T21:27:37.449" v="1615"/>
          <ac:spMkLst>
            <pc:docMk/>
            <pc:sldMk cId="689243117" sldId="261"/>
            <ac:spMk id="16" creationId="{9F835A99-04AC-494A-A572-AFE8413CC938}"/>
          </ac:spMkLst>
        </pc:spChg>
        <pc:spChg chg="add del">
          <ac:chgData name="Sarp Çoban" userId="885f7f31fad60238" providerId="LiveId" clId="{CEDAFF3C-6BD7-4509-ABB1-FD14D8800698}" dt="2024-03-06T21:27:37.449" v="1615"/>
          <ac:spMkLst>
            <pc:docMk/>
            <pc:sldMk cId="689243117" sldId="261"/>
            <ac:spMk id="18" creationId="{7B786209-1B0B-4CA9-9BDD-F7327066A84D}"/>
          </ac:spMkLst>
        </pc:spChg>
        <pc:spChg chg="add del">
          <ac:chgData name="Sarp Çoban" userId="885f7f31fad60238" providerId="LiveId" clId="{CEDAFF3C-6BD7-4509-ABB1-FD14D8800698}" dt="2024-03-06T21:27:37.449" v="1615"/>
          <ac:spMkLst>
            <pc:docMk/>
            <pc:sldMk cId="689243117" sldId="261"/>
            <ac:spMk id="20" creationId="{2D2964BB-484D-45AE-AD66-D407D0629652}"/>
          </ac:spMkLst>
        </pc:spChg>
        <pc:spChg chg="add del">
          <ac:chgData name="Sarp Çoban" userId="885f7f31fad60238" providerId="LiveId" clId="{CEDAFF3C-6BD7-4509-ABB1-FD14D8800698}" dt="2024-03-06T21:27:37.449" v="1615"/>
          <ac:spMkLst>
            <pc:docMk/>
            <pc:sldMk cId="689243117" sldId="261"/>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1258049243" sldId="262"/>
        </pc:sldMkLst>
        <pc:spChg chg="mod">
          <ac:chgData name="Sarp Çoban" userId="885f7f31fad60238" providerId="LiveId" clId="{CEDAFF3C-6BD7-4509-ABB1-FD14D8800698}" dt="2024-03-06T20:31:59.585" v="453" actId="26606"/>
          <ac:spMkLst>
            <pc:docMk/>
            <pc:sldMk cId="1258049243" sldId="262"/>
            <ac:spMk id="2" creationId="{C9B40532-DBBD-95C6-9FFB-87F993FB8B7B}"/>
          </ac:spMkLst>
        </pc:spChg>
        <pc:spChg chg="mod">
          <ac:chgData name="Sarp Çoban" userId="885f7f31fad60238" providerId="LiveId" clId="{CEDAFF3C-6BD7-4509-ABB1-FD14D8800698}" dt="2024-03-06T20:32:03.735" v="454" actId="123"/>
          <ac:spMkLst>
            <pc:docMk/>
            <pc:sldMk cId="1258049243" sldId="262"/>
            <ac:spMk id="3" creationId="{CA478F77-51C6-11C5-3800-A7107579E45B}"/>
          </ac:spMkLst>
        </pc:spChg>
        <pc:spChg chg="add del">
          <ac:chgData name="Sarp Çoban" userId="885f7f31fad60238" providerId="LiveId" clId="{CEDAFF3C-6BD7-4509-ABB1-FD14D8800698}" dt="2024-03-06T21:27:37.449" v="1615"/>
          <ac:spMkLst>
            <pc:docMk/>
            <pc:sldMk cId="1258049243" sldId="262"/>
            <ac:spMk id="8" creationId="{E92FEB64-6EEA-4759-B4A4-BD2C1E660BA8}"/>
          </ac:spMkLst>
        </pc:spChg>
        <pc:spChg chg="add del">
          <ac:chgData name="Sarp Çoban" userId="885f7f31fad60238" providerId="LiveId" clId="{CEDAFF3C-6BD7-4509-ABB1-FD14D8800698}" dt="2024-03-06T21:27:37.449" v="1615"/>
          <ac:spMkLst>
            <pc:docMk/>
            <pc:sldMk cId="1258049243" sldId="262"/>
            <ac:spMk id="10" creationId="{B10BB131-AC8E-4A8E-A5D1-36260F720C3B}"/>
          </ac:spMkLst>
        </pc:spChg>
        <pc:spChg chg="add del">
          <ac:chgData name="Sarp Çoban" userId="885f7f31fad60238" providerId="LiveId" clId="{CEDAFF3C-6BD7-4509-ABB1-FD14D8800698}" dt="2024-03-06T21:27:37.449" v="1615"/>
          <ac:spMkLst>
            <pc:docMk/>
            <pc:sldMk cId="1258049243" sldId="262"/>
            <ac:spMk id="12" creationId="{14847E93-7DC1-4D4B-8829-B19AA7137C50}"/>
          </ac:spMkLst>
        </pc:spChg>
        <pc:spChg chg="add del">
          <ac:chgData name="Sarp Çoban" userId="885f7f31fad60238" providerId="LiveId" clId="{CEDAFF3C-6BD7-4509-ABB1-FD14D8800698}" dt="2024-03-06T21:27:37.449" v="1615"/>
          <ac:spMkLst>
            <pc:docMk/>
            <pc:sldMk cId="1258049243" sldId="262"/>
            <ac:spMk id="14" creationId="{5566D6E1-03A1-4D73-A4E0-35D74D568A04}"/>
          </ac:spMkLst>
        </pc:spChg>
        <pc:spChg chg="add del">
          <ac:chgData name="Sarp Çoban" userId="885f7f31fad60238" providerId="LiveId" clId="{CEDAFF3C-6BD7-4509-ABB1-FD14D8800698}" dt="2024-03-06T21:27:37.449" v="1615"/>
          <ac:spMkLst>
            <pc:docMk/>
            <pc:sldMk cId="1258049243" sldId="262"/>
            <ac:spMk id="16" creationId="{9F835A99-04AC-494A-A572-AFE8413CC938}"/>
          </ac:spMkLst>
        </pc:spChg>
        <pc:spChg chg="add del">
          <ac:chgData name="Sarp Çoban" userId="885f7f31fad60238" providerId="LiveId" clId="{CEDAFF3C-6BD7-4509-ABB1-FD14D8800698}" dt="2024-03-06T21:27:37.449" v="1615"/>
          <ac:spMkLst>
            <pc:docMk/>
            <pc:sldMk cId="1258049243" sldId="262"/>
            <ac:spMk id="18" creationId="{7B786209-1B0B-4CA9-9BDD-F7327066A84D}"/>
          </ac:spMkLst>
        </pc:spChg>
        <pc:spChg chg="add del">
          <ac:chgData name="Sarp Çoban" userId="885f7f31fad60238" providerId="LiveId" clId="{CEDAFF3C-6BD7-4509-ABB1-FD14D8800698}" dt="2024-03-06T21:27:37.449" v="1615"/>
          <ac:spMkLst>
            <pc:docMk/>
            <pc:sldMk cId="1258049243" sldId="262"/>
            <ac:spMk id="20" creationId="{2D2964BB-484D-45AE-AD66-D407D0629652}"/>
          </ac:spMkLst>
        </pc:spChg>
        <pc:spChg chg="add del">
          <ac:chgData name="Sarp Çoban" userId="885f7f31fad60238" providerId="LiveId" clId="{CEDAFF3C-6BD7-4509-ABB1-FD14D8800698}" dt="2024-03-06T21:27:37.449" v="1615"/>
          <ac:spMkLst>
            <pc:docMk/>
            <pc:sldMk cId="1258049243" sldId="262"/>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2908196681" sldId="263"/>
        </pc:sldMkLst>
        <pc:spChg chg="mod">
          <ac:chgData name="Sarp Çoban" userId="885f7f31fad60238" providerId="LiveId" clId="{CEDAFF3C-6BD7-4509-ABB1-FD14D8800698}" dt="2024-03-06T20:35:01.281" v="478" actId="26606"/>
          <ac:spMkLst>
            <pc:docMk/>
            <pc:sldMk cId="2908196681" sldId="263"/>
            <ac:spMk id="2" creationId="{B2E198BE-5CC0-CA56-F767-6D6AF1591AC8}"/>
          </ac:spMkLst>
        </pc:spChg>
        <pc:spChg chg="mod">
          <ac:chgData name="Sarp Çoban" userId="885f7f31fad60238" providerId="LiveId" clId="{CEDAFF3C-6BD7-4509-ABB1-FD14D8800698}" dt="2024-03-06T20:52:15.879" v="807" actId="113"/>
          <ac:spMkLst>
            <pc:docMk/>
            <pc:sldMk cId="2908196681" sldId="263"/>
            <ac:spMk id="3" creationId="{1DF91EA7-2DDE-1C02-B090-63BE7D982B56}"/>
          </ac:spMkLst>
        </pc:spChg>
        <pc:spChg chg="add del">
          <ac:chgData name="Sarp Çoban" userId="885f7f31fad60238" providerId="LiveId" clId="{CEDAFF3C-6BD7-4509-ABB1-FD14D8800698}" dt="2024-03-06T21:27:37.449" v="1615"/>
          <ac:spMkLst>
            <pc:docMk/>
            <pc:sldMk cId="2908196681" sldId="263"/>
            <ac:spMk id="8" creationId="{E92FEB64-6EEA-4759-B4A4-BD2C1E660BA8}"/>
          </ac:spMkLst>
        </pc:spChg>
        <pc:spChg chg="add del">
          <ac:chgData name="Sarp Çoban" userId="885f7f31fad60238" providerId="LiveId" clId="{CEDAFF3C-6BD7-4509-ABB1-FD14D8800698}" dt="2024-03-06T21:27:37.449" v="1615"/>
          <ac:spMkLst>
            <pc:docMk/>
            <pc:sldMk cId="2908196681" sldId="263"/>
            <ac:spMk id="10" creationId="{B10BB131-AC8E-4A8E-A5D1-36260F720C3B}"/>
          </ac:spMkLst>
        </pc:spChg>
        <pc:spChg chg="add del">
          <ac:chgData name="Sarp Çoban" userId="885f7f31fad60238" providerId="LiveId" clId="{CEDAFF3C-6BD7-4509-ABB1-FD14D8800698}" dt="2024-03-06T21:27:37.449" v="1615"/>
          <ac:spMkLst>
            <pc:docMk/>
            <pc:sldMk cId="2908196681" sldId="263"/>
            <ac:spMk id="12" creationId="{14847E93-7DC1-4D4B-8829-B19AA7137C50}"/>
          </ac:spMkLst>
        </pc:spChg>
        <pc:spChg chg="add del">
          <ac:chgData name="Sarp Çoban" userId="885f7f31fad60238" providerId="LiveId" clId="{CEDAFF3C-6BD7-4509-ABB1-FD14D8800698}" dt="2024-03-06T21:27:37.449" v="1615"/>
          <ac:spMkLst>
            <pc:docMk/>
            <pc:sldMk cId="2908196681" sldId="263"/>
            <ac:spMk id="14" creationId="{5566D6E1-03A1-4D73-A4E0-35D74D568A04}"/>
          </ac:spMkLst>
        </pc:spChg>
        <pc:spChg chg="add del">
          <ac:chgData name="Sarp Çoban" userId="885f7f31fad60238" providerId="LiveId" clId="{CEDAFF3C-6BD7-4509-ABB1-FD14D8800698}" dt="2024-03-06T21:27:37.449" v="1615"/>
          <ac:spMkLst>
            <pc:docMk/>
            <pc:sldMk cId="2908196681" sldId="263"/>
            <ac:spMk id="16" creationId="{9F835A99-04AC-494A-A572-AFE8413CC938}"/>
          </ac:spMkLst>
        </pc:spChg>
        <pc:spChg chg="add del">
          <ac:chgData name="Sarp Çoban" userId="885f7f31fad60238" providerId="LiveId" clId="{CEDAFF3C-6BD7-4509-ABB1-FD14D8800698}" dt="2024-03-06T21:27:37.449" v="1615"/>
          <ac:spMkLst>
            <pc:docMk/>
            <pc:sldMk cId="2908196681" sldId="263"/>
            <ac:spMk id="18" creationId="{7B786209-1B0B-4CA9-9BDD-F7327066A84D}"/>
          </ac:spMkLst>
        </pc:spChg>
        <pc:spChg chg="add del">
          <ac:chgData name="Sarp Çoban" userId="885f7f31fad60238" providerId="LiveId" clId="{CEDAFF3C-6BD7-4509-ABB1-FD14D8800698}" dt="2024-03-06T21:27:37.449" v="1615"/>
          <ac:spMkLst>
            <pc:docMk/>
            <pc:sldMk cId="2908196681" sldId="263"/>
            <ac:spMk id="20" creationId="{2D2964BB-484D-45AE-AD66-D407D0629652}"/>
          </ac:spMkLst>
        </pc:spChg>
        <pc:spChg chg="add del">
          <ac:chgData name="Sarp Çoban" userId="885f7f31fad60238" providerId="LiveId" clId="{CEDAFF3C-6BD7-4509-ABB1-FD14D8800698}" dt="2024-03-06T21:27:37.449" v="1615"/>
          <ac:spMkLst>
            <pc:docMk/>
            <pc:sldMk cId="2908196681" sldId="263"/>
            <ac:spMk id="22" creationId="{6691AC69-A76E-4DAB-B565-468B6B87ACF3}"/>
          </ac:spMkLst>
        </pc:spChg>
      </pc:sldChg>
      <pc:sldChg chg="addSp modSp new add del mod setBg">
        <pc:chgData name="Sarp Çoban" userId="885f7f31fad60238" providerId="LiveId" clId="{CEDAFF3C-6BD7-4509-ABB1-FD14D8800698}" dt="2024-03-06T20:58:59.361" v="926" actId="47"/>
        <pc:sldMkLst>
          <pc:docMk/>
          <pc:sldMk cId="3552418032" sldId="264"/>
        </pc:sldMkLst>
        <pc:spChg chg="mod">
          <ac:chgData name="Sarp Çoban" userId="885f7f31fad60238" providerId="LiveId" clId="{CEDAFF3C-6BD7-4509-ABB1-FD14D8800698}" dt="2024-03-06T20:49:39.371" v="705" actId="26606"/>
          <ac:spMkLst>
            <pc:docMk/>
            <pc:sldMk cId="3552418032" sldId="264"/>
            <ac:spMk id="2" creationId="{C31EE1C4-8345-C8C7-298B-A2828548FCAF}"/>
          </ac:spMkLst>
        </pc:spChg>
        <pc:spChg chg="mod">
          <ac:chgData name="Sarp Çoban" userId="885f7f31fad60238" providerId="LiveId" clId="{CEDAFF3C-6BD7-4509-ABB1-FD14D8800698}" dt="2024-03-06T20:49:42.818" v="706" actId="123"/>
          <ac:spMkLst>
            <pc:docMk/>
            <pc:sldMk cId="3552418032" sldId="264"/>
            <ac:spMk id="3" creationId="{824A4518-FD6B-7068-674D-842BC5689DF7}"/>
          </ac:spMkLst>
        </pc:spChg>
        <pc:spChg chg="add">
          <ac:chgData name="Sarp Çoban" userId="885f7f31fad60238" providerId="LiveId" clId="{CEDAFF3C-6BD7-4509-ABB1-FD14D8800698}" dt="2024-03-06T20:49:39.371" v="705" actId="26606"/>
          <ac:spMkLst>
            <pc:docMk/>
            <pc:sldMk cId="3552418032" sldId="264"/>
            <ac:spMk id="8" creationId="{E92FEB64-6EEA-4759-B4A4-BD2C1E660BA8}"/>
          </ac:spMkLst>
        </pc:spChg>
        <pc:spChg chg="add">
          <ac:chgData name="Sarp Çoban" userId="885f7f31fad60238" providerId="LiveId" clId="{CEDAFF3C-6BD7-4509-ABB1-FD14D8800698}" dt="2024-03-06T20:49:39.371" v="705" actId="26606"/>
          <ac:spMkLst>
            <pc:docMk/>
            <pc:sldMk cId="3552418032" sldId="264"/>
            <ac:spMk id="10" creationId="{B10BB131-AC8E-4A8E-A5D1-36260F720C3B}"/>
          </ac:spMkLst>
        </pc:spChg>
        <pc:spChg chg="add">
          <ac:chgData name="Sarp Çoban" userId="885f7f31fad60238" providerId="LiveId" clId="{CEDAFF3C-6BD7-4509-ABB1-FD14D8800698}" dt="2024-03-06T20:49:39.371" v="705" actId="26606"/>
          <ac:spMkLst>
            <pc:docMk/>
            <pc:sldMk cId="3552418032" sldId="264"/>
            <ac:spMk id="12" creationId="{14847E93-7DC1-4D4B-8829-B19AA7137C50}"/>
          </ac:spMkLst>
        </pc:spChg>
        <pc:spChg chg="add">
          <ac:chgData name="Sarp Çoban" userId="885f7f31fad60238" providerId="LiveId" clId="{CEDAFF3C-6BD7-4509-ABB1-FD14D8800698}" dt="2024-03-06T20:49:39.371" v="705" actId="26606"/>
          <ac:spMkLst>
            <pc:docMk/>
            <pc:sldMk cId="3552418032" sldId="264"/>
            <ac:spMk id="14" creationId="{5566D6E1-03A1-4D73-A4E0-35D74D568A04}"/>
          </ac:spMkLst>
        </pc:spChg>
        <pc:spChg chg="add">
          <ac:chgData name="Sarp Çoban" userId="885f7f31fad60238" providerId="LiveId" clId="{CEDAFF3C-6BD7-4509-ABB1-FD14D8800698}" dt="2024-03-06T20:49:39.371" v="705" actId="26606"/>
          <ac:spMkLst>
            <pc:docMk/>
            <pc:sldMk cId="3552418032" sldId="264"/>
            <ac:spMk id="16" creationId="{9F835A99-04AC-494A-A572-AFE8413CC938}"/>
          </ac:spMkLst>
        </pc:spChg>
        <pc:spChg chg="add">
          <ac:chgData name="Sarp Çoban" userId="885f7f31fad60238" providerId="LiveId" clId="{CEDAFF3C-6BD7-4509-ABB1-FD14D8800698}" dt="2024-03-06T20:49:39.371" v="705" actId="26606"/>
          <ac:spMkLst>
            <pc:docMk/>
            <pc:sldMk cId="3552418032" sldId="264"/>
            <ac:spMk id="18" creationId="{7B786209-1B0B-4CA9-9BDD-F7327066A84D}"/>
          </ac:spMkLst>
        </pc:spChg>
        <pc:spChg chg="add">
          <ac:chgData name="Sarp Çoban" userId="885f7f31fad60238" providerId="LiveId" clId="{CEDAFF3C-6BD7-4509-ABB1-FD14D8800698}" dt="2024-03-06T20:49:39.371" v="705" actId="26606"/>
          <ac:spMkLst>
            <pc:docMk/>
            <pc:sldMk cId="3552418032" sldId="264"/>
            <ac:spMk id="20" creationId="{2D2964BB-484D-45AE-AD66-D407D0629652}"/>
          </ac:spMkLst>
        </pc:spChg>
        <pc:spChg chg="add">
          <ac:chgData name="Sarp Çoban" userId="885f7f31fad60238" providerId="LiveId" clId="{CEDAFF3C-6BD7-4509-ABB1-FD14D8800698}" dt="2024-03-06T20:49:39.371" v="705" actId="26606"/>
          <ac:spMkLst>
            <pc:docMk/>
            <pc:sldMk cId="3552418032" sldId="264"/>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3369636152" sldId="265"/>
        </pc:sldMkLst>
        <pc:spChg chg="mod">
          <ac:chgData name="Sarp Çoban" userId="885f7f31fad60238" providerId="LiveId" clId="{CEDAFF3C-6BD7-4509-ABB1-FD14D8800698}" dt="2024-03-06T21:27:37.449" v="1615"/>
          <ac:spMkLst>
            <pc:docMk/>
            <pc:sldMk cId="3369636152" sldId="265"/>
            <ac:spMk id="2" creationId="{91A0DA8E-9028-47EC-E9CC-2EDC3F898952}"/>
          </ac:spMkLst>
        </pc:spChg>
        <pc:spChg chg="del">
          <ac:chgData name="Sarp Çoban" userId="885f7f31fad60238" providerId="LiveId" clId="{CEDAFF3C-6BD7-4509-ABB1-FD14D8800698}" dt="2024-03-06T20:38:40.413" v="482"/>
          <ac:spMkLst>
            <pc:docMk/>
            <pc:sldMk cId="3369636152" sldId="265"/>
            <ac:spMk id="3" creationId="{FD1841EA-16B2-8AC4-5D6C-BF7EB248D350}"/>
          </ac:spMkLst>
        </pc:spChg>
        <pc:spChg chg="add del">
          <ac:chgData name="Sarp Çoban" userId="885f7f31fad60238" providerId="LiveId" clId="{CEDAFF3C-6BD7-4509-ABB1-FD14D8800698}" dt="2024-03-06T20:39:02.532" v="484" actId="22"/>
          <ac:spMkLst>
            <pc:docMk/>
            <pc:sldMk cId="3369636152" sldId="265"/>
            <ac:spMk id="5" creationId="{EEA83009-DCCA-55F7-EEE2-01FDE8E04241}"/>
          </ac:spMkLst>
        </pc:spChg>
        <pc:spChg chg="add del mod">
          <ac:chgData name="Sarp Çoban" userId="885f7f31fad60238" providerId="LiveId" clId="{CEDAFF3C-6BD7-4509-ABB1-FD14D8800698}" dt="2024-03-06T20:42:33.609" v="535" actId="478"/>
          <ac:spMkLst>
            <pc:docMk/>
            <pc:sldMk cId="3369636152" sldId="265"/>
            <ac:spMk id="6" creationId="{EB84566D-FFAD-49BE-5BE7-8966D3692E37}"/>
          </ac:spMkLst>
        </pc:spChg>
        <pc:spChg chg="add mod">
          <ac:chgData name="Sarp Çoban" userId="885f7f31fad60238" providerId="LiveId" clId="{CEDAFF3C-6BD7-4509-ABB1-FD14D8800698}" dt="2024-03-06T20:46:39.780" v="538" actId="26606"/>
          <ac:spMkLst>
            <pc:docMk/>
            <pc:sldMk cId="3369636152" sldId="265"/>
            <ac:spMk id="7" creationId="{D810F69C-9C93-D4D0-02E6-F5B00C75F0F4}"/>
          </ac:spMkLst>
        </pc:spChg>
        <pc:spChg chg="add mod">
          <ac:chgData name="Sarp Çoban" userId="885f7f31fad60238" providerId="LiveId" clId="{CEDAFF3C-6BD7-4509-ABB1-FD14D8800698}" dt="2024-03-06T20:46:39.780" v="538" actId="26606"/>
          <ac:spMkLst>
            <pc:docMk/>
            <pc:sldMk cId="3369636152" sldId="265"/>
            <ac:spMk id="8" creationId="{F2F10590-D119-BD4F-2589-91B40740EA7D}"/>
          </ac:spMkLst>
        </pc:spChg>
        <pc:spChg chg="add mod">
          <ac:chgData name="Sarp Çoban" userId="885f7f31fad60238" providerId="LiveId" clId="{CEDAFF3C-6BD7-4509-ABB1-FD14D8800698}" dt="2024-03-06T20:46:39.780" v="538" actId="26606"/>
          <ac:spMkLst>
            <pc:docMk/>
            <pc:sldMk cId="3369636152" sldId="265"/>
            <ac:spMk id="9" creationId="{9B9FBEC1-D017-18AE-9926-238D2DB92886}"/>
          </ac:spMkLst>
        </pc:spChg>
        <pc:spChg chg="add del">
          <ac:chgData name="Sarp Çoban" userId="885f7f31fad60238" providerId="LiveId" clId="{CEDAFF3C-6BD7-4509-ABB1-FD14D8800698}" dt="2024-03-06T21:27:37.449" v="1615"/>
          <ac:spMkLst>
            <pc:docMk/>
            <pc:sldMk cId="3369636152" sldId="265"/>
            <ac:spMk id="1039" creationId="{35DB3719-6FDC-4E5D-891D-FF40B7300F64}"/>
          </ac:spMkLst>
        </pc:spChg>
        <pc:spChg chg="add del">
          <ac:chgData name="Sarp Çoban" userId="885f7f31fad60238" providerId="LiveId" clId="{CEDAFF3C-6BD7-4509-ABB1-FD14D8800698}" dt="2024-03-06T21:27:37.449" v="1615"/>
          <ac:spMkLst>
            <pc:docMk/>
            <pc:sldMk cId="3369636152" sldId="265"/>
            <ac:spMk id="1041" creationId="{E0CBAC23-2E3F-4A90-BA59-F8299F6A5439}"/>
          </ac:spMkLst>
        </pc:spChg>
        <pc:picChg chg="add mod">
          <ac:chgData name="Sarp Çoban" userId="885f7f31fad60238" providerId="LiveId" clId="{CEDAFF3C-6BD7-4509-ABB1-FD14D8800698}" dt="2024-03-06T20:46:39.780" v="538" actId="26606"/>
          <ac:picMkLst>
            <pc:docMk/>
            <pc:sldMk cId="3369636152" sldId="265"/>
            <ac:picMk id="1026" creationId="{5E4E1FD5-60CA-A55C-09DB-1947E7A24F63}"/>
          </ac:picMkLst>
        </pc:picChg>
        <pc:picChg chg="add mod">
          <ac:chgData name="Sarp Çoban" userId="885f7f31fad60238" providerId="LiveId" clId="{CEDAFF3C-6BD7-4509-ABB1-FD14D8800698}" dt="2024-03-06T20:46:39.780" v="538" actId="26606"/>
          <ac:picMkLst>
            <pc:docMk/>
            <pc:sldMk cId="3369636152" sldId="265"/>
            <ac:picMk id="1028" creationId="{C79BA6FF-6710-0CC6-DE01-EFDB1ECADFE7}"/>
          </ac:picMkLst>
        </pc:picChg>
        <pc:picChg chg="add mod">
          <ac:chgData name="Sarp Çoban" userId="885f7f31fad60238" providerId="LiveId" clId="{CEDAFF3C-6BD7-4509-ABB1-FD14D8800698}" dt="2024-03-06T20:46:39.780" v="538" actId="26606"/>
          <ac:picMkLst>
            <pc:docMk/>
            <pc:sldMk cId="3369636152" sldId="265"/>
            <ac:picMk id="1029" creationId="{105FEF47-0B7A-BC40-E5BD-FC256D4A156C}"/>
          </ac:picMkLst>
        </pc:picChg>
        <pc:picChg chg="add mod">
          <ac:chgData name="Sarp Çoban" userId="885f7f31fad60238" providerId="LiveId" clId="{CEDAFF3C-6BD7-4509-ABB1-FD14D8800698}" dt="2024-03-06T20:46:39.780" v="538" actId="26606"/>
          <ac:picMkLst>
            <pc:docMk/>
            <pc:sldMk cId="3369636152" sldId="265"/>
            <ac:picMk id="1032" creationId="{99E9C8AE-6F5D-C534-54F9-E9A30DE54D92}"/>
          </ac:picMkLst>
        </pc:picChg>
        <pc:picChg chg="add mod">
          <ac:chgData name="Sarp Çoban" userId="885f7f31fad60238" providerId="LiveId" clId="{CEDAFF3C-6BD7-4509-ABB1-FD14D8800698}" dt="2024-03-06T20:46:39.780" v="538" actId="26606"/>
          <ac:picMkLst>
            <pc:docMk/>
            <pc:sldMk cId="3369636152" sldId="265"/>
            <ac:picMk id="1034" creationId="{071D6954-6C80-F3EE-97A8-2B61A9F9A350}"/>
          </ac:picMkLst>
        </pc:picChg>
      </pc:sldChg>
      <pc:sldChg chg="addSp delSp modSp new mod setBg delDesignElem">
        <pc:chgData name="Sarp Çoban" userId="885f7f31fad60238" providerId="LiveId" clId="{CEDAFF3C-6BD7-4509-ABB1-FD14D8800698}" dt="2024-03-08T07:57:51.114" v="2058" actId="20577"/>
        <pc:sldMkLst>
          <pc:docMk/>
          <pc:sldMk cId="1318432373" sldId="266"/>
        </pc:sldMkLst>
        <pc:spChg chg="mod">
          <ac:chgData name="Sarp Çoban" userId="885f7f31fad60238" providerId="LiveId" clId="{CEDAFF3C-6BD7-4509-ABB1-FD14D8800698}" dt="2024-03-06T21:02:41.163" v="1017" actId="26606"/>
          <ac:spMkLst>
            <pc:docMk/>
            <pc:sldMk cId="1318432373" sldId="266"/>
            <ac:spMk id="2" creationId="{BB4423DC-35BB-6277-E617-EE9A17F1961B}"/>
          </ac:spMkLst>
        </pc:spChg>
        <pc:spChg chg="mod">
          <ac:chgData name="Sarp Çoban" userId="885f7f31fad60238" providerId="LiveId" clId="{CEDAFF3C-6BD7-4509-ABB1-FD14D8800698}" dt="2024-03-08T07:57:51.114" v="2058" actId="20577"/>
          <ac:spMkLst>
            <pc:docMk/>
            <pc:sldMk cId="1318432373" sldId="266"/>
            <ac:spMk id="3" creationId="{4597E092-51AA-132C-65A4-946EFB6F205A}"/>
          </ac:spMkLst>
        </pc:spChg>
        <pc:spChg chg="add del">
          <ac:chgData name="Sarp Çoban" userId="885f7f31fad60238" providerId="LiveId" clId="{CEDAFF3C-6BD7-4509-ABB1-FD14D8800698}" dt="2024-03-06T21:27:37.449" v="1615"/>
          <ac:spMkLst>
            <pc:docMk/>
            <pc:sldMk cId="1318432373" sldId="266"/>
            <ac:spMk id="8" creationId="{E92FEB64-6EEA-4759-B4A4-BD2C1E660BA8}"/>
          </ac:spMkLst>
        </pc:spChg>
        <pc:spChg chg="add del">
          <ac:chgData name="Sarp Çoban" userId="885f7f31fad60238" providerId="LiveId" clId="{CEDAFF3C-6BD7-4509-ABB1-FD14D8800698}" dt="2024-03-06T21:27:37.449" v="1615"/>
          <ac:spMkLst>
            <pc:docMk/>
            <pc:sldMk cId="1318432373" sldId="266"/>
            <ac:spMk id="10" creationId="{B10BB131-AC8E-4A8E-A5D1-36260F720C3B}"/>
          </ac:spMkLst>
        </pc:spChg>
        <pc:spChg chg="add del">
          <ac:chgData name="Sarp Çoban" userId="885f7f31fad60238" providerId="LiveId" clId="{CEDAFF3C-6BD7-4509-ABB1-FD14D8800698}" dt="2024-03-06T21:27:37.449" v="1615"/>
          <ac:spMkLst>
            <pc:docMk/>
            <pc:sldMk cId="1318432373" sldId="266"/>
            <ac:spMk id="12" creationId="{14847E93-7DC1-4D4B-8829-B19AA7137C50}"/>
          </ac:spMkLst>
        </pc:spChg>
        <pc:spChg chg="add del">
          <ac:chgData name="Sarp Çoban" userId="885f7f31fad60238" providerId="LiveId" clId="{CEDAFF3C-6BD7-4509-ABB1-FD14D8800698}" dt="2024-03-06T21:27:37.449" v="1615"/>
          <ac:spMkLst>
            <pc:docMk/>
            <pc:sldMk cId="1318432373" sldId="266"/>
            <ac:spMk id="14" creationId="{5566D6E1-03A1-4D73-A4E0-35D74D568A04}"/>
          </ac:spMkLst>
        </pc:spChg>
        <pc:spChg chg="add del">
          <ac:chgData name="Sarp Çoban" userId="885f7f31fad60238" providerId="LiveId" clId="{CEDAFF3C-6BD7-4509-ABB1-FD14D8800698}" dt="2024-03-06T21:27:37.449" v="1615"/>
          <ac:spMkLst>
            <pc:docMk/>
            <pc:sldMk cId="1318432373" sldId="266"/>
            <ac:spMk id="16" creationId="{9F835A99-04AC-494A-A572-AFE8413CC938}"/>
          </ac:spMkLst>
        </pc:spChg>
        <pc:spChg chg="add del">
          <ac:chgData name="Sarp Çoban" userId="885f7f31fad60238" providerId="LiveId" clId="{CEDAFF3C-6BD7-4509-ABB1-FD14D8800698}" dt="2024-03-06T21:27:37.449" v="1615"/>
          <ac:spMkLst>
            <pc:docMk/>
            <pc:sldMk cId="1318432373" sldId="266"/>
            <ac:spMk id="18" creationId="{7B786209-1B0B-4CA9-9BDD-F7327066A84D}"/>
          </ac:spMkLst>
        </pc:spChg>
        <pc:spChg chg="add del">
          <ac:chgData name="Sarp Çoban" userId="885f7f31fad60238" providerId="LiveId" clId="{CEDAFF3C-6BD7-4509-ABB1-FD14D8800698}" dt="2024-03-06T21:27:37.449" v="1615"/>
          <ac:spMkLst>
            <pc:docMk/>
            <pc:sldMk cId="1318432373" sldId="266"/>
            <ac:spMk id="20" creationId="{2D2964BB-484D-45AE-AD66-D407D0629652}"/>
          </ac:spMkLst>
        </pc:spChg>
        <pc:spChg chg="add del">
          <ac:chgData name="Sarp Çoban" userId="885f7f31fad60238" providerId="LiveId" clId="{CEDAFF3C-6BD7-4509-ABB1-FD14D8800698}" dt="2024-03-06T21:27:37.449" v="1615"/>
          <ac:spMkLst>
            <pc:docMk/>
            <pc:sldMk cId="1318432373" sldId="266"/>
            <ac:spMk id="22" creationId="{6691AC69-A76E-4DAB-B565-468B6B87ACF3}"/>
          </ac:spMkLst>
        </pc:spChg>
      </pc:sldChg>
      <pc:sldChg chg="addSp modSp new add del mod setBg">
        <pc:chgData name="Sarp Çoban" userId="885f7f31fad60238" providerId="LiveId" clId="{CEDAFF3C-6BD7-4509-ABB1-FD14D8800698}" dt="2024-03-06T20:58:59.361" v="926" actId="47"/>
        <pc:sldMkLst>
          <pc:docMk/>
          <pc:sldMk cId="2419441343" sldId="266"/>
        </pc:sldMkLst>
        <pc:spChg chg="mod">
          <ac:chgData name="Sarp Çoban" userId="885f7f31fad60238" providerId="LiveId" clId="{CEDAFF3C-6BD7-4509-ABB1-FD14D8800698}" dt="2024-03-06T20:51:25.486" v="802" actId="26606"/>
          <ac:spMkLst>
            <pc:docMk/>
            <pc:sldMk cId="2419441343" sldId="266"/>
            <ac:spMk id="2" creationId="{0317C48E-2C5F-3834-CC86-75E66F76DE0D}"/>
          </ac:spMkLst>
        </pc:spChg>
        <pc:spChg chg="mod">
          <ac:chgData name="Sarp Çoban" userId="885f7f31fad60238" providerId="LiveId" clId="{CEDAFF3C-6BD7-4509-ABB1-FD14D8800698}" dt="2024-03-06T20:51:29.869" v="803" actId="123"/>
          <ac:spMkLst>
            <pc:docMk/>
            <pc:sldMk cId="2419441343" sldId="266"/>
            <ac:spMk id="3" creationId="{6E11618A-B1D6-10EA-2A1F-42A332A8BAF5}"/>
          </ac:spMkLst>
        </pc:spChg>
        <pc:spChg chg="add">
          <ac:chgData name="Sarp Çoban" userId="885f7f31fad60238" providerId="LiveId" clId="{CEDAFF3C-6BD7-4509-ABB1-FD14D8800698}" dt="2024-03-06T20:51:25.486" v="802" actId="26606"/>
          <ac:spMkLst>
            <pc:docMk/>
            <pc:sldMk cId="2419441343" sldId="266"/>
            <ac:spMk id="8" creationId="{E92FEB64-6EEA-4759-B4A4-BD2C1E660BA8}"/>
          </ac:spMkLst>
        </pc:spChg>
        <pc:spChg chg="add">
          <ac:chgData name="Sarp Çoban" userId="885f7f31fad60238" providerId="LiveId" clId="{CEDAFF3C-6BD7-4509-ABB1-FD14D8800698}" dt="2024-03-06T20:51:25.486" v="802" actId="26606"/>
          <ac:spMkLst>
            <pc:docMk/>
            <pc:sldMk cId="2419441343" sldId="266"/>
            <ac:spMk id="10" creationId="{B10BB131-AC8E-4A8E-A5D1-36260F720C3B}"/>
          </ac:spMkLst>
        </pc:spChg>
        <pc:spChg chg="add">
          <ac:chgData name="Sarp Çoban" userId="885f7f31fad60238" providerId="LiveId" clId="{CEDAFF3C-6BD7-4509-ABB1-FD14D8800698}" dt="2024-03-06T20:51:25.486" v="802" actId="26606"/>
          <ac:spMkLst>
            <pc:docMk/>
            <pc:sldMk cId="2419441343" sldId="266"/>
            <ac:spMk id="12" creationId="{14847E93-7DC1-4D4B-8829-B19AA7137C50}"/>
          </ac:spMkLst>
        </pc:spChg>
        <pc:spChg chg="add">
          <ac:chgData name="Sarp Çoban" userId="885f7f31fad60238" providerId="LiveId" clId="{CEDAFF3C-6BD7-4509-ABB1-FD14D8800698}" dt="2024-03-06T20:51:25.486" v="802" actId="26606"/>
          <ac:spMkLst>
            <pc:docMk/>
            <pc:sldMk cId="2419441343" sldId="266"/>
            <ac:spMk id="14" creationId="{5566D6E1-03A1-4D73-A4E0-35D74D568A04}"/>
          </ac:spMkLst>
        </pc:spChg>
        <pc:spChg chg="add">
          <ac:chgData name="Sarp Çoban" userId="885f7f31fad60238" providerId="LiveId" clId="{CEDAFF3C-6BD7-4509-ABB1-FD14D8800698}" dt="2024-03-06T20:51:25.486" v="802" actId="26606"/>
          <ac:spMkLst>
            <pc:docMk/>
            <pc:sldMk cId="2419441343" sldId="266"/>
            <ac:spMk id="16" creationId="{9F835A99-04AC-494A-A572-AFE8413CC938}"/>
          </ac:spMkLst>
        </pc:spChg>
        <pc:spChg chg="add">
          <ac:chgData name="Sarp Çoban" userId="885f7f31fad60238" providerId="LiveId" clId="{CEDAFF3C-6BD7-4509-ABB1-FD14D8800698}" dt="2024-03-06T20:51:25.486" v="802" actId="26606"/>
          <ac:spMkLst>
            <pc:docMk/>
            <pc:sldMk cId="2419441343" sldId="266"/>
            <ac:spMk id="18" creationId="{7B786209-1B0B-4CA9-9BDD-F7327066A84D}"/>
          </ac:spMkLst>
        </pc:spChg>
        <pc:spChg chg="add">
          <ac:chgData name="Sarp Çoban" userId="885f7f31fad60238" providerId="LiveId" clId="{CEDAFF3C-6BD7-4509-ABB1-FD14D8800698}" dt="2024-03-06T20:51:25.486" v="802" actId="26606"/>
          <ac:spMkLst>
            <pc:docMk/>
            <pc:sldMk cId="2419441343" sldId="266"/>
            <ac:spMk id="20" creationId="{2D2964BB-484D-45AE-AD66-D407D0629652}"/>
          </ac:spMkLst>
        </pc:spChg>
        <pc:spChg chg="add">
          <ac:chgData name="Sarp Çoban" userId="885f7f31fad60238" providerId="LiveId" clId="{CEDAFF3C-6BD7-4509-ABB1-FD14D8800698}" dt="2024-03-06T20:51:25.486" v="802" actId="26606"/>
          <ac:spMkLst>
            <pc:docMk/>
            <pc:sldMk cId="2419441343" sldId="266"/>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3868387289" sldId="267"/>
        </pc:sldMkLst>
        <pc:spChg chg="mod">
          <ac:chgData name="Sarp Çoban" userId="885f7f31fad60238" providerId="LiveId" clId="{CEDAFF3C-6BD7-4509-ABB1-FD14D8800698}" dt="2024-03-06T21:04:20.173" v="1073" actId="26606"/>
          <ac:spMkLst>
            <pc:docMk/>
            <pc:sldMk cId="3868387289" sldId="267"/>
            <ac:spMk id="2" creationId="{0FF0C557-A236-A153-8D3D-396C37566767}"/>
          </ac:spMkLst>
        </pc:spChg>
        <pc:spChg chg="mod">
          <ac:chgData name="Sarp Çoban" userId="885f7f31fad60238" providerId="LiveId" clId="{CEDAFF3C-6BD7-4509-ABB1-FD14D8800698}" dt="2024-03-06T21:04:23.287" v="1074" actId="123"/>
          <ac:spMkLst>
            <pc:docMk/>
            <pc:sldMk cId="3868387289" sldId="267"/>
            <ac:spMk id="3" creationId="{A526E8B7-136B-87D7-F7C3-B247E154DD6D}"/>
          </ac:spMkLst>
        </pc:spChg>
        <pc:spChg chg="add del">
          <ac:chgData name="Sarp Çoban" userId="885f7f31fad60238" providerId="LiveId" clId="{CEDAFF3C-6BD7-4509-ABB1-FD14D8800698}" dt="2024-03-06T21:27:37.449" v="1615"/>
          <ac:spMkLst>
            <pc:docMk/>
            <pc:sldMk cId="3868387289" sldId="267"/>
            <ac:spMk id="8" creationId="{E92FEB64-6EEA-4759-B4A4-BD2C1E660BA8}"/>
          </ac:spMkLst>
        </pc:spChg>
        <pc:spChg chg="add del">
          <ac:chgData name="Sarp Çoban" userId="885f7f31fad60238" providerId="LiveId" clId="{CEDAFF3C-6BD7-4509-ABB1-FD14D8800698}" dt="2024-03-06T21:27:37.449" v="1615"/>
          <ac:spMkLst>
            <pc:docMk/>
            <pc:sldMk cId="3868387289" sldId="267"/>
            <ac:spMk id="10" creationId="{B10BB131-AC8E-4A8E-A5D1-36260F720C3B}"/>
          </ac:spMkLst>
        </pc:spChg>
        <pc:spChg chg="add del">
          <ac:chgData name="Sarp Çoban" userId="885f7f31fad60238" providerId="LiveId" clId="{CEDAFF3C-6BD7-4509-ABB1-FD14D8800698}" dt="2024-03-06T21:27:37.449" v="1615"/>
          <ac:spMkLst>
            <pc:docMk/>
            <pc:sldMk cId="3868387289" sldId="267"/>
            <ac:spMk id="12" creationId="{14847E93-7DC1-4D4B-8829-B19AA7137C50}"/>
          </ac:spMkLst>
        </pc:spChg>
        <pc:spChg chg="add del">
          <ac:chgData name="Sarp Çoban" userId="885f7f31fad60238" providerId="LiveId" clId="{CEDAFF3C-6BD7-4509-ABB1-FD14D8800698}" dt="2024-03-06T21:27:37.449" v="1615"/>
          <ac:spMkLst>
            <pc:docMk/>
            <pc:sldMk cId="3868387289" sldId="267"/>
            <ac:spMk id="14" creationId="{5566D6E1-03A1-4D73-A4E0-35D74D568A04}"/>
          </ac:spMkLst>
        </pc:spChg>
        <pc:spChg chg="add del">
          <ac:chgData name="Sarp Çoban" userId="885f7f31fad60238" providerId="LiveId" clId="{CEDAFF3C-6BD7-4509-ABB1-FD14D8800698}" dt="2024-03-06T21:27:37.449" v="1615"/>
          <ac:spMkLst>
            <pc:docMk/>
            <pc:sldMk cId="3868387289" sldId="267"/>
            <ac:spMk id="16" creationId="{9F835A99-04AC-494A-A572-AFE8413CC938}"/>
          </ac:spMkLst>
        </pc:spChg>
        <pc:spChg chg="add del">
          <ac:chgData name="Sarp Çoban" userId="885f7f31fad60238" providerId="LiveId" clId="{CEDAFF3C-6BD7-4509-ABB1-FD14D8800698}" dt="2024-03-06T21:27:37.449" v="1615"/>
          <ac:spMkLst>
            <pc:docMk/>
            <pc:sldMk cId="3868387289" sldId="267"/>
            <ac:spMk id="18" creationId="{7B786209-1B0B-4CA9-9BDD-F7327066A84D}"/>
          </ac:spMkLst>
        </pc:spChg>
        <pc:spChg chg="add del">
          <ac:chgData name="Sarp Çoban" userId="885f7f31fad60238" providerId="LiveId" clId="{CEDAFF3C-6BD7-4509-ABB1-FD14D8800698}" dt="2024-03-06T21:27:37.449" v="1615"/>
          <ac:spMkLst>
            <pc:docMk/>
            <pc:sldMk cId="3868387289" sldId="267"/>
            <ac:spMk id="20" creationId="{2D2964BB-484D-45AE-AD66-D407D0629652}"/>
          </ac:spMkLst>
        </pc:spChg>
        <pc:spChg chg="add del">
          <ac:chgData name="Sarp Çoban" userId="885f7f31fad60238" providerId="LiveId" clId="{CEDAFF3C-6BD7-4509-ABB1-FD14D8800698}" dt="2024-03-06T21:27:37.449" v="1615"/>
          <ac:spMkLst>
            <pc:docMk/>
            <pc:sldMk cId="3868387289" sldId="267"/>
            <ac:spMk id="22" creationId="{6691AC69-A76E-4DAB-B565-468B6B87ACF3}"/>
          </ac:spMkLst>
        </pc:spChg>
      </pc:sldChg>
      <pc:sldChg chg="addSp modSp new add del mod setBg">
        <pc:chgData name="Sarp Çoban" userId="885f7f31fad60238" providerId="LiveId" clId="{CEDAFF3C-6BD7-4509-ABB1-FD14D8800698}" dt="2024-03-06T20:58:59.361" v="926" actId="47"/>
        <pc:sldMkLst>
          <pc:docMk/>
          <pc:sldMk cId="3978220938" sldId="267"/>
        </pc:sldMkLst>
        <pc:spChg chg="mod">
          <ac:chgData name="Sarp Çoban" userId="885f7f31fad60238" providerId="LiveId" clId="{CEDAFF3C-6BD7-4509-ABB1-FD14D8800698}" dt="2024-03-06T20:55:35.743" v="893" actId="26606"/>
          <ac:spMkLst>
            <pc:docMk/>
            <pc:sldMk cId="3978220938" sldId="267"/>
            <ac:spMk id="2" creationId="{A11591AA-D03B-E567-C620-DA4437623B9F}"/>
          </ac:spMkLst>
        </pc:spChg>
        <pc:spChg chg="mod">
          <ac:chgData name="Sarp Çoban" userId="885f7f31fad60238" providerId="LiveId" clId="{CEDAFF3C-6BD7-4509-ABB1-FD14D8800698}" dt="2024-03-06T20:55:39.705" v="894" actId="123"/>
          <ac:spMkLst>
            <pc:docMk/>
            <pc:sldMk cId="3978220938" sldId="267"/>
            <ac:spMk id="3" creationId="{B0DAB8E1-F274-49B8-78AD-5E378166B699}"/>
          </ac:spMkLst>
        </pc:spChg>
        <pc:spChg chg="add">
          <ac:chgData name="Sarp Çoban" userId="885f7f31fad60238" providerId="LiveId" clId="{CEDAFF3C-6BD7-4509-ABB1-FD14D8800698}" dt="2024-03-06T20:55:35.743" v="893" actId="26606"/>
          <ac:spMkLst>
            <pc:docMk/>
            <pc:sldMk cId="3978220938" sldId="267"/>
            <ac:spMk id="8" creationId="{E92FEB64-6EEA-4759-B4A4-BD2C1E660BA8}"/>
          </ac:spMkLst>
        </pc:spChg>
        <pc:spChg chg="add">
          <ac:chgData name="Sarp Çoban" userId="885f7f31fad60238" providerId="LiveId" clId="{CEDAFF3C-6BD7-4509-ABB1-FD14D8800698}" dt="2024-03-06T20:55:35.743" v="893" actId="26606"/>
          <ac:spMkLst>
            <pc:docMk/>
            <pc:sldMk cId="3978220938" sldId="267"/>
            <ac:spMk id="10" creationId="{B10BB131-AC8E-4A8E-A5D1-36260F720C3B}"/>
          </ac:spMkLst>
        </pc:spChg>
        <pc:spChg chg="add">
          <ac:chgData name="Sarp Çoban" userId="885f7f31fad60238" providerId="LiveId" clId="{CEDAFF3C-6BD7-4509-ABB1-FD14D8800698}" dt="2024-03-06T20:55:35.743" v="893" actId="26606"/>
          <ac:spMkLst>
            <pc:docMk/>
            <pc:sldMk cId="3978220938" sldId="267"/>
            <ac:spMk id="12" creationId="{14847E93-7DC1-4D4B-8829-B19AA7137C50}"/>
          </ac:spMkLst>
        </pc:spChg>
        <pc:spChg chg="add">
          <ac:chgData name="Sarp Çoban" userId="885f7f31fad60238" providerId="LiveId" clId="{CEDAFF3C-6BD7-4509-ABB1-FD14D8800698}" dt="2024-03-06T20:55:35.743" v="893" actId="26606"/>
          <ac:spMkLst>
            <pc:docMk/>
            <pc:sldMk cId="3978220938" sldId="267"/>
            <ac:spMk id="14" creationId="{5566D6E1-03A1-4D73-A4E0-35D74D568A04}"/>
          </ac:spMkLst>
        </pc:spChg>
        <pc:spChg chg="add">
          <ac:chgData name="Sarp Çoban" userId="885f7f31fad60238" providerId="LiveId" clId="{CEDAFF3C-6BD7-4509-ABB1-FD14D8800698}" dt="2024-03-06T20:55:35.743" v="893" actId="26606"/>
          <ac:spMkLst>
            <pc:docMk/>
            <pc:sldMk cId="3978220938" sldId="267"/>
            <ac:spMk id="16" creationId="{9F835A99-04AC-494A-A572-AFE8413CC938}"/>
          </ac:spMkLst>
        </pc:spChg>
        <pc:spChg chg="add">
          <ac:chgData name="Sarp Çoban" userId="885f7f31fad60238" providerId="LiveId" clId="{CEDAFF3C-6BD7-4509-ABB1-FD14D8800698}" dt="2024-03-06T20:55:35.743" v="893" actId="26606"/>
          <ac:spMkLst>
            <pc:docMk/>
            <pc:sldMk cId="3978220938" sldId="267"/>
            <ac:spMk id="18" creationId="{7B786209-1B0B-4CA9-9BDD-F7327066A84D}"/>
          </ac:spMkLst>
        </pc:spChg>
        <pc:spChg chg="add">
          <ac:chgData name="Sarp Çoban" userId="885f7f31fad60238" providerId="LiveId" clId="{CEDAFF3C-6BD7-4509-ABB1-FD14D8800698}" dt="2024-03-06T20:55:35.743" v="893" actId="26606"/>
          <ac:spMkLst>
            <pc:docMk/>
            <pc:sldMk cId="3978220938" sldId="267"/>
            <ac:spMk id="20" creationId="{2D2964BB-484D-45AE-AD66-D407D0629652}"/>
          </ac:spMkLst>
        </pc:spChg>
        <pc:spChg chg="add">
          <ac:chgData name="Sarp Çoban" userId="885f7f31fad60238" providerId="LiveId" clId="{CEDAFF3C-6BD7-4509-ABB1-FD14D8800698}" dt="2024-03-06T20:55:35.743" v="893" actId="26606"/>
          <ac:spMkLst>
            <pc:docMk/>
            <pc:sldMk cId="3978220938" sldId="267"/>
            <ac:spMk id="22" creationId="{6691AC69-A76E-4DAB-B565-468B6B87ACF3}"/>
          </ac:spMkLst>
        </pc:spChg>
      </pc:sldChg>
      <pc:sldChg chg="addSp modSp new add del mod setBg">
        <pc:chgData name="Sarp Çoban" userId="885f7f31fad60238" providerId="LiveId" clId="{CEDAFF3C-6BD7-4509-ABB1-FD14D8800698}" dt="2024-03-06T20:58:59.361" v="926" actId="47"/>
        <pc:sldMkLst>
          <pc:docMk/>
          <pc:sldMk cId="2334375572" sldId="268"/>
        </pc:sldMkLst>
        <pc:spChg chg="mod">
          <ac:chgData name="Sarp Çoban" userId="885f7f31fad60238" providerId="LiveId" clId="{CEDAFF3C-6BD7-4509-ABB1-FD14D8800698}" dt="2024-03-06T20:57:00.482" v="922" actId="26606"/>
          <ac:spMkLst>
            <pc:docMk/>
            <pc:sldMk cId="2334375572" sldId="268"/>
            <ac:spMk id="2" creationId="{1F4DA004-578B-82A4-DACE-635B24E46DA6}"/>
          </ac:spMkLst>
        </pc:spChg>
        <pc:spChg chg="mod">
          <ac:chgData name="Sarp Çoban" userId="885f7f31fad60238" providerId="LiveId" clId="{CEDAFF3C-6BD7-4509-ABB1-FD14D8800698}" dt="2024-03-06T20:57:03.146" v="923" actId="123"/>
          <ac:spMkLst>
            <pc:docMk/>
            <pc:sldMk cId="2334375572" sldId="268"/>
            <ac:spMk id="3" creationId="{3AE72164-E7AC-77CE-10F4-DD83C7ABDD89}"/>
          </ac:spMkLst>
        </pc:spChg>
        <pc:spChg chg="add">
          <ac:chgData name="Sarp Çoban" userId="885f7f31fad60238" providerId="LiveId" clId="{CEDAFF3C-6BD7-4509-ABB1-FD14D8800698}" dt="2024-03-06T20:57:00.482" v="922" actId="26606"/>
          <ac:spMkLst>
            <pc:docMk/>
            <pc:sldMk cId="2334375572" sldId="268"/>
            <ac:spMk id="8" creationId="{E92FEB64-6EEA-4759-B4A4-BD2C1E660BA8}"/>
          </ac:spMkLst>
        </pc:spChg>
        <pc:spChg chg="add">
          <ac:chgData name="Sarp Çoban" userId="885f7f31fad60238" providerId="LiveId" clId="{CEDAFF3C-6BD7-4509-ABB1-FD14D8800698}" dt="2024-03-06T20:57:00.482" v="922" actId="26606"/>
          <ac:spMkLst>
            <pc:docMk/>
            <pc:sldMk cId="2334375572" sldId="268"/>
            <ac:spMk id="10" creationId="{B10BB131-AC8E-4A8E-A5D1-36260F720C3B}"/>
          </ac:spMkLst>
        </pc:spChg>
        <pc:spChg chg="add">
          <ac:chgData name="Sarp Çoban" userId="885f7f31fad60238" providerId="LiveId" clId="{CEDAFF3C-6BD7-4509-ABB1-FD14D8800698}" dt="2024-03-06T20:57:00.482" v="922" actId="26606"/>
          <ac:spMkLst>
            <pc:docMk/>
            <pc:sldMk cId="2334375572" sldId="268"/>
            <ac:spMk id="12" creationId="{14847E93-7DC1-4D4B-8829-B19AA7137C50}"/>
          </ac:spMkLst>
        </pc:spChg>
        <pc:spChg chg="add">
          <ac:chgData name="Sarp Çoban" userId="885f7f31fad60238" providerId="LiveId" clId="{CEDAFF3C-6BD7-4509-ABB1-FD14D8800698}" dt="2024-03-06T20:57:00.482" v="922" actId="26606"/>
          <ac:spMkLst>
            <pc:docMk/>
            <pc:sldMk cId="2334375572" sldId="268"/>
            <ac:spMk id="14" creationId="{5566D6E1-03A1-4D73-A4E0-35D74D568A04}"/>
          </ac:spMkLst>
        </pc:spChg>
        <pc:spChg chg="add">
          <ac:chgData name="Sarp Çoban" userId="885f7f31fad60238" providerId="LiveId" clId="{CEDAFF3C-6BD7-4509-ABB1-FD14D8800698}" dt="2024-03-06T20:57:00.482" v="922" actId="26606"/>
          <ac:spMkLst>
            <pc:docMk/>
            <pc:sldMk cId="2334375572" sldId="268"/>
            <ac:spMk id="16" creationId="{9F835A99-04AC-494A-A572-AFE8413CC938}"/>
          </ac:spMkLst>
        </pc:spChg>
        <pc:spChg chg="add">
          <ac:chgData name="Sarp Çoban" userId="885f7f31fad60238" providerId="LiveId" clId="{CEDAFF3C-6BD7-4509-ABB1-FD14D8800698}" dt="2024-03-06T20:57:00.482" v="922" actId="26606"/>
          <ac:spMkLst>
            <pc:docMk/>
            <pc:sldMk cId="2334375572" sldId="268"/>
            <ac:spMk id="18" creationId="{7B786209-1B0B-4CA9-9BDD-F7327066A84D}"/>
          </ac:spMkLst>
        </pc:spChg>
        <pc:spChg chg="add">
          <ac:chgData name="Sarp Çoban" userId="885f7f31fad60238" providerId="LiveId" clId="{CEDAFF3C-6BD7-4509-ABB1-FD14D8800698}" dt="2024-03-06T20:57:00.482" v="922" actId="26606"/>
          <ac:spMkLst>
            <pc:docMk/>
            <pc:sldMk cId="2334375572" sldId="268"/>
            <ac:spMk id="20" creationId="{2D2964BB-484D-45AE-AD66-D407D0629652}"/>
          </ac:spMkLst>
        </pc:spChg>
        <pc:spChg chg="add">
          <ac:chgData name="Sarp Çoban" userId="885f7f31fad60238" providerId="LiveId" clId="{CEDAFF3C-6BD7-4509-ABB1-FD14D8800698}" dt="2024-03-06T20:57:00.482" v="922" actId="26606"/>
          <ac:spMkLst>
            <pc:docMk/>
            <pc:sldMk cId="2334375572" sldId="268"/>
            <ac:spMk id="22" creationId="{6691AC69-A76E-4DAB-B565-468B6B87ACF3}"/>
          </ac:spMkLst>
        </pc:spChg>
      </pc:sldChg>
      <pc:sldChg chg="addSp delSp modSp new mod setBg delDesignElem">
        <pc:chgData name="Sarp Çoban" userId="885f7f31fad60238" providerId="LiveId" clId="{CEDAFF3C-6BD7-4509-ABB1-FD14D8800698}" dt="2024-03-08T08:37:39.409" v="2061" actId="20577"/>
        <pc:sldMkLst>
          <pc:docMk/>
          <pc:sldMk cId="3209427996" sldId="268"/>
        </pc:sldMkLst>
        <pc:spChg chg="mod">
          <ac:chgData name="Sarp Çoban" userId="885f7f31fad60238" providerId="LiveId" clId="{CEDAFF3C-6BD7-4509-ABB1-FD14D8800698}" dt="2024-03-06T21:05:42.359" v="1100" actId="26606"/>
          <ac:spMkLst>
            <pc:docMk/>
            <pc:sldMk cId="3209427996" sldId="268"/>
            <ac:spMk id="2" creationId="{E7B2E682-8431-E5A6-D1A4-5B0D791145DB}"/>
          </ac:spMkLst>
        </pc:spChg>
        <pc:spChg chg="mod">
          <ac:chgData name="Sarp Çoban" userId="885f7f31fad60238" providerId="LiveId" clId="{CEDAFF3C-6BD7-4509-ABB1-FD14D8800698}" dt="2024-03-08T08:37:39.409" v="2061" actId="20577"/>
          <ac:spMkLst>
            <pc:docMk/>
            <pc:sldMk cId="3209427996" sldId="268"/>
            <ac:spMk id="3" creationId="{2F16C14F-0537-A503-0C4C-E7B57E65EE8E}"/>
          </ac:spMkLst>
        </pc:spChg>
        <pc:spChg chg="add del">
          <ac:chgData name="Sarp Çoban" userId="885f7f31fad60238" providerId="LiveId" clId="{CEDAFF3C-6BD7-4509-ABB1-FD14D8800698}" dt="2024-03-06T21:27:37.449" v="1615"/>
          <ac:spMkLst>
            <pc:docMk/>
            <pc:sldMk cId="3209427996" sldId="268"/>
            <ac:spMk id="8" creationId="{E92FEB64-6EEA-4759-B4A4-BD2C1E660BA8}"/>
          </ac:spMkLst>
        </pc:spChg>
        <pc:spChg chg="add del">
          <ac:chgData name="Sarp Çoban" userId="885f7f31fad60238" providerId="LiveId" clId="{CEDAFF3C-6BD7-4509-ABB1-FD14D8800698}" dt="2024-03-06T21:27:37.449" v="1615"/>
          <ac:spMkLst>
            <pc:docMk/>
            <pc:sldMk cId="3209427996" sldId="268"/>
            <ac:spMk id="10" creationId="{B10BB131-AC8E-4A8E-A5D1-36260F720C3B}"/>
          </ac:spMkLst>
        </pc:spChg>
        <pc:spChg chg="add del">
          <ac:chgData name="Sarp Çoban" userId="885f7f31fad60238" providerId="LiveId" clId="{CEDAFF3C-6BD7-4509-ABB1-FD14D8800698}" dt="2024-03-06T21:27:37.449" v="1615"/>
          <ac:spMkLst>
            <pc:docMk/>
            <pc:sldMk cId="3209427996" sldId="268"/>
            <ac:spMk id="12" creationId="{14847E93-7DC1-4D4B-8829-B19AA7137C50}"/>
          </ac:spMkLst>
        </pc:spChg>
        <pc:spChg chg="add del">
          <ac:chgData name="Sarp Çoban" userId="885f7f31fad60238" providerId="LiveId" clId="{CEDAFF3C-6BD7-4509-ABB1-FD14D8800698}" dt="2024-03-06T21:27:37.449" v="1615"/>
          <ac:spMkLst>
            <pc:docMk/>
            <pc:sldMk cId="3209427996" sldId="268"/>
            <ac:spMk id="14" creationId="{5566D6E1-03A1-4D73-A4E0-35D74D568A04}"/>
          </ac:spMkLst>
        </pc:spChg>
        <pc:spChg chg="add del">
          <ac:chgData name="Sarp Çoban" userId="885f7f31fad60238" providerId="LiveId" clId="{CEDAFF3C-6BD7-4509-ABB1-FD14D8800698}" dt="2024-03-06T21:27:37.449" v="1615"/>
          <ac:spMkLst>
            <pc:docMk/>
            <pc:sldMk cId="3209427996" sldId="268"/>
            <ac:spMk id="16" creationId="{9F835A99-04AC-494A-A572-AFE8413CC938}"/>
          </ac:spMkLst>
        </pc:spChg>
        <pc:spChg chg="add del">
          <ac:chgData name="Sarp Çoban" userId="885f7f31fad60238" providerId="LiveId" clId="{CEDAFF3C-6BD7-4509-ABB1-FD14D8800698}" dt="2024-03-06T21:27:37.449" v="1615"/>
          <ac:spMkLst>
            <pc:docMk/>
            <pc:sldMk cId="3209427996" sldId="268"/>
            <ac:spMk id="18" creationId="{7B786209-1B0B-4CA9-9BDD-F7327066A84D}"/>
          </ac:spMkLst>
        </pc:spChg>
        <pc:spChg chg="add del">
          <ac:chgData name="Sarp Çoban" userId="885f7f31fad60238" providerId="LiveId" clId="{CEDAFF3C-6BD7-4509-ABB1-FD14D8800698}" dt="2024-03-06T21:27:37.449" v="1615"/>
          <ac:spMkLst>
            <pc:docMk/>
            <pc:sldMk cId="3209427996" sldId="268"/>
            <ac:spMk id="20" creationId="{2D2964BB-484D-45AE-AD66-D407D0629652}"/>
          </ac:spMkLst>
        </pc:spChg>
        <pc:spChg chg="add del">
          <ac:chgData name="Sarp Çoban" userId="885f7f31fad60238" providerId="LiveId" clId="{CEDAFF3C-6BD7-4509-ABB1-FD14D8800698}" dt="2024-03-06T21:27:37.449" v="1615"/>
          <ac:spMkLst>
            <pc:docMk/>
            <pc:sldMk cId="3209427996" sldId="268"/>
            <ac:spMk id="22" creationId="{6691AC69-A76E-4DAB-B565-468B6B87ACF3}"/>
          </ac:spMkLst>
        </pc:spChg>
      </pc:sldChg>
      <pc:sldChg chg="addSp delSp modSp new mod setBg delDesignElem">
        <pc:chgData name="Sarp Çoban" userId="885f7f31fad60238" providerId="LiveId" clId="{CEDAFF3C-6BD7-4509-ABB1-FD14D8800698}" dt="2024-03-08T07:58:09.243" v="2059" actId="20577"/>
        <pc:sldMkLst>
          <pc:docMk/>
          <pc:sldMk cId="1980443374" sldId="269"/>
        </pc:sldMkLst>
        <pc:spChg chg="mod">
          <ac:chgData name="Sarp Çoban" userId="885f7f31fad60238" providerId="LiveId" clId="{CEDAFF3C-6BD7-4509-ABB1-FD14D8800698}" dt="2024-03-06T21:08:38.969" v="1234" actId="20577"/>
          <ac:spMkLst>
            <pc:docMk/>
            <pc:sldMk cId="1980443374" sldId="269"/>
            <ac:spMk id="2" creationId="{961CF739-B746-57B7-9B2E-133EE45594AE}"/>
          </ac:spMkLst>
        </pc:spChg>
        <pc:spChg chg="mod">
          <ac:chgData name="Sarp Çoban" userId="885f7f31fad60238" providerId="LiveId" clId="{CEDAFF3C-6BD7-4509-ABB1-FD14D8800698}" dt="2024-03-08T07:58:09.243" v="2059" actId="20577"/>
          <ac:spMkLst>
            <pc:docMk/>
            <pc:sldMk cId="1980443374" sldId="269"/>
            <ac:spMk id="3" creationId="{B5C59AFB-3893-7B92-114F-DF63E17D1A36}"/>
          </ac:spMkLst>
        </pc:spChg>
        <pc:spChg chg="add del">
          <ac:chgData name="Sarp Çoban" userId="885f7f31fad60238" providerId="LiveId" clId="{CEDAFF3C-6BD7-4509-ABB1-FD14D8800698}" dt="2024-03-06T21:27:37.449" v="1615"/>
          <ac:spMkLst>
            <pc:docMk/>
            <pc:sldMk cId="1980443374" sldId="269"/>
            <ac:spMk id="8" creationId="{E92FEB64-6EEA-4759-B4A4-BD2C1E660BA8}"/>
          </ac:spMkLst>
        </pc:spChg>
        <pc:spChg chg="add del">
          <ac:chgData name="Sarp Çoban" userId="885f7f31fad60238" providerId="LiveId" clId="{CEDAFF3C-6BD7-4509-ABB1-FD14D8800698}" dt="2024-03-06T21:27:37.449" v="1615"/>
          <ac:spMkLst>
            <pc:docMk/>
            <pc:sldMk cId="1980443374" sldId="269"/>
            <ac:spMk id="10" creationId="{B10BB131-AC8E-4A8E-A5D1-36260F720C3B}"/>
          </ac:spMkLst>
        </pc:spChg>
        <pc:spChg chg="add del">
          <ac:chgData name="Sarp Çoban" userId="885f7f31fad60238" providerId="LiveId" clId="{CEDAFF3C-6BD7-4509-ABB1-FD14D8800698}" dt="2024-03-06T21:27:37.449" v="1615"/>
          <ac:spMkLst>
            <pc:docMk/>
            <pc:sldMk cId="1980443374" sldId="269"/>
            <ac:spMk id="12" creationId="{14847E93-7DC1-4D4B-8829-B19AA7137C50}"/>
          </ac:spMkLst>
        </pc:spChg>
        <pc:spChg chg="add del">
          <ac:chgData name="Sarp Çoban" userId="885f7f31fad60238" providerId="LiveId" clId="{CEDAFF3C-6BD7-4509-ABB1-FD14D8800698}" dt="2024-03-06T21:27:37.449" v="1615"/>
          <ac:spMkLst>
            <pc:docMk/>
            <pc:sldMk cId="1980443374" sldId="269"/>
            <ac:spMk id="14" creationId="{5566D6E1-03A1-4D73-A4E0-35D74D568A04}"/>
          </ac:spMkLst>
        </pc:spChg>
        <pc:spChg chg="add del">
          <ac:chgData name="Sarp Çoban" userId="885f7f31fad60238" providerId="LiveId" clId="{CEDAFF3C-6BD7-4509-ABB1-FD14D8800698}" dt="2024-03-06T21:27:37.449" v="1615"/>
          <ac:spMkLst>
            <pc:docMk/>
            <pc:sldMk cId="1980443374" sldId="269"/>
            <ac:spMk id="16" creationId="{9F835A99-04AC-494A-A572-AFE8413CC938}"/>
          </ac:spMkLst>
        </pc:spChg>
        <pc:spChg chg="add del">
          <ac:chgData name="Sarp Çoban" userId="885f7f31fad60238" providerId="LiveId" clId="{CEDAFF3C-6BD7-4509-ABB1-FD14D8800698}" dt="2024-03-06T21:27:37.449" v="1615"/>
          <ac:spMkLst>
            <pc:docMk/>
            <pc:sldMk cId="1980443374" sldId="269"/>
            <ac:spMk id="18" creationId="{7B786209-1B0B-4CA9-9BDD-F7327066A84D}"/>
          </ac:spMkLst>
        </pc:spChg>
        <pc:spChg chg="add del">
          <ac:chgData name="Sarp Çoban" userId="885f7f31fad60238" providerId="LiveId" clId="{CEDAFF3C-6BD7-4509-ABB1-FD14D8800698}" dt="2024-03-06T21:27:37.449" v="1615"/>
          <ac:spMkLst>
            <pc:docMk/>
            <pc:sldMk cId="1980443374" sldId="269"/>
            <ac:spMk id="20" creationId="{2D2964BB-484D-45AE-AD66-D407D0629652}"/>
          </ac:spMkLst>
        </pc:spChg>
        <pc:spChg chg="add del">
          <ac:chgData name="Sarp Çoban" userId="885f7f31fad60238" providerId="LiveId" clId="{CEDAFF3C-6BD7-4509-ABB1-FD14D8800698}" dt="2024-03-06T21:27:37.449" v="1615"/>
          <ac:spMkLst>
            <pc:docMk/>
            <pc:sldMk cId="1980443374" sldId="269"/>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3633460971" sldId="270"/>
        </pc:sldMkLst>
        <pc:spChg chg="mod">
          <ac:chgData name="Sarp Çoban" userId="885f7f31fad60238" providerId="LiveId" clId="{CEDAFF3C-6BD7-4509-ABB1-FD14D8800698}" dt="2024-03-06T21:10:21.688" v="1312" actId="26606"/>
          <ac:spMkLst>
            <pc:docMk/>
            <pc:sldMk cId="3633460971" sldId="270"/>
            <ac:spMk id="2" creationId="{19477332-1C13-5460-0D4A-3E3602A78825}"/>
          </ac:spMkLst>
        </pc:spChg>
        <pc:spChg chg="mod">
          <ac:chgData name="Sarp Çoban" userId="885f7f31fad60238" providerId="LiveId" clId="{CEDAFF3C-6BD7-4509-ABB1-FD14D8800698}" dt="2024-03-06T21:10:27.185" v="1313" actId="123"/>
          <ac:spMkLst>
            <pc:docMk/>
            <pc:sldMk cId="3633460971" sldId="270"/>
            <ac:spMk id="3" creationId="{2BE52735-9FA5-31D5-FDF5-6FC4942B236C}"/>
          </ac:spMkLst>
        </pc:spChg>
        <pc:spChg chg="add del">
          <ac:chgData name="Sarp Çoban" userId="885f7f31fad60238" providerId="LiveId" clId="{CEDAFF3C-6BD7-4509-ABB1-FD14D8800698}" dt="2024-03-06T21:27:37.449" v="1615"/>
          <ac:spMkLst>
            <pc:docMk/>
            <pc:sldMk cId="3633460971" sldId="270"/>
            <ac:spMk id="8" creationId="{E92FEB64-6EEA-4759-B4A4-BD2C1E660BA8}"/>
          </ac:spMkLst>
        </pc:spChg>
        <pc:spChg chg="add del">
          <ac:chgData name="Sarp Çoban" userId="885f7f31fad60238" providerId="LiveId" clId="{CEDAFF3C-6BD7-4509-ABB1-FD14D8800698}" dt="2024-03-06T21:27:37.449" v="1615"/>
          <ac:spMkLst>
            <pc:docMk/>
            <pc:sldMk cId="3633460971" sldId="270"/>
            <ac:spMk id="10" creationId="{B10BB131-AC8E-4A8E-A5D1-36260F720C3B}"/>
          </ac:spMkLst>
        </pc:spChg>
        <pc:spChg chg="add del">
          <ac:chgData name="Sarp Çoban" userId="885f7f31fad60238" providerId="LiveId" clId="{CEDAFF3C-6BD7-4509-ABB1-FD14D8800698}" dt="2024-03-06T21:27:37.449" v="1615"/>
          <ac:spMkLst>
            <pc:docMk/>
            <pc:sldMk cId="3633460971" sldId="270"/>
            <ac:spMk id="12" creationId="{14847E93-7DC1-4D4B-8829-B19AA7137C50}"/>
          </ac:spMkLst>
        </pc:spChg>
        <pc:spChg chg="add del">
          <ac:chgData name="Sarp Çoban" userId="885f7f31fad60238" providerId="LiveId" clId="{CEDAFF3C-6BD7-4509-ABB1-FD14D8800698}" dt="2024-03-06T21:27:37.449" v="1615"/>
          <ac:spMkLst>
            <pc:docMk/>
            <pc:sldMk cId="3633460971" sldId="270"/>
            <ac:spMk id="14" creationId="{5566D6E1-03A1-4D73-A4E0-35D74D568A04}"/>
          </ac:spMkLst>
        </pc:spChg>
        <pc:spChg chg="add del">
          <ac:chgData name="Sarp Çoban" userId="885f7f31fad60238" providerId="LiveId" clId="{CEDAFF3C-6BD7-4509-ABB1-FD14D8800698}" dt="2024-03-06T21:27:37.449" v="1615"/>
          <ac:spMkLst>
            <pc:docMk/>
            <pc:sldMk cId="3633460971" sldId="270"/>
            <ac:spMk id="16" creationId="{9F835A99-04AC-494A-A572-AFE8413CC938}"/>
          </ac:spMkLst>
        </pc:spChg>
        <pc:spChg chg="add del">
          <ac:chgData name="Sarp Çoban" userId="885f7f31fad60238" providerId="LiveId" clId="{CEDAFF3C-6BD7-4509-ABB1-FD14D8800698}" dt="2024-03-06T21:27:37.449" v="1615"/>
          <ac:spMkLst>
            <pc:docMk/>
            <pc:sldMk cId="3633460971" sldId="270"/>
            <ac:spMk id="18" creationId="{7B786209-1B0B-4CA9-9BDD-F7327066A84D}"/>
          </ac:spMkLst>
        </pc:spChg>
        <pc:spChg chg="add del">
          <ac:chgData name="Sarp Çoban" userId="885f7f31fad60238" providerId="LiveId" clId="{CEDAFF3C-6BD7-4509-ABB1-FD14D8800698}" dt="2024-03-06T21:27:37.449" v="1615"/>
          <ac:spMkLst>
            <pc:docMk/>
            <pc:sldMk cId="3633460971" sldId="270"/>
            <ac:spMk id="20" creationId="{2D2964BB-484D-45AE-AD66-D407D0629652}"/>
          </ac:spMkLst>
        </pc:spChg>
        <pc:spChg chg="add del">
          <ac:chgData name="Sarp Çoban" userId="885f7f31fad60238" providerId="LiveId" clId="{CEDAFF3C-6BD7-4509-ABB1-FD14D8800698}" dt="2024-03-06T21:27:37.449" v="1615"/>
          <ac:spMkLst>
            <pc:docMk/>
            <pc:sldMk cId="3633460971" sldId="270"/>
            <ac:spMk id="22" creationId="{6691AC69-A76E-4DAB-B565-468B6B87ACF3}"/>
          </ac:spMkLst>
        </pc:spChg>
      </pc:sldChg>
      <pc:sldChg chg="addSp delSp modSp new mod setBg delDesignElem">
        <pc:chgData name="Sarp Çoban" userId="885f7f31fad60238" providerId="LiveId" clId="{CEDAFF3C-6BD7-4509-ABB1-FD14D8800698}" dt="2024-03-06T21:27:37.449" v="1615"/>
        <pc:sldMkLst>
          <pc:docMk/>
          <pc:sldMk cId="2235411601" sldId="271"/>
        </pc:sldMkLst>
        <pc:spChg chg="mod">
          <ac:chgData name="Sarp Çoban" userId="885f7f31fad60238" providerId="LiveId" clId="{CEDAFF3C-6BD7-4509-ABB1-FD14D8800698}" dt="2024-03-06T21:13:12.579" v="1413" actId="26606"/>
          <ac:spMkLst>
            <pc:docMk/>
            <pc:sldMk cId="2235411601" sldId="271"/>
            <ac:spMk id="2" creationId="{9AF9D3CF-1C95-0AD8-077C-61825B5CCC10}"/>
          </ac:spMkLst>
        </pc:spChg>
        <pc:spChg chg="mod">
          <ac:chgData name="Sarp Çoban" userId="885f7f31fad60238" providerId="LiveId" clId="{CEDAFF3C-6BD7-4509-ABB1-FD14D8800698}" dt="2024-03-06T21:16:55.245" v="1513" actId="123"/>
          <ac:spMkLst>
            <pc:docMk/>
            <pc:sldMk cId="2235411601" sldId="271"/>
            <ac:spMk id="3" creationId="{421EE2C5-F87E-E952-C703-71507F6A8A21}"/>
          </ac:spMkLst>
        </pc:spChg>
        <pc:spChg chg="add del">
          <ac:chgData name="Sarp Çoban" userId="885f7f31fad60238" providerId="LiveId" clId="{CEDAFF3C-6BD7-4509-ABB1-FD14D8800698}" dt="2024-03-06T21:27:37.449" v="1615"/>
          <ac:spMkLst>
            <pc:docMk/>
            <pc:sldMk cId="2235411601" sldId="271"/>
            <ac:spMk id="8" creationId="{E92FEB64-6EEA-4759-B4A4-BD2C1E660BA8}"/>
          </ac:spMkLst>
        </pc:spChg>
        <pc:spChg chg="add del">
          <ac:chgData name="Sarp Çoban" userId="885f7f31fad60238" providerId="LiveId" clId="{CEDAFF3C-6BD7-4509-ABB1-FD14D8800698}" dt="2024-03-06T21:27:37.449" v="1615"/>
          <ac:spMkLst>
            <pc:docMk/>
            <pc:sldMk cId="2235411601" sldId="271"/>
            <ac:spMk id="10" creationId="{B10BB131-AC8E-4A8E-A5D1-36260F720C3B}"/>
          </ac:spMkLst>
        </pc:spChg>
        <pc:spChg chg="add del">
          <ac:chgData name="Sarp Çoban" userId="885f7f31fad60238" providerId="LiveId" clId="{CEDAFF3C-6BD7-4509-ABB1-FD14D8800698}" dt="2024-03-06T21:27:37.449" v="1615"/>
          <ac:spMkLst>
            <pc:docMk/>
            <pc:sldMk cId="2235411601" sldId="271"/>
            <ac:spMk id="12" creationId="{14847E93-7DC1-4D4B-8829-B19AA7137C50}"/>
          </ac:spMkLst>
        </pc:spChg>
        <pc:spChg chg="add del">
          <ac:chgData name="Sarp Çoban" userId="885f7f31fad60238" providerId="LiveId" clId="{CEDAFF3C-6BD7-4509-ABB1-FD14D8800698}" dt="2024-03-06T21:27:37.449" v="1615"/>
          <ac:spMkLst>
            <pc:docMk/>
            <pc:sldMk cId="2235411601" sldId="271"/>
            <ac:spMk id="14" creationId="{5566D6E1-03A1-4D73-A4E0-35D74D568A04}"/>
          </ac:spMkLst>
        </pc:spChg>
        <pc:spChg chg="add del">
          <ac:chgData name="Sarp Çoban" userId="885f7f31fad60238" providerId="LiveId" clId="{CEDAFF3C-6BD7-4509-ABB1-FD14D8800698}" dt="2024-03-06T21:27:37.449" v="1615"/>
          <ac:spMkLst>
            <pc:docMk/>
            <pc:sldMk cId="2235411601" sldId="271"/>
            <ac:spMk id="16" creationId="{9F835A99-04AC-494A-A572-AFE8413CC938}"/>
          </ac:spMkLst>
        </pc:spChg>
        <pc:spChg chg="add del">
          <ac:chgData name="Sarp Çoban" userId="885f7f31fad60238" providerId="LiveId" clId="{CEDAFF3C-6BD7-4509-ABB1-FD14D8800698}" dt="2024-03-06T21:27:37.449" v="1615"/>
          <ac:spMkLst>
            <pc:docMk/>
            <pc:sldMk cId="2235411601" sldId="271"/>
            <ac:spMk id="18" creationId="{7B786209-1B0B-4CA9-9BDD-F7327066A84D}"/>
          </ac:spMkLst>
        </pc:spChg>
        <pc:spChg chg="add del">
          <ac:chgData name="Sarp Çoban" userId="885f7f31fad60238" providerId="LiveId" clId="{CEDAFF3C-6BD7-4509-ABB1-FD14D8800698}" dt="2024-03-06T21:27:37.449" v="1615"/>
          <ac:spMkLst>
            <pc:docMk/>
            <pc:sldMk cId="2235411601" sldId="271"/>
            <ac:spMk id="20" creationId="{2D2964BB-484D-45AE-AD66-D407D0629652}"/>
          </ac:spMkLst>
        </pc:spChg>
        <pc:spChg chg="add del">
          <ac:chgData name="Sarp Çoban" userId="885f7f31fad60238" providerId="LiveId" clId="{CEDAFF3C-6BD7-4509-ABB1-FD14D8800698}" dt="2024-03-06T21:27:37.449" v="1615"/>
          <ac:spMkLst>
            <pc:docMk/>
            <pc:sldMk cId="2235411601" sldId="271"/>
            <ac:spMk id="22" creationId="{6691AC69-A76E-4DAB-B565-468B6B87ACF3}"/>
          </ac:spMkLst>
        </pc:spChg>
      </pc:sldChg>
      <pc:sldChg chg="addSp delSp modSp new mod setBg delDesignElem">
        <pc:chgData name="Sarp Çoban" userId="885f7f31fad60238" providerId="LiveId" clId="{CEDAFF3C-6BD7-4509-ABB1-FD14D8800698}" dt="2024-03-08T07:58:19.007" v="2060" actId="20577"/>
        <pc:sldMkLst>
          <pc:docMk/>
          <pc:sldMk cId="9738387" sldId="272"/>
        </pc:sldMkLst>
        <pc:spChg chg="mod">
          <ac:chgData name="Sarp Çoban" userId="885f7f31fad60238" providerId="LiveId" clId="{CEDAFF3C-6BD7-4509-ABB1-FD14D8800698}" dt="2024-03-06T21:14:34.101" v="1440" actId="26606"/>
          <ac:spMkLst>
            <pc:docMk/>
            <pc:sldMk cId="9738387" sldId="272"/>
            <ac:spMk id="2" creationId="{51957179-412D-7EF2-A9BD-649355571BF1}"/>
          </ac:spMkLst>
        </pc:spChg>
        <pc:spChg chg="mod">
          <ac:chgData name="Sarp Çoban" userId="885f7f31fad60238" providerId="LiveId" clId="{CEDAFF3C-6BD7-4509-ABB1-FD14D8800698}" dt="2024-03-08T07:58:19.007" v="2060" actId="20577"/>
          <ac:spMkLst>
            <pc:docMk/>
            <pc:sldMk cId="9738387" sldId="272"/>
            <ac:spMk id="3" creationId="{4BAD6031-81D0-0F33-27B7-5791516CC997}"/>
          </ac:spMkLst>
        </pc:spChg>
        <pc:spChg chg="add del">
          <ac:chgData name="Sarp Çoban" userId="885f7f31fad60238" providerId="LiveId" clId="{CEDAFF3C-6BD7-4509-ABB1-FD14D8800698}" dt="2024-03-06T21:27:37.449" v="1615"/>
          <ac:spMkLst>
            <pc:docMk/>
            <pc:sldMk cId="9738387" sldId="272"/>
            <ac:spMk id="8" creationId="{E92FEB64-6EEA-4759-B4A4-BD2C1E660BA8}"/>
          </ac:spMkLst>
        </pc:spChg>
        <pc:spChg chg="add del">
          <ac:chgData name="Sarp Çoban" userId="885f7f31fad60238" providerId="LiveId" clId="{CEDAFF3C-6BD7-4509-ABB1-FD14D8800698}" dt="2024-03-06T21:27:37.449" v="1615"/>
          <ac:spMkLst>
            <pc:docMk/>
            <pc:sldMk cId="9738387" sldId="272"/>
            <ac:spMk id="10" creationId="{B10BB131-AC8E-4A8E-A5D1-36260F720C3B}"/>
          </ac:spMkLst>
        </pc:spChg>
        <pc:spChg chg="add del">
          <ac:chgData name="Sarp Çoban" userId="885f7f31fad60238" providerId="LiveId" clId="{CEDAFF3C-6BD7-4509-ABB1-FD14D8800698}" dt="2024-03-06T21:27:37.449" v="1615"/>
          <ac:spMkLst>
            <pc:docMk/>
            <pc:sldMk cId="9738387" sldId="272"/>
            <ac:spMk id="12" creationId="{14847E93-7DC1-4D4B-8829-B19AA7137C50}"/>
          </ac:spMkLst>
        </pc:spChg>
        <pc:spChg chg="add del">
          <ac:chgData name="Sarp Çoban" userId="885f7f31fad60238" providerId="LiveId" clId="{CEDAFF3C-6BD7-4509-ABB1-FD14D8800698}" dt="2024-03-06T21:27:37.449" v="1615"/>
          <ac:spMkLst>
            <pc:docMk/>
            <pc:sldMk cId="9738387" sldId="272"/>
            <ac:spMk id="14" creationId="{5566D6E1-03A1-4D73-A4E0-35D74D568A04}"/>
          </ac:spMkLst>
        </pc:spChg>
        <pc:spChg chg="add del">
          <ac:chgData name="Sarp Çoban" userId="885f7f31fad60238" providerId="LiveId" clId="{CEDAFF3C-6BD7-4509-ABB1-FD14D8800698}" dt="2024-03-06T21:27:37.449" v="1615"/>
          <ac:spMkLst>
            <pc:docMk/>
            <pc:sldMk cId="9738387" sldId="272"/>
            <ac:spMk id="16" creationId="{9F835A99-04AC-494A-A572-AFE8413CC938}"/>
          </ac:spMkLst>
        </pc:spChg>
        <pc:spChg chg="add del">
          <ac:chgData name="Sarp Çoban" userId="885f7f31fad60238" providerId="LiveId" clId="{CEDAFF3C-6BD7-4509-ABB1-FD14D8800698}" dt="2024-03-06T21:27:37.449" v="1615"/>
          <ac:spMkLst>
            <pc:docMk/>
            <pc:sldMk cId="9738387" sldId="272"/>
            <ac:spMk id="18" creationId="{7B786209-1B0B-4CA9-9BDD-F7327066A84D}"/>
          </ac:spMkLst>
        </pc:spChg>
        <pc:spChg chg="add del">
          <ac:chgData name="Sarp Çoban" userId="885f7f31fad60238" providerId="LiveId" clId="{CEDAFF3C-6BD7-4509-ABB1-FD14D8800698}" dt="2024-03-06T21:27:37.449" v="1615"/>
          <ac:spMkLst>
            <pc:docMk/>
            <pc:sldMk cId="9738387" sldId="272"/>
            <ac:spMk id="20" creationId="{2D2964BB-484D-45AE-AD66-D407D0629652}"/>
          </ac:spMkLst>
        </pc:spChg>
        <pc:spChg chg="add del">
          <ac:chgData name="Sarp Çoban" userId="885f7f31fad60238" providerId="LiveId" clId="{CEDAFF3C-6BD7-4509-ABB1-FD14D8800698}" dt="2024-03-06T21:27:37.449" v="1615"/>
          <ac:spMkLst>
            <pc:docMk/>
            <pc:sldMk cId="9738387" sldId="272"/>
            <ac:spMk id="22" creationId="{6691AC69-A76E-4DAB-B565-468B6B87ACF3}"/>
          </ac:spMkLst>
        </pc:spChg>
      </pc:sldChg>
      <pc:sldChg chg="addSp delSp modSp new mod setBg delDesignElem">
        <pc:chgData name="Sarp Çoban" userId="885f7f31fad60238" providerId="LiveId" clId="{CEDAFF3C-6BD7-4509-ABB1-FD14D8800698}" dt="2024-03-07T08:28:28.087" v="1945" actId="20577"/>
        <pc:sldMkLst>
          <pc:docMk/>
          <pc:sldMk cId="1263186615" sldId="273"/>
        </pc:sldMkLst>
        <pc:spChg chg="mod">
          <ac:chgData name="Sarp Çoban" userId="885f7f31fad60238" providerId="LiveId" clId="{CEDAFF3C-6BD7-4509-ABB1-FD14D8800698}" dt="2024-03-06T21:17:10.405" v="1514" actId="26606"/>
          <ac:spMkLst>
            <pc:docMk/>
            <pc:sldMk cId="1263186615" sldId="273"/>
            <ac:spMk id="2" creationId="{41F3428D-E7D6-98CC-163E-FEC884D46431}"/>
          </ac:spMkLst>
        </pc:spChg>
        <pc:spChg chg="mod">
          <ac:chgData name="Sarp Çoban" userId="885f7f31fad60238" providerId="LiveId" clId="{CEDAFF3C-6BD7-4509-ABB1-FD14D8800698}" dt="2024-03-07T08:28:28.087" v="1945" actId="20577"/>
          <ac:spMkLst>
            <pc:docMk/>
            <pc:sldMk cId="1263186615" sldId="273"/>
            <ac:spMk id="3" creationId="{351F6D66-C25F-FA45-7EB2-8D749350E2EA}"/>
          </ac:spMkLst>
        </pc:spChg>
        <pc:spChg chg="add del">
          <ac:chgData name="Sarp Çoban" userId="885f7f31fad60238" providerId="LiveId" clId="{CEDAFF3C-6BD7-4509-ABB1-FD14D8800698}" dt="2024-03-06T21:27:37.449" v="1615"/>
          <ac:spMkLst>
            <pc:docMk/>
            <pc:sldMk cId="1263186615" sldId="273"/>
            <ac:spMk id="8" creationId="{E92FEB64-6EEA-4759-B4A4-BD2C1E660BA8}"/>
          </ac:spMkLst>
        </pc:spChg>
        <pc:spChg chg="add del">
          <ac:chgData name="Sarp Çoban" userId="885f7f31fad60238" providerId="LiveId" clId="{CEDAFF3C-6BD7-4509-ABB1-FD14D8800698}" dt="2024-03-06T21:27:37.449" v="1615"/>
          <ac:spMkLst>
            <pc:docMk/>
            <pc:sldMk cId="1263186615" sldId="273"/>
            <ac:spMk id="10" creationId="{B10BB131-AC8E-4A8E-A5D1-36260F720C3B}"/>
          </ac:spMkLst>
        </pc:spChg>
        <pc:spChg chg="add del">
          <ac:chgData name="Sarp Çoban" userId="885f7f31fad60238" providerId="LiveId" clId="{CEDAFF3C-6BD7-4509-ABB1-FD14D8800698}" dt="2024-03-06T21:27:37.449" v="1615"/>
          <ac:spMkLst>
            <pc:docMk/>
            <pc:sldMk cId="1263186615" sldId="273"/>
            <ac:spMk id="12" creationId="{14847E93-7DC1-4D4B-8829-B19AA7137C50}"/>
          </ac:spMkLst>
        </pc:spChg>
        <pc:spChg chg="add del">
          <ac:chgData name="Sarp Çoban" userId="885f7f31fad60238" providerId="LiveId" clId="{CEDAFF3C-6BD7-4509-ABB1-FD14D8800698}" dt="2024-03-06T21:27:37.449" v="1615"/>
          <ac:spMkLst>
            <pc:docMk/>
            <pc:sldMk cId="1263186615" sldId="273"/>
            <ac:spMk id="14" creationId="{5566D6E1-03A1-4D73-A4E0-35D74D568A04}"/>
          </ac:spMkLst>
        </pc:spChg>
        <pc:spChg chg="add del">
          <ac:chgData name="Sarp Çoban" userId="885f7f31fad60238" providerId="LiveId" clId="{CEDAFF3C-6BD7-4509-ABB1-FD14D8800698}" dt="2024-03-06T21:27:37.449" v="1615"/>
          <ac:spMkLst>
            <pc:docMk/>
            <pc:sldMk cId="1263186615" sldId="273"/>
            <ac:spMk id="16" creationId="{9F835A99-04AC-494A-A572-AFE8413CC938}"/>
          </ac:spMkLst>
        </pc:spChg>
        <pc:spChg chg="add del">
          <ac:chgData name="Sarp Çoban" userId="885f7f31fad60238" providerId="LiveId" clId="{CEDAFF3C-6BD7-4509-ABB1-FD14D8800698}" dt="2024-03-06T21:27:37.449" v="1615"/>
          <ac:spMkLst>
            <pc:docMk/>
            <pc:sldMk cId="1263186615" sldId="273"/>
            <ac:spMk id="18" creationId="{7B786209-1B0B-4CA9-9BDD-F7327066A84D}"/>
          </ac:spMkLst>
        </pc:spChg>
        <pc:spChg chg="add del">
          <ac:chgData name="Sarp Çoban" userId="885f7f31fad60238" providerId="LiveId" clId="{CEDAFF3C-6BD7-4509-ABB1-FD14D8800698}" dt="2024-03-06T21:27:37.449" v="1615"/>
          <ac:spMkLst>
            <pc:docMk/>
            <pc:sldMk cId="1263186615" sldId="273"/>
            <ac:spMk id="20" creationId="{2D2964BB-484D-45AE-AD66-D407D0629652}"/>
          </ac:spMkLst>
        </pc:spChg>
        <pc:spChg chg="add del">
          <ac:chgData name="Sarp Çoban" userId="885f7f31fad60238" providerId="LiveId" clId="{CEDAFF3C-6BD7-4509-ABB1-FD14D8800698}" dt="2024-03-06T21:27:37.449" v="1615"/>
          <ac:spMkLst>
            <pc:docMk/>
            <pc:sldMk cId="1263186615" sldId="273"/>
            <ac:spMk id="22" creationId="{6691AC69-A76E-4DAB-B565-468B6B87ACF3}"/>
          </ac:spMkLst>
        </pc:spChg>
      </pc:sldChg>
      <pc:sldChg chg="addSp delSp modSp new mod setBg delDesignElem">
        <pc:chgData name="Sarp Çoban" userId="885f7f31fad60238" providerId="LiveId" clId="{CEDAFF3C-6BD7-4509-ABB1-FD14D8800698}" dt="2024-03-07T08:26:35.718" v="1846" actId="20577"/>
        <pc:sldMkLst>
          <pc:docMk/>
          <pc:sldMk cId="606097998" sldId="274"/>
        </pc:sldMkLst>
        <pc:spChg chg="mod">
          <ac:chgData name="Sarp Çoban" userId="885f7f31fad60238" providerId="LiveId" clId="{CEDAFF3C-6BD7-4509-ABB1-FD14D8800698}" dt="2024-03-06T21:21:41.324" v="1556" actId="26606"/>
          <ac:spMkLst>
            <pc:docMk/>
            <pc:sldMk cId="606097998" sldId="274"/>
            <ac:spMk id="2" creationId="{0EE92F9B-DBB9-2AFD-B07A-93E327068787}"/>
          </ac:spMkLst>
        </pc:spChg>
        <pc:spChg chg="mod">
          <ac:chgData name="Sarp Çoban" userId="885f7f31fad60238" providerId="LiveId" clId="{CEDAFF3C-6BD7-4509-ABB1-FD14D8800698}" dt="2024-03-07T08:26:35.718" v="1846" actId="20577"/>
          <ac:spMkLst>
            <pc:docMk/>
            <pc:sldMk cId="606097998" sldId="274"/>
            <ac:spMk id="3" creationId="{33F61AE9-3F8C-4D9B-0043-CC0D86A3AB9D}"/>
          </ac:spMkLst>
        </pc:spChg>
        <pc:spChg chg="add del">
          <ac:chgData name="Sarp Çoban" userId="885f7f31fad60238" providerId="LiveId" clId="{CEDAFF3C-6BD7-4509-ABB1-FD14D8800698}" dt="2024-03-06T21:27:37.449" v="1615"/>
          <ac:spMkLst>
            <pc:docMk/>
            <pc:sldMk cId="606097998" sldId="274"/>
            <ac:spMk id="8" creationId="{E92FEB64-6EEA-4759-B4A4-BD2C1E660BA8}"/>
          </ac:spMkLst>
        </pc:spChg>
        <pc:spChg chg="add del">
          <ac:chgData name="Sarp Çoban" userId="885f7f31fad60238" providerId="LiveId" clId="{CEDAFF3C-6BD7-4509-ABB1-FD14D8800698}" dt="2024-03-06T21:27:37.449" v="1615"/>
          <ac:spMkLst>
            <pc:docMk/>
            <pc:sldMk cId="606097998" sldId="274"/>
            <ac:spMk id="10" creationId="{B10BB131-AC8E-4A8E-A5D1-36260F720C3B}"/>
          </ac:spMkLst>
        </pc:spChg>
        <pc:spChg chg="add del">
          <ac:chgData name="Sarp Çoban" userId="885f7f31fad60238" providerId="LiveId" clId="{CEDAFF3C-6BD7-4509-ABB1-FD14D8800698}" dt="2024-03-06T21:27:37.449" v="1615"/>
          <ac:spMkLst>
            <pc:docMk/>
            <pc:sldMk cId="606097998" sldId="274"/>
            <ac:spMk id="12" creationId="{14847E93-7DC1-4D4B-8829-B19AA7137C50}"/>
          </ac:spMkLst>
        </pc:spChg>
        <pc:spChg chg="add del">
          <ac:chgData name="Sarp Çoban" userId="885f7f31fad60238" providerId="LiveId" clId="{CEDAFF3C-6BD7-4509-ABB1-FD14D8800698}" dt="2024-03-06T21:27:37.449" v="1615"/>
          <ac:spMkLst>
            <pc:docMk/>
            <pc:sldMk cId="606097998" sldId="274"/>
            <ac:spMk id="14" creationId="{5566D6E1-03A1-4D73-A4E0-35D74D568A04}"/>
          </ac:spMkLst>
        </pc:spChg>
        <pc:spChg chg="add del">
          <ac:chgData name="Sarp Çoban" userId="885f7f31fad60238" providerId="LiveId" clId="{CEDAFF3C-6BD7-4509-ABB1-FD14D8800698}" dt="2024-03-06T21:27:37.449" v="1615"/>
          <ac:spMkLst>
            <pc:docMk/>
            <pc:sldMk cId="606097998" sldId="274"/>
            <ac:spMk id="16" creationId="{9F835A99-04AC-494A-A572-AFE8413CC938}"/>
          </ac:spMkLst>
        </pc:spChg>
        <pc:spChg chg="add del">
          <ac:chgData name="Sarp Çoban" userId="885f7f31fad60238" providerId="LiveId" clId="{CEDAFF3C-6BD7-4509-ABB1-FD14D8800698}" dt="2024-03-06T21:27:37.449" v="1615"/>
          <ac:spMkLst>
            <pc:docMk/>
            <pc:sldMk cId="606097998" sldId="274"/>
            <ac:spMk id="18" creationId="{7B786209-1B0B-4CA9-9BDD-F7327066A84D}"/>
          </ac:spMkLst>
        </pc:spChg>
        <pc:spChg chg="add del">
          <ac:chgData name="Sarp Çoban" userId="885f7f31fad60238" providerId="LiveId" clId="{CEDAFF3C-6BD7-4509-ABB1-FD14D8800698}" dt="2024-03-06T21:27:37.449" v="1615"/>
          <ac:spMkLst>
            <pc:docMk/>
            <pc:sldMk cId="606097998" sldId="274"/>
            <ac:spMk id="20" creationId="{2D2964BB-484D-45AE-AD66-D407D0629652}"/>
          </ac:spMkLst>
        </pc:spChg>
        <pc:spChg chg="add del">
          <ac:chgData name="Sarp Çoban" userId="885f7f31fad60238" providerId="LiveId" clId="{CEDAFF3C-6BD7-4509-ABB1-FD14D8800698}" dt="2024-03-06T21:27:37.449" v="1615"/>
          <ac:spMkLst>
            <pc:docMk/>
            <pc:sldMk cId="606097998" sldId="274"/>
            <ac:spMk id="22" creationId="{6691AC69-A76E-4DAB-B565-468B6B87ACF3}"/>
          </ac:spMkLst>
        </pc:spChg>
      </pc:sldChg>
      <pc:sldChg chg="addSp delSp modSp new mod setBg delDesignElem">
        <pc:chgData name="Sarp Çoban" userId="885f7f31fad60238" providerId="LiveId" clId="{CEDAFF3C-6BD7-4509-ABB1-FD14D8800698}" dt="2024-03-07T08:25:48.968" v="1795" actId="20577"/>
        <pc:sldMkLst>
          <pc:docMk/>
          <pc:sldMk cId="4256476063" sldId="275"/>
        </pc:sldMkLst>
        <pc:spChg chg="mod">
          <ac:chgData name="Sarp Çoban" userId="885f7f31fad60238" providerId="LiveId" clId="{CEDAFF3C-6BD7-4509-ABB1-FD14D8800698}" dt="2024-03-06T21:23:52.975" v="1584" actId="26606"/>
          <ac:spMkLst>
            <pc:docMk/>
            <pc:sldMk cId="4256476063" sldId="275"/>
            <ac:spMk id="2" creationId="{C26478A9-8648-05A2-847C-A941179FAC8F}"/>
          </ac:spMkLst>
        </pc:spChg>
        <pc:spChg chg="mod">
          <ac:chgData name="Sarp Çoban" userId="885f7f31fad60238" providerId="LiveId" clId="{CEDAFF3C-6BD7-4509-ABB1-FD14D8800698}" dt="2024-03-07T08:25:48.968" v="1795" actId="20577"/>
          <ac:spMkLst>
            <pc:docMk/>
            <pc:sldMk cId="4256476063" sldId="275"/>
            <ac:spMk id="3" creationId="{8DF94668-E309-E987-E95D-776539D4D406}"/>
          </ac:spMkLst>
        </pc:spChg>
        <pc:spChg chg="add del">
          <ac:chgData name="Sarp Çoban" userId="885f7f31fad60238" providerId="LiveId" clId="{CEDAFF3C-6BD7-4509-ABB1-FD14D8800698}" dt="2024-03-06T21:27:37.449" v="1615"/>
          <ac:spMkLst>
            <pc:docMk/>
            <pc:sldMk cId="4256476063" sldId="275"/>
            <ac:spMk id="8" creationId="{E92FEB64-6EEA-4759-B4A4-BD2C1E660BA8}"/>
          </ac:spMkLst>
        </pc:spChg>
        <pc:spChg chg="add del">
          <ac:chgData name="Sarp Çoban" userId="885f7f31fad60238" providerId="LiveId" clId="{CEDAFF3C-6BD7-4509-ABB1-FD14D8800698}" dt="2024-03-06T21:27:37.449" v="1615"/>
          <ac:spMkLst>
            <pc:docMk/>
            <pc:sldMk cId="4256476063" sldId="275"/>
            <ac:spMk id="10" creationId="{B10BB131-AC8E-4A8E-A5D1-36260F720C3B}"/>
          </ac:spMkLst>
        </pc:spChg>
        <pc:spChg chg="add del">
          <ac:chgData name="Sarp Çoban" userId="885f7f31fad60238" providerId="LiveId" clId="{CEDAFF3C-6BD7-4509-ABB1-FD14D8800698}" dt="2024-03-06T21:27:37.449" v="1615"/>
          <ac:spMkLst>
            <pc:docMk/>
            <pc:sldMk cId="4256476063" sldId="275"/>
            <ac:spMk id="12" creationId="{14847E93-7DC1-4D4B-8829-B19AA7137C50}"/>
          </ac:spMkLst>
        </pc:spChg>
        <pc:spChg chg="add del">
          <ac:chgData name="Sarp Çoban" userId="885f7f31fad60238" providerId="LiveId" clId="{CEDAFF3C-6BD7-4509-ABB1-FD14D8800698}" dt="2024-03-06T21:27:37.449" v="1615"/>
          <ac:spMkLst>
            <pc:docMk/>
            <pc:sldMk cId="4256476063" sldId="275"/>
            <ac:spMk id="14" creationId="{5566D6E1-03A1-4D73-A4E0-35D74D568A04}"/>
          </ac:spMkLst>
        </pc:spChg>
        <pc:spChg chg="add del">
          <ac:chgData name="Sarp Çoban" userId="885f7f31fad60238" providerId="LiveId" clId="{CEDAFF3C-6BD7-4509-ABB1-FD14D8800698}" dt="2024-03-06T21:27:37.449" v="1615"/>
          <ac:spMkLst>
            <pc:docMk/>
            <pc:sldMk cId="4256476063" sldId="275"/>
            <ac:spMk id="16" creationId="{9F835A99-04AC-494A-A572-AFE8413CC938}"/>
          </ac:spMkLst>
        </pc:spChg>
        <pc:spChg chg="add del">
          <ac:chgData name="Sarp Çoban" userId="885f7f31fad60238" providerId="LiveId" clId="{CEDAFF3C-6BD7-4509-ABB1-FD14D8800698}" dt="2024-03-06T21:27:37.449" v="1615"/>
          <ac:spMkLst>
            <pc:docMk/>
            <pc:sldMk cId="4256476063" sldId="275"/>
            <ac:spMk id="18" creationId="{7B786209-1B0B-4CA9-9BDD-F7327066A84D}"/>
          </ac:spMkLst>
        </pc:spChg>
        <pc:spChg chg="add del">
          <ac:chgData name="Sarp Çoban" userId="885f7f31fad60238" providerId="LiveId" clId="{CEDAFF3C-6BD7-4509-ABB1-FD14D8800698}" dt="2024-03-06T21:27:37.449" v="1615"/>
          <ac:spMkLst>
            <pc:docMk/>
            <pc:sldMk cId="4256476063" sldId="275"/>
            <ac:spMk id="20" creationId="{2D2964BB-484D-45AE-AD66-D407D0629652}"/>
          </ac:spMkLst>
        </pc:spChg>
        <pc:spChg chg="add del">
          <ac:chgData name="Sarp Çoban" userId="885f7f31fad60238" providerId="LiveId" clId="{CEDAFF3C-6BD7-4509-ABB1-FD14D8800698}" dt="2024-03-06T21:27:37.449" v="1615"/>
          <ac:spMkLst>
            <pc:docMk/>
            <pc:sldMk cId="4256476063" sldId="275"/>
            <ac:spMk id="22" creationId="{6691AC69-A76E-4DAB-B565-468B6B87ACF3}"/>
          </ac:spMkLst>
        </pc:spChg>
      </pc:sldChg>
      <pc:sldChg chg="addSp delSp modSp new mod setBg delDesignElem">
        <pc:chgData name="Sarp Çoban" userId="885f7f31fad60238" providerId="LiveId" clId="{CEDAFF3C-6BD7-4509-ABB1-FD14D8800698}" dt="2024-03-06T21:27:50.434" v="1618" actId="26606"/>
        <pc:sldMkLst>
          <pc:docMk/>
          <pc:sldMk cId="1415173183" sldId="276"/>
        </pc:sldMkLst>
        <pc:spChg chg="mod">
          <ac:chgData name="Sarp Çoban" userId="885f7f31fad60238" providerId="LiveId" clId="{CEDAFF3C-6BD7-4509-ABB1-FD14D8800698}" dt="2024-03-06T21:27:50.434" v="1618" actId="26606"/>
          <ac:spMkLst>
            <pc:docMk/>
            <pc:sldMk cId="1415173183" sldId="276"/>
            <ac:spMk id="2" creationId="{AAF57283-B95C-2E1F-25C7-FF110C0443F0}"/>
          </ac:spMkLst>
        </pc:spChg>
        <pc:spChg chg="del mod">
          <ac:chgData name="Sarp Çoban" userId="885f7f31fad60238" providerId="LiveId" clId="{CEDAFF3C-6BD7-4509-ABB1-FD14D8800698}" dt="2024-03-06T21:25:24.253" v="1589" actId="26606"/>
          <ac:spMkLst>
            <pc:docMk/>
            <pc:sldMk cId="1415173183" sldId="276"/>
            <ac:spMk id="3" creationId="{DA899918-32D8-3B54-9AE4-BD38F5C6ADB1}"/>
          </ac:spMkLst>
        </pc:spChg>
        <pc:spChg chg="add del">
          <ac:chgData name="Sarp Çoban" userId="885f7f31fad60238" providerId="LiveId" clId="{CEDAFF3C-6BD7-4509-ABB1-FD14D8800698}" dt="2024-03-06T21:27:50.434" v="1618" actId="26606"/>
          <ac:spMkLst>
            <pc:docMk/>
            <pc:sldMk cId="1415173183" sldId="276"/>
            <ac:spMk id="9" creationId="{2232CA6A-2533-4944-9534-9A87A2EA61BB}"/>
          </ac:spMkLst>
        </pc:spChg>
        <pc:spChg chg="add del">
          <ac:chgData name="Sarp Çoban" userId="885f7f31fad60238" providerId="LiveId" clId="{CEDAFF3C-6BD7-4509-ABB1-FD14D8800698}" dt="2024-03-06T21:27:50.370" v="1617" actId="26606"/>
          <ac:spMkLst>
            <pc:docMk/>
            <pc:sldMk cId="1415173183" sldId="276"/>
            <ac:spMk id="22" creationId="{5628E5CB-913B-4378-97CE-18C9F6410C53}"/>
          </ac:spMkLst>
        </pc:spChg>
        <pc:spChg chg="add">
          <ac:chgData name="Sarp Çoban" userId="885f7f31fad60238" providerId="LiveId" clId="{CEDAFF3C-6BD7-4509-ABB1-FD14D8800698}" dt="2024-03-06T21:27:50.434" v="1618" actId="26606"/>
          <ac:spMkLst>
            <pc:docMk/>
            <pc:sldMk cId="1415173183" sldId="276"/>
            <ac:spMk id="24" creationId="{A5A5CE6E-90AF-4D43-A014-1F9EC83EB93D}"/>
          </ac:spMkLst>
        </pc:spChg>
        <pc:spChg chg="add">
          <ac:chgData name="Sarp Çoban" userId="885f7f31fad60238" providerId="LiveId" clId="{CEDAFF3C-6BD7-4509-ABB1-FD14D8800698}" dt="2024-03-06T21:27:50.434" v="1618" actId="26606"/>
          <ac:spMkLst>
            <pc:docMk/>
            <pc:sldMk cId="1415173183" sldId="276"/>
            <ac:spMk id="25" creationId="{9DBC8166-481C-4473-95F5-9A5B9073B7F1}"/>
          </ac:spMkLst>
        </pc:spChg>
        <pc:grpChg chg="add del">
          <ac:chgData name="Sarp Çoban" userId="885f7f31fad60238" providerId="LiveId" clId="{CEDAFF3C-6BD7-4509-ABB1-FD14D8800698}" dt="2024-03-06T21:27:50.434" v="1618" actId="26606"/>
          <ac:grpSpMkLst>
            <pc:docMk/>
            <pc:sldMk cId="1415173183" sldId="276"/>
            <ac:grpSpMk id="15" creationId="{68685BF2-60B4-41A0-9B16-61CD8CC78200}"/>
          </ac:grpSpMkLst>
        </pc:grpChg>
        <pc:graphicFrameChg chg="add mod modGraphic">
          <ac:chgData name="Sarp Çoban" userId="885f7f31fad60238" providerId="LiveId" clId="{CEDAFF3C-6BD7-4509-ABB1-FD14D8800698}" dt="2024-03-06T21:27:50.434" v="1618" actId="26606"/>
          <ac:graphicFrameMkLst>
            <pc:docMk/>
            <pc:sldMk cId="1415173183" sldId="276"/>
            <ac:graphicFrameMk id="5" creationId="{EA6F477F-2FFC-07BE-62F9-100CD4ACAD70}"/>
          </ac:graphicFrameMkLst>
        </pc:graphicFrameChg>
        <pc:cxnChg chg="add del">
          <ac:chgData name="Sarp Çoban" userId="885f7f31fad60238" providerId="LiveId" clId="{CEDAFF3C-6BD7-4509-ABB1-FD14D8800698}" dt="2024-03-06T21:27:50.434" v="1618" actId="26606"/>
          <ac:cxnSpMkLst>
            <pc:docMk/>
            <pc:sldMk cId="1415173183" sldId="276"/>
            <ac:cxnSpMk id="11" creationId="{4CE44FE1-0DFB-4432-B6F1-7BB653044F3B}"/>
          </ac:cxnSpMkLst>
        </pc:cxnChg>
        <pc:cxnChg chg="add del">
          <ac:chgData name="Sarp Çoban" userId="885f7f31fad60238" providerId="LiveId" clId="{CEDAFF3C-6BD7-4509-ABB1-FD14D8800698}" dt="2024-03-06T21:27:50.434" v="1618" actId="26606"/>
          <ac:cxnSpMkLst>
            <pc:docMk/>
            <pc:sldMk cId="1415173183" sldId="276"/>
            <ac:cxnSpMk id="13" creationId="{6D7C4AD9-61C7-4AB6-AAD1-C303A8BE36D0}"/>
          </ac:cxnSpMkLst>
        </pc:cxnChg>
      </pc:sldChg>
      <pc:sldChg chg="addSp delSp modSp new mod setBg">
        <pc:chgData name="Sarp Çoban" userId="885f7f31fad60238" providerId="LiveId" clId="{CEDAFF3C-6BD7-4509-ABB1-FD14D8800698}" dt="2024-03-06T21:27:54.946" v="1619" actId="26606"/>
        <pc:sldMkLst>
          <pc:docMk/>
          <pc:sldMk cId="1927855250" sldId="277"/>
        </pc:sldMkLst>
        <pc:spChg chg="mod">
          <ac:chgData name="Sarp Çoban" userId="885f7f31fad60238" providerId="LiveId" clId="{CEDAFF3C-6BD7-4509-ABB1-FD14D8800698}" dt="2024-03-06T21:27:54.946" v="1619" actId="26606"/>
          <ac:spMkLst>
            <pc:docMk/>
            <pc:sldMk cId="1927855250" sldId="277"/>
            <ac:spMk id="2" creationId="{AC50EBB6-2CBA-D9D6-B5FE-E2955B42B8EC}"/>
          </ac:spMkLst>
        </pc:spChg>
        <pc:spChg chg="del mod">
          <ac:chgData name="Sarp Çoban" userId="885f7f31fad60238" providerId="LiveId" clId="{CEDAFF3C-6BD7-4509-ABB1-FD14D8800698}" dt="2024-03-06T21:27:54.946" v="1619" actId="26606"/>
          <ac:spMkLst>
            <pc:docMk/>
            <pc:sldMk cId="1927855250" sldId="277"/>
            <ac:spMk id="3" creationId="{3734C031-F7C4-220C-F33C-FA953BFCA5D1}"/>
          </ac:spMkLst>
        </pc:spChg>
        <pc:spChg chg="add">
          <ac:chgData name="Sarp Çoban" userId="885f7f31fad60238" providerId="LiveId" clId="{CEDAFF3C-6BD7-4509-ABB1-FD14D8800698}" dt="2024-03-06T21:27:54.946" v="1619" actId="26606"/>
          <ac:spMkLst>
            <pc:docMk/>
            <pc:sldMk cId="1927855250" sldId="277"/>
            <ac:spMk id="9" creationId="{9DBC8166-481C-4473-95F5-9A5B9073B7F1}"/>
          </ac:spMkLst>
        </pc:spChg>
        <pc:spChg chg="add">
          <ac:chgData name="Sarp Çoban" userId="885f7f31fad60238" providerId="LiveId" clId="{CEDAFF3C-6BD7-4509-ABB1-FD14D8800698}" dt="2024-03-06T21:27:54.946" v="1619" actId="26606"/>
          <ac:spMkLst>
            <pc:docMk/>
            <pc:sldMk cId="1927855250" sldId="277"/>
            <ac:spMk id="11" creationId="{A5A5CE6E-90AF-4D43-A014-1F9EC83EB93D}"/>
          </ac:spMkLst>
        </pc:spChg>
        <pc:graphicFrameChg chg="add">
          <ac:chgData name="Sarp Çoban" userId="885f7f31fad60238" providerId="LiveId" clId="{CEDAFF3C-6BD7-4509-ABB1-FD14D8800698}" dt="2024-03-06T21:27:54.946" v="1619" actId="26606"/>
          <ac:graphicFrameMkLst>
            <pc:docMk/>
            <pc:sldMk cId="1927855250" sldId="277"/>
            <ac:graphicFrameMk id="5" creationId="{936B5AD7-E924-1902-67E9-2BC68FDBD720}"/>
          </ac:graphicFrameMkLst>
        </pc:graphicFrameChg>
      </pc:sldChg>
      <pc:sldChg chg="addSp delSp modSp new mod setBg">
        <pc:chgData name="Sarp Çoban" userId="885f7f31fad60238" providerId="LiveId" clId="{CEDAFF3C-6BD7-4509-ABB1-FD14D8800698}" dt="2024-03-06T21:29:16.848" v="1623" actId="26606"/>
        <pc:sldMkLst>
          <pc:docMk/>
          <pc:sldMk cId="4167204838" sldId="278"/>
        </pc:sldMkLst>
        <pc:spChg chg="mod">
          <ac:chgData name="Sarp Çoban" userId="885f7f31fad60238" providerId="LiveId" clId="{CEDAFF3C-6BD7-4509-ABB1-FD14D8800698}" dt="2024-03-06T21:29:16.848" v="1623" actId="26606"/>
          <ac:spMkLst>
            <pc:docMk/>
            <pc:sldMk cId="4167204838" sldId="278"/>
            <ac:spMk id="2" creationId="{03F9C383-69C7-7151-67DC-E77C3218C0E3}"/>
          </ac:spMkLst>
        </pc:spChg>
        <pc:spChg chg="del mod">
          <ac:chgData name="Sarp Çoban" userId="885f7f31fad60238" providerId="LiveId" clId="{CEDAFF3C-6BD7-4509-ABB1-FD14D8800698}" dt="2024-03-06T21:29:16.848" v="1623" actId="26606"/>
          <ac:spMkLst>
            <pc:docMk/>
            <pc:sldMk cId="4167204838" sldId="278"/>
            <ac:spMk id="3" creationId="{CFA99BDA-FAC6-4684-3564-002F19DA976E}"/>
          </ac:spMkLst>
        </pc:spChg>
        <pc:spChg chg="add">
          <ac:chgData name="Sarp Çoban" userId="885f7f31fad60238" providerId="LiveId" clId="{CEDAFF3C-6BD7-4509-ABB1-FD14D8800698}" dt="2024-03-06T21:29:16.848" v="1623" actId="26606"/>
          <ac:spMkLst>
            <pc:docMk/>
            <pc:sldMk cId="4167204838" sldId="278"/>
            <ac:spMk id="9" creationId="{9DBC8166-481C-4473-95F5-9A5B9073B7F1}"/>
          </ac:spMkLst>
        </pc:spChg>
        <pc:spChg chg="add">
          <ac:chgData name="Sarp Çoban" userId="885f7f31fad60238" providerId="LiveId" clId="{CEDAFF3C-6BD7-4509-ABB1-FD14D8800698}" dt="2024-03-06T21:29:16.848" v="1623" actId="26606"/>
          <ac:spMkLst>
            <pc:docMk/>
            <pc:sldMk cId="4167204838" sldId="278"/>
            <ac:spMk id="11" creationId="{A5A5CE6E-90AF-4D43-A014-1F9EC83EB93D}"/>
          </ac:spMkLst>
        </pc:spChg>
        <pc:graphicFrameChg chg="add">
          <ac:chgData name="Sarp Çoban" userId="885f7f31fad60238" providerId="LiveId" clId="{CEDAFF3C-6BD7-4509-ABB1-FD14D8800698}" dt="2024-03-06T21:29:16.848" v="1623" actId="26606"/>
          <ac:graphicFrameMkLst>
            <pc:docMk/>
            <pc:sldMk cId="4167204838" sldId="278"/>
            <ac:graphicFrameMk id="5" creationId="{375D834D-8494-9FF2-0654-73F882D1BED9}"/>
          </ac:graphicFrameMkLst>
        </pc:graphicFrameChg>
      </pc:sldChg>
      <pc:sldChg chg="addSp delSp modSp new mod setBg">
        <pc:chgData name="Sarp Çoban" userId="885f7f31fad60238" providerId="LiveId" clId="{CEDAFF3C-6BD7-4509-ABB1-FD14D8800698}" dt="2024-03-06T21:32:47.362" v="1641" actId="26606"/>
        <pc:sldMkLst>
          <pc:docMk/>
          <pc:sldMk cId="1803436178" sldId="279"/>
        </pc:sldMkLst>
        <pc:spChg chg="add del">
          <ac:chgData name="Sarp Çoban" userId="885f7f31fad60238" providerId="LiveId" clId="{CEDAFF3C-6BD7-4509-ABB1-FD14D8800698}" dt="2024-03-06T21:32:47.362" v="1641" actId="26606"/>
          <ac:spMkLst>
            <pc:docMk/>
            <pc:sldMk cId="1803436178" sldId="279"/>
            <ac:spMk id="2" creationId="{979BB7B1-CC3C-A5B8-D392-9964FB4664C9}"/>
          </ac:spMkLst>
        </pc:spChg>
        <pc:spChg chg="add del mod">
          <ac:chgData name="Sarp Çoban" userId="885f7f31fad60238" providerId="LiveId" clId="{CEDAFF3C-6BD7-4509-ABB1-FD14D8800698}" dt="2024-03-06T21:32:34.516" v="1636"/>
          <ac:spMkLst>
            <pc:docMk/>
            <pc:sldMk cId="1803436178" sldId="279"/>
            <ac:spMk id="3" creationId="{6DEB5924-4F97-407C-7345-86294370C9BF}"/>
          </ac:spMkLst>
        </pc:spChg>
        <pc:spChg chg="add del">
          <ac:chgData name="Sarp Çoban" userId="885f7f31fad60238" providerId="LiveId" clId="{CEDAFF3C-6BD7-4509-ABB1-FD14D8800698}" dt="2024-03-06T21:31:11.999" v="1630" actId="478"/>
          <ac:spMkLst>
            <pc:docMk/>
            <pc:sldMk cId="1803436178" sldId="279"/>
            <ac:spMk id="4" creationId="{592EB0F3-F2FF-9232-FA32-88DDEF7730E2}"/>
          </ac:spMkLst>
        </pc:spChg>
        <pc:spChg chg="add mod">
          <ac:chgData name="Sarp Çoban" userId="885f7f31fad60238" providerId="LiveId" clId="{CEDAFF3C-6BD7-4509-ABB1-FD14D8800698}" dt="2024-03-06T21:31:08.826" v="1628"/>
          <ac:spMkLst>
            <pc:docMk/>
            <pc:sldMk cId="1803436178" sldId="279"/>
            <ac:spMk id="5" creationId="{910EDCE5-32A0-52F4-DCDE-BE243A9A01DB}"/>
          </ac:spMkLst>
        </pc:spChg>
        <pc:spChg chg="add del mod ord">
          <ac:chgData name="Sarp Çoban" userId="885f7f31fad60238" providerId="LiveId" clId="{CEDAFF3C-6BD7-4509-ABB1-FD14D8800698}" dt="2024-03-06T21:32:47.362" v="1641" actId="26606"/>
          <ac:spMkLst>
            <pc:docMk/>
            <pc:sldMk cId="1803436178" sldId="279"/>
            <ac:spMk id="6" creationId="{4B77309C-DE60-E236-5135-DE241497D3ED}"/>
          </ac:spMkLst>
        </pc:spChg>
        <pc:spChg chg="add del">
          <ac:chgData name="Sarp Çoban" userId="885f7f31fad60238" providerId="LiveId" clId="{CEDAFF3C-6BD7-4509-ABB1-FD14D8800698}" dt="2024-03-06T21:32:47.360" v="1640" actId="26606"/>
          <ac:spMkLst>
            <pc:docMk/>
            <pc:sldMk cId="1803436178" sldId="279"/>
            <ac:spMk id="9" creationId="{979BB7B1-CC3C-A5B8-D392-9964FB4664C9}"/>
          </ac:spMkLst>
        </pc:spChg>
        <pc:spChg chg="add del">
          <ac:chgData name="Sarp Çoban" userId="885f7f31fad60238" providerId="LiveId" clId="{CEDAFF3C-6BD7-4509-ABB1-FD14D8800698}" dt="2024-03-06T21:32:47.360" v="1640" actId="26606"/>
          <ac:spMkLst>
            <pc:docMk/>
            <pc:sldMk cId="1803436178" sldId="279"/>
            <ac:spMk id="11" creationId="{812F4A16-CB3F-3E7A-4F3F-EEC2E14DAF87}"/>
          </ac:spMkLst>
        </pc:spChg>
        <pc:spChg chg="add del">
          <ac:chgData name="Sarp Çoban" userId="885f7f31fad60238" providerId="LiveId" clId="{CEDAFF3C-6BD7-4509-ABB1-FD14D8800698}" dt="2024-03-06T21:32:47.360" v="1640" actId="26606"/>
          <ac:spMkLst>
            <pc:docMk/>
            <pc:sldMk cId="1803436178" sldId="279"/>
            <ac:spMk id="14" creationId="{201CC55D-ED54-4C5C-95E6-10947BD1103B}"/>
          </ac:spMkLst>
        </pc:spChg>
        <pc:spChg chg="add del">
          <ac:chgData name="Sarp Çoban" userId="885f7f31fad60238" providerId="LiveId" clId="{CEDAFF3C-6BD7-4509-ABB1-FD14D8800698}" dt="2024-03-06T21:32:47.360" v="1640" actId="26606"/>
          <ac:spMkLst>
            <pc:docMk/>
            <pc:sldMk cId="1803436178" sldId="279"/>
            <ac:spMk id="20" creationId="{3873B707-463F-40B0-8227-E8CC6C67EB25}"/>
          </ac:spMkLst>
        </pc:spChg>
        <pc:spChg chg="add del">
          <ac:chgData name="Sarp Çoban" userId="885f7f31fad60238" providerId="LiveId" clId="{CEDAFF3C-6BD7-4509-ABB1-FD14D8800698}" dt="2024-03-06T21:32:47.360" v="1640" actId="26606"/>
          <ac:spMkLst>
            <pc:docMk/>
            <pc:sldMk cId="1803436178" sldId="279"/>
            <ac:spMk id="22" creationId="{C13237C8-E62C-4F0D-A318-BD6FB6C2D138}"/>
          </ac:spMkLst>
        </pc:spChg>
        <pc:spChg chg="add del">
          <ac:chgData name="Sarp Çoban" userId="885f7f31fad60238" providerId="LiveId" clId="{CEDAFF3C-6BD7-4509-ABB1-FD14D8800698}" dt="2024-03-06T21:32:47.360" v="1640" actId="26606"/>
          <ac:spMkLst>
            <pc:docMk/>
            <pc:sldMk cId="1803436178" sldId="279"/>
            <ac:spMk id="24" creationId="{19C9EAEA-39D0-4B0E-A0EB-51E7B26740B1}"/>
          </ac:spMkLst>
        </pc:spChg>
        <pc:grpChg chg="add del">
          <ac:chgData name="Sarp Çoban" userId="885f7f31fad60238" providerId="LiveId" clId="{CEDAFF3C-6BD7-4509-ABB1-FD14D8800698}" dt="2024-03-06T21:32:47.360" v="1640" actId="26606"/>
          <ac:grpSpMkLst>
            <pc:docMk/>
            <pc:sldMk cId="1803436178" sldId="279"/>
            <ac:grpSpMk id="16" creationId="{1DE889C7-FAD6-4397-98E2-05D503484459}"/>
          </ac:grpSpMkLst>
        </pc:grpChg>
        <pc:picChg chg="add mod">
          <ac:chgData name="Sarp Çoban" userId="885f7f31fad60238" providerId="LiveId" clId="{CEDAFF3C-6BD7-4509-ABB1-FD14D8800698}" dt="2024-03-06T21:32:47.362" v="1641" actId="26606"/>
          <ac:picMkLst>
            <pc:docMk/>
            <pc:sldMk cId="1803436178" sldId="279"/>
            <ac:picMk id="7" creationId="{A37D79DC-80B7-008F-7A41-89F9188604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7D967-1D2F-4925-94D9-2788A676379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9A512E6-93E2-438E-BE3C-81322DE7250E}">
      <dgm:prSet/>
      <dgm:spPr/>
      <dgm:t>
        <a:bodyPr/>
        <a:lstStyle/>
        <a:p>
          <a:r>
            <a:rPr lang="tr-TR"/>
            <a:t>Basit Tutun</a:t>
          </a:r>
          <a:endParaRPr lang="en-US"/>
        </a:p>
      </dgm:t>
    </dgm:pt>
    <dgm:pt modelId="{38394D9E-B1FE-49F3-BD94-E79DCA69363D}" type="parTrans" cxnId="{B003AE7B-AC2A-4AEC-905E-8BEDB74B7B33}">
      <dgm:prSet/>
      <dgm:spPr/>
      <dgm:t>
        <a:bodyPr/>
        <a:lstStyle/>
        <a:p>
          <a:endParaRPr lang="en-US"/>
        </a:p>
      </dgm:t>
    </dgm:pt>
    <dgm:pt modelId="{9482EB83-7590-4682-98B9-291FFE5EEE55}" type="sibTrans" cxnId="{B003AE7B-AC2A-4AEC-905E-8BEDB74B7B33}">
      <dgm:prSet/>
      <dgm:spPr/>
      <dgm:t>
        <a:bodyPr/>
        <a:lstStyle/>
        <a:p>
          <a:endParaRPr lang="en-US"/>
        </a:p>
      </dgm:t>
    </dgm:pt>
    <dgm:pt modelId="{9495DC16-591B-4B62-900F-A274DA45A299}">
      <dgm:prSet/>
      <dgm:spPr/>
      <dgm:t>
        <a:bodyPr/>
        <a:lstStyle/>
        <a:p>
          <a:r>
            <a:rPr lang="tr-TR"/>
            <a:t>Aktörleri Açıkça Tanımlayın</a:t>
          </a:r>
          <a:endParaRPr lang="en-US"/>
        </a:p>
      </dgm:t>
    </dgm:pt>
    <dgm:pt modelId="{6DB668C4-FDC2-40D0-ADC3-4ABA9935959A}" type="parTrans" cxnId="{2B2167ED-2079-4967-AD40-D4C63F17CD30}">
      <dgm:prSet/>
      <dgm:spPr/>
      <dgm:t>
        <a:bodyPr/>
        <a:lstStyle/>
        <a:p>
          <a:endParaRPr lang="en-US"/>
        </a:p>
      </dgm:t>
    </dgm:pt>
    <dgm:pt modelId="{790E8FEA-840C-4207-AB17-A2DED3D9F79D}" type="sibTrans" cxnId="{2B2167ED-2079-4967-AD40-D4C63F17CD30}">
      <dgm:prSet/>
      <dgm:spPr/>
      <dgm:t>
        <a:bodyPr/>
        <a:lstStyle/>
        <a:p>
          <a:endParaRPr lang="en-US"/>
        </a:p>
      </dgm:t>
    </dgm:pt>
    <dgm:pt modelId="{F96E30AF-90C9-4C9E-BBD6-3C064FF01FA0}">
      <dgm:prSet/>
      <dgm:spPr/>
      <dgm:t>
        <a:bodyPr/>
        <a:lstStyle/>
        <a:p>
          <a:r>
            <a:rPr lang="tr-TR"/>
            <a:t>Kullanım Örnekleri Eylem Odaklı Olmalıdır</a:t>
          </a:r>
          <a:endParaRPr lang="en-US"/>
        </a:p>
      </dgm:t>
    </dgm:pt>
    <dgm:pt modelId="{32620034-0BEA-492C-8EE4-7044B04B5474}" type="parTrans" cxnId="{A41C83A7-9E42-4B19-947D-52DA7E717C04}">
      <dgm:prSet/>
      <dgm:spPr/>
      <dgm:t>
        <a:bodyPr/>
        <a:lstStyle/>
        <a:p>
          <a:endParaRPr lang="en-US"/>
        </a:p>
      </dgm:t>
    </dgm:pt>
    <dgm:pt modelId="{93F06142-B41D-4B20-9203-6BF23A609A25}" type="sibTrans" cxnId="{A41C83A7-9E42-4B19-947D-52DA7E717C04}">
      <dgm:prSet/>
      <dgm:spPr/>
      <dgm:t>
        <a:bodyPr/>
        <a:lstStyle/>
        <a:p>
          <a:endParaRPr lang="en-US"/>
        </a:p>
      </dgm:t>
    </dgm:pt>
    <dgm:pt modelId="{961344A3-DE38-4B16-ACCD-2A9321A5849A}">
      <dgm:prSet/>
      <dgm:spPr/>
      <dgm:t>
        <a:bodyPr/>
        <a:lstStyle/>
        <a:p>
          <a:r>
            <a:rPr lang="tr-TR"/>
            <a:t>Paydaşlarla Kullanım Örneklerini Doğrulama</a:t>
          </a:r>
          <a:endParaRPr lang="en-US"/>
        </a:p>
      </dgm:t>
    </dgm:pt>
    <dgm:pt modelId="{201A3E14-0E5D-44B2-8AB9-8BAE15EF6EB6}" type="parTrans" cxnId="{01F12717-7AF6-4FCA-A777-88237CD95295}">
      <dgm:prSet/>
      <dgm:spPr/>
      <dgm:t>
        <a:bodyPr/>
        <a:lstStyle/>
        <a:p>
          <a:endParaRPr lang="en-US"/>
        </a:p>
      </dgm:t>
    </dgm:pt>
    <dgm:pt modelId="{275978CD-3B4B-4744-93C4-61CCB7C9E276}" type="sibTrans" cxnId="{01F12717-7AF6-4FCA-A777-88237CD95295}">
      <dgm:prSet/>
      <dgm:spPr/>
      <dgm:t>
        <a:bodyPr/>
        <a:lstStyle/>
        <a:p>
          <a:endParaRPr lang="en-US"/>
        </a:p>
      </dgm:t>
    </dgm:pt>
    <dgm:pt modelId="{B5EE722F-C056-4BF5-9148-990561C361A7}" type="pres">
      <dgm:prSet presAssocID="{59F7D967-1D2F-4925-94D9-2788A6763790}" presName="vert0" presStyleCnt="0">
        <dgm:presLayoutVars>
          <dgm:dir/>
          <dgm:animOne val="branch"/>
          <dgm:animLvl val="lvl"/>
        </dgm:presLayoutVars>
      </dgm:prSet>
      <dgm:spPr/>
    </dgm:pt>
    <dgm:pt modelId="{6BB1D4D6-E9BF-439D-8E27-7A1D2F0BF959}" type="pres">
      <dgm:prSet presAssocID="{19A512E6-93E2-438E-BE3C-81322DE7250E}" presName="thickLine" presStyleLbl="alignNode1" presStyleIdx="0" presStyleCnt="4"/>
      <dgm:spPr/>
    </dgm:pt>
    <dgm:pt modelId="{6D49A979-0B7F-402A-A170-2E9E53BF0295}" type="pres">
      <dgm:prSet presAssocID="{19A512E6-93E2-438E-BE3C-81322DE7250E}" presName="horz1" presStyleCnt="0"/>
      <dgm:spPr/>
    </dgm:pt>
    <dgm:pt modelId="{52741261-0C90-42D8-9BC3-66063F794D90}" type="pres">
      <dgm:prSet presAssocID="{19A512E6-93E2-438E-BE3C-81322DE7250E}" presName="tx1" presStyleLbl="revTx" presStyleIdx="0" presStyleCnt="4"/>
      <dgm:spPr/>
    </dgm:pt>
    <dgm:pt modelId="{EB07D304-B573-4BE8-8B36-D210E62262F9}" type="pres">
      <dgm:prSet presAssocID="{19A512E6-93E2-438E-BE3C-81322DE7250E}" presName="vert1" presStyleCnt="0"/>
      <dgm:spPr/>
    </dgm:pt>
    <dgm:pt modelId="{CA434827-C424-49DF-8145-126F7EF0791C}" type="pres">
      <dgm:prSet presAssocID="{9495DC16-591B-4B62-900F-A274DA45A299}" presName="thickLine" presStyleLbl="alignNode1" presStyleIdx="1" presStyleCnt="4"/>
      <dgm:spPr/>
    </dgm:pt>
    <dgm:pt modelId="{4BFE5193-4D18-49C4-9510-8DB016639B8E}" type="pres">
      <dgm:prSet presAssocID="{9495DC16-591B-4B62-900F-A274DA45A299}" presName="horz1" presStyleCnt="0"/>
      <dgm:spPr/>
    </dgm:pt>
    <dgm:pt modelId="{2959F63B-A7C6-422F-BFBC-AA2E781098DF}" type="pres">
      <dgm:prSet presAssocID="{9495DC16-591B-4B62-900F-A274DA45A299}" presName="tx1" presStyleLbl="revTx" presStyleIdx="1" presStyleCnt="4"/>
      <dgm:spPr/>
    </dgm:pt>
    <dgm:pt modelId="{87D16BFC-3DE5-4145-8B72-68B70FA02966}" type="pres">
      <dgm:prSet presAssocID="{9495DC16-591B-4B62-900F-A274DA45A299}" presName="vert1" presStyleCnt="0"/>
      <dgm:spPr/>
    </dgm:pt>
    <dgm:pt modelId="{0DB975DB-84DE-44B8-BF9C-D126A6914E40}" type="pres">
      <dgm:prSet presAssocID="{F96E30AF-90C9-4C9E-BBD6-3C064FF01FA0}" presName="thickLine" presStyleLbl="alignNode1" presStyleIdx="2" presStyleCnt="4"/>
      <dgm:spPr/>
    </dgm:pt>
    <dgm:pt modelId="{1C3C4C31-FBE9-4D5A-8ADC-5CD0E89E0913}" type="pres">
      <dgm:prSet presAssocID="{F96E30AF-90C9-4C9E-BBD6-3C064FF01FA0}" presName="horz1" presStyleCnt="0"/>
      <dgm:spPr/>
    </dgm:pt>
    <dgm:pt modelId="{6E3475AD-928C-4489-83EF-7DD510470F71}" type="pres">
      <dgm:prSet presAssocID="{F96E30AF-90C9-4C9E-BBD6-3C064FF01FA0}" presName="tx1" presStyleLbl="revTx" presStyleIdx="2" presStyleCnt="4"/>
      <dgm:spPr/>
    </dgm:pt>
    <dgm:pt modelId="{79F7D4AE-BEEE-46F8-AAFD-02E965AC7CED}" type="pres">
      <dgm:prSet presAssocID="{F96E30AF-90C9-4C9E-BBD6-3C064FF01FA0}" presName="vert1" presStyleCnt="0"/>
      <dgm:spPr/>
    </dgm:pt>
    <dgm:pt modelId="{5F580F35-804E-4742-BE4F-96647FA54137}" type="pres">
      <dgm:prSet presAssocID="{961344A3-DE38-4B16-ACCD-2A9321A5849A}" presName="thickLine" presStyleLbl="alignNode1" presStyleIdx="3" presStyleCnt="4"/>
      <dgm:spPr/>
    </dgm:pt>
    <dgm:pt modelId="{7F133D1B-C07F-445F-A2A7-30C089E5BC05}" type="pres">
      <dgm:prSet presAssocID="{961344A3-DE38-4B16-ACCD-2A9321A5849A}" presName="horz1" presStyleCnt="0"/>
      <dgm:spPr/>
    </dgm:pt>
    <dgm:pt modelId="{84309679-925C-432F-89E2-01B05DF8E7B0}" type="pres">
      <dgm:prSet presAssocID="{961344A3-DE38-4B16-ACCD-2A9321A5849A}" presName="tx1" presStyleLbl="revTx" presStyleIdx="3" presStyleCnt="4"/>
      <dgm:spPr/>
    </dgm:pt>
    <dgm:pt modelId="{BF5BCED2-0941-41B3-B9A2-880621862BD9}" type="pres">
      <dgm:prSet presAssocID="{961344A3-DE38-4B16-ACCD-2A9321A5849A}" presName="vert1" presStyleCnt="0"/>
      <dgm:spPr/>
    </dgm:pt>
  </dgm:ptLst>
  <dgm:cxnLst>
    <dgm:cxn modelId="{01F12717-7AF6-4FCA-A777-88237CD95295}" srcId="{59F7D967-1D2F-4925-94D9-2788A6763790}" destId="{961344A3-DE38-4B16-ACCD-2A9321A5849A}" srcOrd="3" destOrd="0" parTransId="{201A3E14-0E5D-44B2-8AB9-8BAE15EF6EB6}" sibTransId="{275978CD-3B4B-4744-93C4-61CCB7C9E276}"/>
    <dgm:cxn modelId="{65DAEF3C-2A2A-4B58-8ED1-47CF091E0EFD}" type="presOf" srcId="{19A512E6-93E2-438E-BE3C-81322DE7250E}" destId="{52741261-0C90-42D8-9BC3-66063F794D90}" srcOrd="0" destOrd="0" presId="urn:microsoft.com/office/officeart/2008/layout/LinedList"/>
    <dgm:cxn modelId="{AE6CB278-B7D0-46C3-9F2F-2616BA8077ED}" type="presOf" srcId="{961344A3-DE38-4B16-ACCD-2A9321A5849A}" destId="{84309679-925C-432F-89E2-01B05DF8E7B0}" srcOrd="0" destOrd="0" presId="urn:microsoft.com/office/officeart/2008/layout/LinedList"/>
    <dgm:cxn modelId="{B003AE7B-AC2A-4AEC-905E-8BEDB74B7B33}" srcId="{59F7D967-1D2F-4925-94D9-2788A6763790}" destId="{19A512E6-93E2-438E-BE3C-81322DE7250E}" srcOrd="0" destOrd="0" parTransId="{38394D9E-B1FE-49F3-BD94-E79DCA69363D}" sibTransId="{9482EB83-7590-4682-98B9-291FFE5EEE55}"/>
    <dgm:cxn modelId="{A41C83A7-9E42-4B19-947D-52DA7E717C04}" srcId="{59F7D967-1D2F-4925-94D9-2788A6763790}" destId="{F96E30AF-90C9-4C9E-BBD6-3C064FF01FA0}" srcOrd="2" destOrd="0" parTransId="{32620034-0BEA-492C-8EE4-7044B04B5474}" sibTransId="{93F06142-B41D-4B20-9203-6BF23A609A25}"/>
    <dgm:cxn modelId="{0A6B2FBD-73F7-4778-86D3-D88AA4CAC395}" type="presOf" srcId="{9495DC16-591B-4B62-900F-A274DA45A299}" destId="{2959F63B-A7C6-422F-BFBC-AA2E781098DF}" srcOrd="0" destOrd="0" presId="urn:microsoft.com/office/officeart/2008/layout/LinedList"/>
    <dgm:cxn modelId="{811DA2C9-C531-4AAD-99EB-FBAFB12D76E0}" type="presOf" srcId="{F96E30AF-90C9-4C9E-BBD6-3C064FF01FA0}" destId="{6E3475AD-928C-4489-83EF-7DD510470F71}" srcOrd="0" destOrd="0" presId="urn:microsoft.com/office/officeart/2008/layout/LinedList"/>
    <dgm:cxn modelId="{3362FBCC-1C40-48BF-9E6C-DD49A136B233}" type="presOf" srcId="{59F7D967-1D2F-4925-94D9-2788A6763790}" destId="{B5EE722F-C056-4BF5-9148-990561C361A7}" srcOrd="0" destOrd="0" presId="urn:microsoft.com/office/officeart/2008/layout/LinedList"/>
    <dgm:cxn modelId="{2B2167ED-2079-4967-AD40-D4C63F17CD30}" srcId="{59F7D967-1D2F-4925-94D9-2788A6763790}" destId="{9495DC16-591B-4B62-900F-A274DA45A299}" srcOrd="1" destOrd="0" parTransId="{6DB668C4-FDC2-40D0-ADC3-4ABA9935959A}" sibTransId="{790E8FEA-840C-4207-AB17-A2DED3D9F79D}"/>
    <dgm:cxn modelId="{FF39254F-D214-49A5-AA24-75C004DAE6B7}" type="presParOf" srcId="{B5EE722F-C056-4BF5-9148-990561C361A7}" destId="{6BB1D4D6-E9BF-439D-8E27-7A1D2F0BF959}" srcOrd="0" destOrd="0" presId="urn:microsoft.com/office/officeart/2008/layout/LinedList"/>
    <dgm:cxn modelId="{F0A9E00A-0234-4CCB-BE53-F7D0B9E96F54}" type="presParOf" srcId="{B5EE722F-C056-4BF5-9148-990561C361A7}" destId="{6D49A979-0B7F-402A-A170-2E9E53BF0295}" srcOrd="1" destOrd="0" presId="urn:microsoft.com/office/officeart/2008/layout/LinedList"/>
    <dgm:cxn modelId="{F7F6EB34-D221-4D35-9A18-82C2B3DFFDC7}" type="presParOf" srcId="{6D49A979-0B7F-402A-A170-2E9E53BF0295}" destId="{52741261-0C90-42D8-9BC3-66063F794D90}" srcOrd="0" destOrd="0" presId="urn:microsoft.com/office/officeart/2008/layout/LinedList"/>
    <dgm:cxn modelId="{A143116E-4206-4FA8-9366-01E6672B9CCD}" type="presParOf" srcId="{6D49A979-0B7F-402A-A170-2E9E53BF0295}" destId="{EB07D304-B573-4BE8-8B36-D210E62262F9}" srcOrd="1" destOrd="0" presId="urn:microsoft.com/office/officeart/2008/layout/LinedList"/>
    <dgm:cxn modelId="{5239E8A0-CB7D-4DBE-8BE0-A601FAF4AC5E}" type="presParOf" srcId="{B5EE722F-C056-4BF5-9148-990561C361A7}" destId="{CA434827-C424-49DF-8145-126F7EF0791C}" srcOrd="2" destOrd="0" presId="urn:microsoft.com/office/officeart/2008/layout/LinedList"/>
    <dgm:cxn modelId="{8FC7A1AF-5B41-49EF-B2B5-190488AEA67B}" type="presParOf" srcId="{B5EE722F-C056-4BF5-9148-990561C361A7}" destId="{4BFE5193-4D18-49C4-9510-8DB016639B8E}" srcOrd="3" destOrd="0" presId="urn:microsoft.com/office/officeart/2008/layout/LinedList"/>
    <dgm:cxn modelId="{6F71A3A0-6D5E-499A-9594-566A0BD077B6}" type="presParOf" srcId="{4BFE5193-4D18-49C4-9510-8DB016639B8E}" destId="{2959F63B-A7C6-422F-BFBC-AA2E781098DF}" srcOrd="0" destOrd="0" presId="urn:microsoft.com/office/officeart/2008/layout/LinedList"/>
    <dgm:cxn modelId="{14D5F4C5-93EA-4E12-8749-99A5A08AA3DF}" type="presParOf" srcId="{4BFE5193-4D18-49C4-9510-8DB016639B8E}" destId="{87D16BFC-3DE5-4145-8B72-68B70FA02966}" srcOrd="1" destOrd="0" presId="urn:microsoft.com/office/officeart/2008/layout/LinedList"/>
    <dgm:cxn modelId="{A3E706FD-F22A-4C37-89EE-E869D26DDD23}" type="presParOf" srcId="{B5EE722F-C056-4BF5-9148-990561C361A7}" destId="{0DB975DB-84DE-44B8-BF9C-D126A6914E40}" srcOrd="4" destOrd="0" presId="urn:microsoft.com/office/officeart/2008/layout/LinedList"/>
    <dgm:cxn modelId="{CCA2894A-DCF4-4910-87BE-C9262171CB3B}" type="presParOf" srcId="{B5EE722F-C056-4BF5-9148-990561C361A7}" destId="{1C3C4C31-FBE9-4D5A-8ADC-5CD0E89E0913}" srcOrd="5" destOrd="0" presId="urn:microsoft.com/office/officeart/2008/layout/LinedList"/>
    <dgm:cxn modelId="{C666E914-39ED-4F2E-B272-EA0140AC3931}" type="presParOf" srcId="{1C3C4C31-FBE9-4D5A-8ADC-5CD0E89E0913}" destId="{6E3475AD-928C-4489-83EF-7DD510470F71}" srcOrd="0" destOrd="0" presId="urn:microsoft.com/office/officeart/2008/layout/LinedList"/>
    <dgm:cxn modelId="{672FE5C0-2569-40D5-9041-D5A1B00D1A07}" type="presParOf" srcId="{1C3C4C31-FBE9-4D5A-8ADC-5CD0E89E0913}" destId="{79F7D4AE-BEEE-46F8-AAFD-02E965AC7CED}" srcOrd="1" destOrd="0" presId="urn:microsoft.com/office/officeart/2008/layout/LinedList"/>
    <dgm:cxn modelId="{FCAAA489-E952-41E0-B605-9DBB8FC993E1}" type="presParOf" srcId="{B5EE722F-C056-4BF5-9148-990561C361A7}" destId="{5F580F35-804E-4742-BE4F-96647FA54137}" srcOrd="6" destOrd="0" presId="urn:microsoft.com/office/officeart/2008/layout/LinedList"/>
    <dgm:cxn modelId="{6319BD48-D8F7-4856-9863-D3BEC65F42AD}" type="presParOf" srcId="{B5EE722F-C056-4BF5-9148-990561C361A7}" destId="{7F133D1B-C07F-445F-A2A7-30C089E5BC05}" srcOrd="7" destOrd="0" presId="urn:microsoft.com/office/officeart/2008/layout/LinedList"/>
    <dgm:cxn modelId="{26BBA72D-168F-4EE5-969D-A3B04CB54932}" type="presParOf" srcId="{7F133D1B-C07F-445F-A2A7-30C089E5BC05}" destId="{84309679-925C-432F-89E2-01B05DF8E7B0}" srcOrd="0" destOrd="0" presId="urn:microsoft.com/office/officeart/2008/layout/LinedList"/>
    <dgm:cxn modelId="{BBD320AF-B06E-449E-8B70-B0406A2EDF70}" type="presParOf" srcId="{7F133D1B-C07F-445F-A2A7-30C089E5BC05}" destId="{BF5BCED2-0941-41B3-B9A2-880621862B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BE5630-119A-4AF5-BC0B-441A941B71A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37BAA329-D700-4EE2-A1D4-FF6DB60113A1}">
      <dgm:prSet/>
      <dgm:spPr/>
      <dgm:t>
        <a:bodyPr/>
        <a:lstStyle/>
        <a:p>
          <a:r>
            <a:rPr lang="tr-TR"/>
            <a:t>Açık İletişim</a:t>
          </a:r>
          <a:endParaRPr lang="en-US"/>
        </a:p>
      </dgm:t>
    </dgm:pt>
    <dgm:pt modelId="{69DCEAB0-F7E4-47C2-881C-636D6E4FD3DC}" type="parTrans" cxnId="{E1756A59-BD94-4199-872E-09AD407DF1A4}">
      <dgm:prSet/>
      <dgm:spPr/>
      <dgm:t>
        <a:bodyPr/>
        <a:lstStyle/>
        <a:p>
          <a:endParaRPr lang="en-US"/>
        </a:p>
      </dgm:t>
    </dgm:pt>
    <dgm:pt modelId="{D0A136CB-4182-4241-BBC2-6BABF2A79FFE}" type="sibTrans" cxnId="{E1756A59-BD94-4199-872E-09AD407DF1A4}">
      <dgm:prSet/>
      <dgm:spPr/>
      <dgm:t>
        <a:bodyPr/>
        <a:lstStyle/>
        <a:p>
          <a:endParaRPr lang="en-US"/>
        </a:p>
      </dgm:t>
    </dgm:pt>
    <dgm:pt modelId="{01868083-BB31-4FA4-AF11-F3718BA8A954}">
      <dgm:prSet/>
      <dgm:spPr/>
      <dgm:t>
        <a:bodyPr/>
        <a:lstStyle/>
        <a:p>
          <a:r>
            <a:rPr lang="tr-TR"/>
            <a:t>Gereksinim Analizi</a:t>
          </a:r>
          <a:endParaRPr lang="en-US"/>
        </a:p>
      </dgm:t>
    </dgm:pt>
    <dgm:pt modelId="{4E55267C-35B8-4872-B39F-BA1AA600CA83}" type="parTrans" cxnId="{77AAAD91-75C9-4650-90C2-70534D76FADB}">
      <dgm:prSet/>
      <dgm:spPr/>
      <dgm:t>
        <a:bodyPr/>
        <a:lstStyle/>
        <a:p>
          <a:endParaRPr lang="en-US"/>
        </a:p>
      </dgm:t>
    </dgm:pt>
    <dgm:pt modelId="{9A6C208F-184B-48FE-AAB7-C1B045165B17}" type="sibTrans" cxnId="{77AAAD91-75C9-4650-90C2-70534D76FADB}">
      <dgm:prSet/>
      <dgm:spPr/>
      <dgm:t>
        <a:bodyPr/>
        <a:lstStyle/>
        <a:p>
          <a:endParaRPr lang="en-US"/>
        </a:p>
      </dgm:t>
    </dgm:pt>
    <dgm:pt modelId="{07D13AAD-FFB3-49C2-84FD-134B120F27B8}">
      <dgm:prSet/>
      <dgm:spPr/>
      <dgm:t>
        <a:bodyPr/>
        <a:lstStyle/>
        <a:p>
          <a:r>
            <a:rPr lang="tr-TR"/>
            <a:t>Sistem Tasarımı</a:t>
          </a:r>
          <a:endParaRPr lang="en-US"/>
        </a:p>
      </dgm:t>
    </dgm:pt>
    <dgm:pt modelId="{7617F958-072E-4253-BBBA-D225C098C7F4}" type="parTrans" cxnId="{4C382B30-9BC7-4E58-B356-1BEA21EC7005}">
      <dgm:prSet/>
      <dgm:spPr/>
      <dgm:t>
        <a:bodyPr/>
        <a:lstStyle/>
        <a:p>
          <a:endParaRPr lang="en-US"/>
        </a:p>
      </dgm:t>
    </dgm:pt>
    <dgm:pt modelId="{F82E209D-CAFA-4C9E-8DC2-3C8A619AAACD}" type="sibTrans" cxnId="{4C382B30-9BC7-4E58-B356-1BEA21EC7005}">
      <dgm:prSet/>
      <dgm:spPr/>
      <dgm:t>
        <a:bodyPr/>
        <a:lstStyle/>
        <a:p>
          <a:endParaRPr lang="en-US"/>
        </a:p>
      </dgm:t>
    </dgm:pt>
    <dgm:pt modelId="{7713D358-3CBD-4B8B-BCA7-DB3D80106B0C}">
      <dgm:prSet/>
      <dgm:spPr/>
      <dgm:t>
        <a:bodyPr/>
        <a:lstStyle/>
        <a:p>
          <a:r>
            <a:rPr lang="tr-TR"/>
            <a:t>Test ve Doğrulama</a:t>
          </a:r>
          <a:endParaRPr lang="en-US"/>
        </a:p>
      </dgm:t>
    </dgm:pt>
    <dgm:pt modelId="{7DA263C1-3402-4889-B1F1-5A5FDE7016AF}" type="parTrans" cxnId="{2227AB5C-64F5-4614-B511-611D40AD32B8}">
      <dgm:prSet/>
      <dgm:spPr/>
      <dgm:t>
        <a:bodyPr/>
        <a:lstStyle/>
        <a:p>
          <a:endParaRPr lang="en-US"/>
        </a:p>
      </dgm:t>
    </dgm:pt>
    <dgm:pt modelId="{BE680580-C108-4A14-B047-B7D8DFB8309E}" type="sibTrans" cxnId="{2227AB5C-64F5-4614-B511-611D40AD32B8}">
      <dgm:prSet/>
      <dgm:spPr/>
      <dgm:t>
        <a:bodyPr/>
        <a:lstStyle/>
        <a:p>
          <a:endParaRPr lang="en-US"/>
        </a:p>
      </dgm:t>
    </dgm:pt>
    <dgm:pt modelId="{57B72F3C-AD11-453D-A8DF-41664587024F}" type="pres">
      <dgm:prSet presAssocID="{41BE5630-119A-4AF5-BC0B-441A941B71A3}" presName="vert0" presStyleCnt="0">
        <dgm:presLayoutVars>
          <dgm:dir/>
          <dgm:animOne val="branch"/>
          <dgm:animLvl val="lvl"/>
        </dgm:presLayoutVars>
      </dgm:prSet>
      <dgm:spPr/>
    </dgm:pt>
    <dgm:pt modelId="{117E8440-5220-4E5C-8886-725AC1BDA4DA}" type="pres">
      <dgm:prSet presAssocID="{37BAA329-D700-4EE2-A1D4-FF6DB60113A1}" presName="thickLine" presStyleLbl="alignNode1" presStyleIdx="0" presStyleCnt="4"/>
      <dgm:spPr/>
    </dgm:pt>
    <dgm:pt modelId="{8315902E-FC06-4924-808A-F5D63E0909F9}" type="pres">
      <dgm:prSet presAssocID="{37BAA329-D700-4EE2-A1D4-FF6DB60113A1}" presName="horz1" presStyleCnt="0"/>
      <dgm:spPr/>
    </dgm:pt>
    <dgm:pt modelId="{96D31204-2F3C-48B7-AF14-7081BDA1466B}" type="pres">
      <dgm:prSet presAssocID="{37BAA329-D700-4EE2-A1D4-FF6DB60113A1}" presName="tx1" presStyleLbl="revTx" presStyleIdx="0" presStyleCnt="4"/>
      <dgm:spPr/>
    </dgm:pt>
    <dgm:pt modelId="{E0407380-3331-452C-A5A7-0093938F44C3}" type="pres">
      <dgm:prSet presAssocID="{37BAA329-D700-4EE2-A1D4-FF6DB60113A1}" presName="vert1" presStyleCnt="0"/>
      <dgm:spPr/>
    </dgm:pt>
    <dgm:pt modelId="{53E001A8-BB52-4B70-9C73-DE12DA4F7CD6}" type="pres">
      <dgm:prSet presAssocID="{01868083-BB31-4FA4-AF11-F3718BA8A954}" presName="thickLine" presStyleLbl="alignNode1" presStyleIdx="1" presStyleCnt="4"/>
      <dgm:spPr/>
    </dgm:pt>
    <dgm:pt modelId="{4E19AC26-3AAB-4EC7-91D3-993562E292BC}" type="pres">
      <dgm:prSet presAssocID="{01868083-BB31-4FA4-AF11-F3718BA8A954}" presName="horz1" presStyleCnt="0"/>
      <dgm:spPr/>
    </dgm:pt>
    <dgm:pt modelId="{150894EE-7A13-4457-9057-1EFA31431BC4}" type="pres">
      <dgm:prSet presAssocID="{01868083-BB31-4FA4-AF11-F3718BA8A954}" presName="tx1" presStyleLbl="revTx" presStyleIdx="1" presStyleCnt="4"/>
      <dgm:spPr/>
    </dgm:pt>
    <dgm:pt modelId="{B48D9D6B-CAA6-4FD3-9856-ED2D68976225}" type="pres">
      <dgm:prSet presAssocID="{01868083-BB31-4FA4-AF11-F3718BA8A954}" presName="vert1" presStyleCnt="0"/>
      <dgm:spPr/>
    </dgm:pt>
    <dgm:pt modelId="{79C09B75-D6A0-4A9D-9BB6-2C874FE31559}" type="pres">
      <dgm:prSet presAssocID="{07D13AAD-FFB3-49C2-84FD-134B120F27B8}" presName="thickLine" presStyleLbl="alignNode1" presStyleIdx="2" presStyleCnt="4"/>
      <dgm:spPr/>
    </dgm:pt>
    <dgm:pt modelId="{5ABCA4A2-CBB0-4F01-879D-0ED0BA98A109}" type="pres">
      <dgm:prSet presAssocID="{07D13AAD-FFB3-49C2-84FD-134B120F27B8}" presName="horz1" presStyleCnt="0"/>
      <dgm:spPr/>
    </dgm:pt>
    <dgm:pt modelId="{1A6FE01F-78A6-400C-A066-96EDF465244A}" type="pres">
      <dgm:prSet presAssocID="{07D13AAD-FFB3-49C2-84FD-134B120F27B8}" presName="tx1" presStyleLbl="revTx" presStyleIdx="2" presStyleCnt="4"/>
      <dgm:spPr/>
    </dgm:pt>
    <dgm:pt modelId="{2890D1E6-E958-4A8D-B810-1520FBF29042}" type="pres">
      <dgm:prSet presAssocID="{07D13AAD-FFB3-49C2-84FD-134B120F27B8}" presName="vert1" presStyleCnt="0"/>
      <dgm:spPr/>
    </dgm:pt>
    <dgm:pt modelId="{530674D6-1727-4379-9844-85757C024309}" type="pres">
      <dgm:prSet presAssocID="{7713D358-3CBD-4B8B-BCA7-DB3D80106B0C}" presName="thickLine" presStyleLbl="alignNode1" presStyleIdx="3" presStyleCnt="4"/>
      <dgm:spPr/>
    </dgm:pt>
    <dgm:pt modelId="{9AEE4743-F5F9-426E-A778-8EC99C82889F}" type="pres">
      <dgm:prSet presAssocID="{7713D358-3CBD-4B8B-BCA7-DB3D80106B0C}" presName="horz1" presStyleCnt="0"/>
      <dgm:spPr/>
    </dgm:pt>
    <dgm:pt modelId="{3631703C-B58E-441E-87CC-9A02650F1EE6}" type="pres">
      <dgm:prSet presAssocID="{7713D358-3CBD-4B8B-BCA7-DB3D80106B0C}" presName="tx1" presStyleLbl="revTx" presStyleIdx="3" presStyleCnt="4"/>
      <dgm:spPr/>
    </dgm:pt>
    <dgm:pt modelId="{4181869A-A5FE-4635-AB46-D315569AB7E0}" type="pres">
      <dgm:prSet presAssocID="{7713D358-3CBD-4B8B-BCA7-DB3D80106B0C}" presName="vert1" presStyleCnt="0"/>
      <dgm:spPr/>
    </dgm:pt>
  </dgm:ptLst>
  <dgm:cxnLst>
    <dgm:cxn modelId="{ED1E810C-2C82-4962-BB43-10212A4BB568}" type="presOf" srcId="{37BAA329-D700-4EE2-A1D4-FF6DB60113A1}" destId="{96D31204-2F3C-48B7-AF14-7081BDA1466B}" srcOrd="0" destOrd="0" presId="urn:microsoft.com/office/officeart/2008/layout/LinedList"/>
    <dgm:cxn modelId="{4C382B30-9BC7-4E58-B356-1BEA21EC7005}" srcId="{41BE5630-119A-4AF5-BC0B-441A941B71A3}" destId="{07D13AAD-FFB3-49C2-84FD-134B120F27B8}" srcOrd="2" destOrd="0" parTransId="{7617F958-072E-4253-BBBA-D225C098C7F4}" sibTransId="{F82E209D-CAFA-4C9E-8DC2-3C8A619AAACD}"/>
    <dgm:cxn modelId="{2227AB5C-64F5-4614-B511-611D40AD32B8}" srcId="{41BE5630-119A-4AF5-BC0B-441A941B71A3}" destId="{7713D358-3CBD-4B8B-BCA7-DB3D80106B0C}" srcOrd="3" destOrd="0" parTransId="{7DA263C1-3402-4889-B1F1-5A5FDE7016AF}" sibTransId="{BE680580-C108-4A14-B047-B7D8DFB8309E}"/>
    <dgm:cxn modelId="{547BC85C-F57A-45AB-A3FA-8A75FA0D0017}" type="presOf" srcId="{01868083-BB31-4FA4-AF11-F3718BA8A954}" destId="{150894EE-7A13-4457-9057-1EFA31431BC4}" srcOrd="0" destOrd="0" presId="urn:microsoft.com/office/officeart/2008/layout/LinedList"/>
    <dgm:cxn modelId="{E1756A59-BD94-4199-872E-09AD407DF1A4}" srcId="{41BE5630-119A-4AF5-BC0B-441A941B71A3}" destId="{37BAA329-D700-4EE2-A1D4-FF6DB60113A1}" srcOrd="0" destOrd="0" parTransId="{69DCEAB0-F7E4-47C2-881C-636D6E4FD3DC}" sibTransId="{D0A136CB-4182-4241-BBC2-6BABF2A79FFE}"/>
    <dgm:cxn modelId="{68FEBC84-27F7-4283-85EB-11B23FDEB689}" type="presOf" srcId="{7713D358-3CBD-4B8B-BCA7-DB3D80106B0C}" destId="{3631703C-B58E-441E-87CC-9A02650F1EE6}" srcOrd="0" destOrd="0" presId="urn:microsoft.com/office/officeart/2008/layout/LinedList"/>
    <dgm:cxn modelId="{77AAAD91-75C9-4650-90C2-70534D76FADB}" srcId="{41BE5630-119A-4AF5-BC0B-441A941B71A3}" destId="{01868083-BB31-4FA4-AF11-F3718BA8A954}" srcOrd="1" destOrd="0" parTransId="{4E55267C-35B8-4872-B39F-BA1AA600CA83}" sibTransId="{9A6C208F-184B-48FE-AAB7-C1B045165B17}"/>
    <dgm:cxn modelId="{EF5FDBCD-F797-48CF-9945-4775EE4F5E26}" type="presOf" srcId="{07D13AAD-FFB3-49C2-84FD-134B120F27B8}" destId="{1A6FE01F-78A6-400C-A066-96EDF465244A}" srcOrd="0" destOrd="0" presId="urn:microsoft.com/office/officeart/2008/layout/LinedList"/>
    <dgm:cxn modelId="{E0CCAEF0-6C76-4739-B0F5-D9F99A99A2FA}" type="presOf" srcId="{41BE5630-119A-4AF5-BC0B-441A941B71A3}" destId="{57B72F3C-AD11-453D-A8DF-41664587024F}" srcOrd="0" destOrd="0" presId="urn:microsoft.com/office/officeart/2008/layout/LinedList"/>
    <dgm:cxn modelId="{75CE6CF8-ED30-4961-80D2-B1AAEF8C7C91}" type="presParOf" srcId="{57B72F3C-AD11-453D-A8DF-41664587024F}" destId="{117E8440-5220-4E5C-8886-725AC1BDA4DA}" srcOrd="0" destOrd="0" presId="urn:microsoft.com/office/officeart/2008/layout/LinedList"/>
    <dgm:cxn modelId="{474FAB81-BE62-4222-9E04-7A2F8334A9C1}" type="presParOf" srcId="{57B72F3C-AD11-453D-A8DF-41664587024F}" destId="{8315902E-FC06-4924-808A-F5D63E0909F9}" srcOrd="1" destOrd="0" presId="urn:microsoft.com/office/officeart/2008/layout/LinedList"/>
    <dgm:cxn modelId="{64F38684-E8E3-4A93-930B-0A7ECA49E434}" type="presParOf" srcId="{8315902E-FC06-4924-808A-F5D63E0909F9}" destId="{96D31204-2F3C-48B7-AF14-7081BDA1466B}" srcOrd="0" destOrd="0" presId="urn:microsoft.com/office/officeart/2008/layout/LinedList"/>
    <dgm:cxn modelId="{4C6C5601-BDD5-4BC1-8E23-1FD79396ACD1}" type="presParOf" srcId="{8315902E-FC06-4924-808A-F5D63E0909F9}" destId="{E0407380-3331-452C-A5A7-0093938F44C3}" srcOrd="1" destOrd="0" presId="urn:microsoft.com/office/officeart/2008/layout/LinedList"/>
    <dgm:cxn modelId="{B7580446-8CF4-430F-A80A-8C71B5D41100}" type="presParOf" srcId="{57B72F3C-AD11-453D-A8DF-41664587024F}" destId="{53E001A8-BB52-4B70-9C73-DE12DA4F7CD6}" srcOrd="2" destOrd="0" presId="urn:microsoft.com/office/officeart/2008/layout/LinedList"/>
    <dgm:cxn modelId="{5E6126F8-2764-4287-A91E-ADB02D17F6AC}" type="presParOf" srcId="{57B72F3C-AD11-453D-A8DF-41664587024F}" destId="{4E19AC26-3AAB-4EC7-91D3-993562E292BC}" srcOrd="3" destOrd="0" presId="urn:microsoft.com/office/officeart/2008/layout/LinedList"/>
    <dgm:cxn modelId="{2357A567-969A-4CCC-8192-CFD34ADC6CF7}" type="presParOf" srcId="{4E19AC26-3AAB-4EC7-91D3-993562E292BC}" destId="{150894EE-7A13-4457-9057-1EFA31431BC4}" srcOrd="0" destOrd="0" presId="urn:microsoft.com/office/officeart/2008/layout/LinedList"/>
    <dgm:cxn modelId="{45BC9979-0194-4CA6-80F1-BAE19CC9D411}" type="presParOf" srcId="{4E19AC26-3AAB-4EC7-91D3-993562E292BC}" destId="{B48D9D6B-CAA6-4FD3-9856-ED2D68976225}" srcOrd="1" destOrd="0" presId="urn:microsoft.com/office/officeart/2008/layout/LinedList"/>
    <dgm:cxn modelId="{7A936F5A-3F43-413E-BAFA-197EB722E803}" type="presParOf" srcId="{57B72F3C-AD11-453D-A8DF-41664587024F}" destId="{79C09B75-D6A0-4A9D-9BB6-2C874FE31559}" srcOrd="4" destOrd="0" presId="urn:microsoft.com/office/officeart/2008/layout/LinedList"/>
    <dgm:cxn modelId="{7880AE86-3407-47C0-9C5B-5A448B1E81E8}" type="presParOf" srcId="{57B72F3C-AD11-453D-A8DF-41664587024F}" destId="{5ABCA4A2-CBB0-4F01-879D-0ED0BA98A109}" srcOrd="5" destOrd="0" presId="urn:microsoft.com/office/officeart/2008/layout/LinedList"/>
    <dgm:cxn modelId="{4BE88349-EA28-4922-B79C-AE9A4926143D}" type="presParOf" srcId="{5ABCA4A2-CBB0-4F01-879D-0ED0BA98A109}" destId="{1A6FE01F-78A6-400C-A066-96EDF465244A}" srcOrd="0" destOrd="0" presId="urn:microsoft.com/office/officeart/2008/layout/LinedList"/>
    <dgm:cxn modelId="{12842CE4-031F-438E-BD55-28E8A2DDC4F8}" type="presParOf" srcId="{5ABCA4A2-CBB0-4F01-879D-0ED0BA98A109}" destId="{2890D1E6-E958-4A8D-B810-1520FBF29042}" srcOrd="1" destOrd="0" presId="urn:microsoft.com/office/officeart/2008/layout/LinedList"/>
    <dgm:cxn modelId="{F3EBF098-48DF-4E61-B827-33785ACF479C}" type="presParOf" srcId="{57B72F3C-AD11-453D-A8DF-41664587024F}" destId="{530674D6-1727-4379-9844-85757C024309}" srcOrd="6" destOrd="0" presId="urn:microsoft.com/office/officeart/2008/layout/LinedList"/>
    <dgm:cxn modelId="{291C9319-F6A6-41E4-9C10-FD204D86C443}" type="presParOf" srcId="{57B72F3C-AD11-453D-A8DF-41664587024F}" destId="{9AEE4743-F5F9-426E-A778-8EC99C82889F}" srcOrd="7" destOrd="0" presId="urn:microsoft.com/office/officeart/2008/layout/LinedList"/>
    <dgm:cxn modelId="{A672FB77-E7AF-4FF0-A57A-1B8A3673C076}" type="presParOf" srcId="{9AEE4743-F5F9-426E-A778-8EC99C82889F}" destId="{3631703C-B58E-441E-87CC-9A02650F1EE6}" srcOrd="0" destOrd="0" presId="urn:microsoft.com/office/officeart/2008/layout/LinedList"/>
    <dgm:cxn modelId="{35E6761A-3A59-48E2-96EF-7EDA22CE48F6}" type="presParOf" srcId="{9AEE4743-F5F9-426E-A778-8EC99C82889F}" destId="{4181869A-A5FE-4635-AB46-D315569AB7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4DF735-5795-4321-9EC6-E4B3F4ECED3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EFE6CD0-9A83-4FCB-A2F4-8340F78B4542}">
      <dgm:prSet/>
      <dgm:spPr/>
      <dgm:t>
        <a:bodyPr/>
        <a:lstStyle/>
        <a:p>
          <a:r>
            <a:rPr lang="tr-TR"/>
            <a:t>Standart Notasyonu Kullanın</a:t>
          </a:r>
          <a:endParaRPr lang="en-US"/>
        </a:p>
      </dgm:t>
    </dgm:pt>
    <dgm:pt modelId="{60337376-C8C5-450C-98CC-31E012FD1F92}" type="parTrans" cxnId="{C65D12CE-DC1E-4225-B35E-DA49E371480E}">
      <dgm:prSet/>
      <dgm:spPr/>
      <dgm:t>
        <a:bodyPr/>
        <a:lstStyle/>
        <a:p>
          <a:endParaRPr lang="en-US"/>
        </a:p>
      </dgm:t>
    </dgm:pt>
    <dgm:pt modelId="{C49E8A69-8F24-4406-A70F-348C4B14072C}" type="sibTrans" cxnId="{C65D12CE-DC1E-4225-B35E-DA49E371480E}">
      <dgm:prSet/>
      <dgm:spPr/>
      <dgm:t>
        <a:bodyPr/>
        <a:lstStyle/>
        <a:p>
          <a:endParaRPr lang="en-US"/>
        </a:p>
      </dgm:t>
    </dgm:pt>
    <dgm:pt modelId="{47218005-4E5E-40E4-9B35-C90F74D6D2EE}">
      <dgm:prSet/>
      <dgm:spPr/>
      <dgm:t>
        <a:bodyPr/>
        <a:lstStyle/>
        <a:p>
          <a:r>
            <a:rPr lang="tr-TR"/>
            <a:t>Tutarlılığı Koruyun</a:t>
          </a:r>
          <a:endParaRPr lang="en-US"/>
        </a:p>
      </dgm:t>
    </dgm:pt>
    <dgm:pt modelId="{5DC71AF8-865F-453A-B984-40CB814E08E6}" type="parTrans" cxnId="{F9352934-DC2C-4EE1-BF0A-37FCF5ECFCB5}">
      <dgm:prSet/>
      <dgm:spPr/>
      <dgm:t>
        <a:bodyPr/>
        <a:lstStyle/>
        <a:p>
          <a:endParaRPr lang="en-US"/>
        </a:p>
      </dgm:t>
    </dgm:pt>
    <dgm:pt modelId="{F5BB7F2B-A6A4-438E-ADC8-C161508E65DF}" type="sibTrans" cxnId="{F9352934-DC2C-4EE1-BF0A-37FCF5ECFCB5}">
      <dgm:prSet/>
      <dgm:spPr/>
      <dgm:t>
        <a:bodyPr/>
        <a:lstStyle/>
        <a:p>
          <a:endParaRPr lang="en-US"/>
        </a:p>
      </dgm:t>
    </dgm:pt>
    <dgm:pt modelId="{AF158128-9C1D-49B8-A72E-9DBFB7F983D5}">
      <dgm:prSet/>
      <dgm:spPr/>
      <dgm:t>
        <a:bodyPr/>
        <a:lstStyle/>
        <a:p>
          <a:r>
            <a:rPr lang="tr-TR"/>
            <a:t>Gereksinimler Değiştikçe Diyagramları Güncelleme</a:t>
          </a:r>
          <a:endParaRPr lang="en-US"/>
        </a:p>
      </dgm:t>
    </dgm:pt>
    <dgm:pt modelId="{E577511D-1D84-4624-A66F-17DB2AAB9CDF}" type="parTrans" cxnId="{393CDB2F-6C50-4069-AB2D-F5BFE0AAA490}">
      <dgm:prSet/>
      <dgm:spPr/>
      <dgm:t>
        <a:bodyPr/>
        <a:lstStyle/>
        <a:p>
          <a:endParaRPr lang="en-US"/>
        </a:p>
      </dgm:t>
    </dgm:pt>
    <dgm:pt modelId="{5B620480-596D-40AF-BE87-56E3C90DC7A3}" type="sibTrans" cxnId="{393CDB2F-6C50-4069-AB2D-F5BFE0AAA490}">
      <dgm:prSet/>
      <dgm:spPr/>
      <dgm:t>
        <a:bodyPr/>
        <a:lstStyle/>
        <a:p>
          <a:endParaRPr lang="en-US"/>
        </a:p>
      </dgm:t>
    </dgm:pt>
    <dgm:pt modelId="{FEF54FFE-E16D-4BA7-ACA7-56048678894C}">
      <dgm:prSet/>
      <dgm:spPr/>
      <dgm:t>
        <a:bodyPr/>
        <a:lstStyle/>
        <a:p>
          <a:r>
            <a:rPr lang="tr-TR"/>
            <a:t>Paydaşlarla İşbirliği Yapın</a:t>
          </a:r>
          <a:endParaRPr lang="en-US"/>
        </a:p>
      </dgm:t>
    </dgm:pt>
    <dgm:pt modelId="{B6E84DCA-4A5A-463A-9C06-CFF96F0E915A}" type="parTrans" cxnId="{64E19511-5E1E-4F05-A06C-C69F8B4C451D}">
      <dgm:prSet/>
      <dgm:spPr/>
      <dgm:t>
        <a:bodyPr/>
        <a:lstStyle/>
        <a:p>
          <a:endParaRPr lang="en-US"/>
        </a:p>
      </dgm:t>
    </dgm:pt>
    <dgm:pt modelId="{19FC9ED0-7585-4576-9743-F8BB1A03F0E5}" type="sibTrans" cxnId="{64E19511-5E1E-4F05-A06C-C69F8B4C451D}">
      <dgm:prSet/>
      <dgm:spPr/>
      <dgm:t>
        <a:bodyPr/>
        <a:lstStyle/>
        <a:p>
          <a:endParaRPr lang="en-US"/>
        </a:p>
      </dgm:t>
    </dgm:pt>
    <dgm:pt modelId="{A4045358-92BB-4FAF-8E89-BBBC693172BB}" type="pres">
      <dgm:prSet presAssocID="{544DF735-5795-4321-9EC6-E4B3F4ECED3C}" presName="vert0" presStyleCnt="0">
        <dgm:presLayoutVars>
          <dgm:dir/>
          <dgm:animOne val="branch"/>
          <dgm:animLvl val="lvl"/>
        </dgm:presLayoutVars>
      </dgm:prSet>
      <dgm:spPr/>
    </dgm:pt>
    <dgm:pt modelId="{D2FE7229-244D-478A-861F-D93A82EB0DDA}" type="pres">
      <dgm:prSet presAssocID="{8EFE6CD0-9A83-4FCB-A2F4-8340F78B4542}" presName="thickLine" presStyleLbl="alignNode1" presStyleIdx="0" presStyleCnt="4"/>
      <dgm:spPr/>
    </dgm:pt>
    <dgm:pt modelId="{56461D46-A4FE-41AF-9B21-A81A5FE3FD4D}" type="pres">
      <dgm:prSet presAssocID="{8EFE6CD0-9A83-4FCB-A2F4-8340F78B4542}" presName="horz1" presStyleCnt="0"/>
      <dgm:spPr/>
    </dgm:pt>
    <dgm:pt modelId="{D05FA37B-C6AB-4E6A-AB01-8DBB5BD3B18D}" type="pres">
      <dgm:prSet presAssocID="{8EFE6CD0-9A83-4FCB-A2F4-8340F78B4542}" presName="tx1" presStyleLbl="revTx" presStyleIdx="0" presStyleCnt="4"/>
      <dgm:spPr/>
    </dgm:pt>
    <dgm:pt modelId="{8A5F5B4B-8062-43CA-9908-BAB8D4D5D064}" type="pres">
      <dgm:prSet presAssocID="{8EFE6CD0-9A83-4FCB-A2F4-8340F78B4542}" presName="vert1" presStyleCnt="0"/>
      <dgm:spPr/>
    </dgm:pt>
    <dgm:pt modelId="{C9F3E05C-DC13-487D-880C-F55D8A5546E9}" type="pres">
      <dgm:prSet presAssocID="{47218005-4E5E-40E4-9B35-C90F74D6D2EE}" presName="thickLine" presStyleLbl="alignNode1" presStyleIdx="1" presStyleCnt="4"/>
      <dgm:spPr/>
    </dgm:pt>
    <dgm:pt modelId="{B6F9C62A-7E6D-45B5-8BA3-B29BDBA871B3}" type="pres">
      <dgm:prSet presAssocID="{47218005-4E5E-40E4-9B35-C90F74D6D2EE}" presName="horz1" presStyleCnt="0"/>
      <dgm:spPr/>
    </dgm:pt>
    <dgm:pt modelId="{61C9759E-91F6-491A-BADE-6FEB7AC3CBAA}" type="pres">
      <dgm:prSet presAssocID="{47218005-4E5E-40E4-9B35-C90F74D6D2EE}" presName="tx1" presStyleLbl="revTx" presStyleIdx="1" presStyleCnt="4"/>
      <dgm:spPr/>
    </dgm:pt>
    <dgm:pt modelId="{75066BFB-997D-4E2F-9015-E2B2004B670B}" type="pres">
      <dgm:prSet presAssocID="{47218005-4E5E-40E4-9B35-C90F74D6D2EE}" presName="vert1" presStyleCnt="0"/>
      <dgm:spPr/>
    </dgm:pt>
    <dgm:pt modelId="{DEC59083-E807-4206-93BF-6570E23337DF}" type="pres">
      <dgm:prSet presAssocID="{AF158128-9C1D-49B8-A72E-9DBFB7F983D5}" presName="thickLine" presStyleLbl="alignNode1" presStyleIdx="2" presStyleCnt="4"/>
      <dgm:spPr/>
    </dgm:pt>
    <dgm:pt modelId="{484F83C8-C181-4558-9A7A-4A7032D3FA10}" type="pres">
      <dgm:prSet presAssocID="{AF158128-9C1D-49B8-A72E-9DBFB7F983D5}" presName="horz1" presStyleCnt="0"/>
      <dgm:spPr/>
    </dgm:pt>
    <dgm:pt modelId="{7575990D-F4C2-4D9B-8B45-B9A14BF79F35}" type="pres">
      <dgm:prSet presAssocID="{AF158128-9C1D-49B8-A72E-9DBFB7F983D5}" presName="tx1" presStyleLbl="revTx" presStyleIdx="2" presStyleCnt="4"/>
      <dgm:spPr/>
    </dgm:pt>
    <dgm:pt modelId="{547B44F8-F7A3-4FCD-BA7C-6663A84C0DA3}" type="pres">
      <dgm:prSet presAssocID="{AF158128-9C1D-49B8-A72E-9DBFB7F983D5}" presName="vert1" presStyleCnt="0"/>
      <dgm:spPr/>
    </dgm:pt>
    <dgm:pt modelId="{9FD42171-E7D0-4BD0-8B9F-87D0AAFD8802}" type="pres">
      <dgm:prSet presAssocID="{FEF54FFE-E16D-4BA7-ACA7-56048678894C}" presName="thickLine" presStyleLbl="alignNode1" presStyleIdx="3" presStyleCnt="4"/>
      <dgm:spPr/>
    </dgm:pt>
    <dgm:pt modelId="{217211A5-16F1-4A87-B28A-C4C727AEE839}" type="pres">
      <dgm:prSet presAssocID="{FEF54FFE-E16D-4BA7-ACA7-56048678894C}" presName="horz1" presStyleCnt="0"/>
      <dgm:spPr/>
    </dgm:pt>
    <dgm:pt modelId="{ACA26559-10B6-47A9-8D53-704B4BEDC429}" type="pres">
      <dgm:prSet presAssocID="{FEF54FFE-E16D-4BA7-ACA7-56048678894C}" presName="tx1" presStyleLbl="revTx" presStyleIdx="3" presStyleCnt="4"/>
      <dgm:spPr/>
    </dgm:pt>
    <dgm:pt modelId="{96D59AF0-E67B-45BB-95CF-40823CF97E1C}" type="pres">
      <dgm:prSet presAssocID="{FEF54FFE-E16D-4BA7-ACA7-56048678894C}" presName="vert1" presStyleCnt="0"/>
      <dgm:spPr/>
    </dgm:pt>
  </dgm:ptLst>
  <dgm:cxnLst>
    <dgm:cxn modelId="{64E19511-5E1E-4F05-A06C-C69F8B4C451D}" srcId="{544DF735-5795-4321-9EC6-E4B3F4ECED3C}" destId="{FEF54FFE-E16D-4BA7-ACA7-56048678894C}" srcOrd="3" destOrd="0" parTransId="{B6E84DCA-4A5A-463A-9C06-CFF96F0E915A}" sibTransId="{19FC9ED0-7585-4576-9743-F8BB1A03F0E5}"/>
    <dgm:cxn modelId="{393CDB2F-6C50-4069-AB2D-F5BFE0AAA490}" srcId="{544DF735-5795-4321-9EC6-E4B3F4ECED3C}" destId="{AF158128-9C1D-49B8-A72E-9DBFB7F983D5}" srcOrd="2" destOrd="0" parTransId="{E577511D-1D84-4624-A66F-17DB2AAB9CDF}" sibTransId="{5B620480-596D-40AF-BE87-56E3C90DC7A3}"/>
    <dgm:cxn modelId="{F9352934-DC2C-4EE1-BF0A-37FCF5ECFCB5}" srcId="{544DF735-5795-4321-9EC6-E4B3F4ECED3C}" destId="{47218005-4E5E-40E4-9B35-C90F74D6D2EE}" srcOrd="1" destOrd="0" parTransId="{5DC71AF8-865F-453A-B984-40CB814E08E6}" sibTransId="{F5BB7F2B-A6A4-438E-ADC8-C161508E65DF}"/>
    <dgm:cxn modelId="{74E67935-58FE-4969-83BD-0B9C2D1AFA75}" type="presOf" srcId="{544DF735-5795-4321-9EC6-E4B3F4ECED3C}" destId="{A4045358-92BB-4FAF-8E89-BBBC693172BB}" srcOrd="0" destOrd="0" presId="urn:microsoft.com/office/officeart/2008/layout/LinedList"/>
    <dgm:cxn modelId="{2D26575D-9610-4EB0-AC7B-084D080CE195}" type="presOf" srcId="{47218005-4E5E-40E4-9B35-C90F74D6D2EE}" destId="{61C9759E-91F6-491A-BADE-6FEB7AC3CBAA}" srcOrd="0" destOrd="0" presId="urn:microsoft.com/office/officeart/2008/layout/LinedList"/>
    <dgm:cxn modelId="{DC9F2F6E-5879-406F-9433-40013093C6DA}" type="presOf" srcId="{FEF54FFE-E16D-4BA7-ACA7-56048678894C}" destId="{ACA26559-10B6-47A9-8D53-704B4BEDC429}" srcOrd="0" destOrd="0" presId="urn:microsoft.com/office/officeart/2008/layout/LinedList"/>
    <dgm:cxn modelId="{3D4DDB73-B5C4-404B-B802-1DF9273C39EF}" type="presOf" srcId="{8EFE6CD0-9A83-4FCB-A2F4-8340F78B4542}" destId="{D05FA37B-C6AB-4E6A-AB01-8DBB5BD3B18D}" srcOrd="0" destOrd="0" presId="urn:microsoft.com/office/officeart/2008/layout/LinedList"/>
    <dgm:cxn modelId="{C65D12CE-DC1E-4225-B35E-DA49E371480E}" srcId="{544DF735-5795-4321-9EC6-E4B3F4ECED3C}" destId="{8EFE6CD0-9A83-4FCB-A2F4-8340F78B4542}" srcOrd="0" destOrd="0" parTransId="{60337376-C8C5-450C-98CC-31E012FD1F92}" sibTransId="{C49E8A69-8F24-4406-A70F-348C4B14072C}"/>
    <dgm:cxn modelId="{674EA2F8-2CD2-44F5-9908-8A06284B06D9}" type="presOf" srcId="{AF158128-9C1D-49B8-A72E-9DBFB7F983D5}" destId="{7575990D-F4C2-4D9B-8B45-B9A14BF79F35}" srcOrd="0" destOrd="0" presId="urn:microsoft.com/office/officeart/2008/layout/LinedList"/>
    <dgm:cxn modelId="{DA05A871-24F5-48E1-AA91-FE85834E8893}" type="presParOf" srcId="{A4045358-92BB-4FAF-8E89-BBBC693172BB}" destId="{D2FE7229-244D-478A-861F-D93A82EB0DDA}" srcOrd="0" destOrd="0" presId="urn:microsoft.com/office/officeart/2008/layout/LinedList"/>
    <dgm:cxn modelId="{B245E5B2-E1C2-4426-A990-B628F50BD5AC}" type="presParOf" srcId="{A4045358-92BB-4FAF-8E89-BBBC693172BB}" destId="{56461D46-A4FE-41AF-9B21-A81A5FE3FD4D}" srcOrd="1" destOrd="0" presId="urn:microsoft.com/office/officeart/2008/layout/LinedList"/>
    <dgm:cxn modelId="{C34B6A79-F48F-4B2A-A869-7890A202DF91}" type="presParOf" srcId="{56461D46-A4FE-41AF-9B21-A81A5FE3FD4D}" destId="{D05FA37B-C6AB-4E6A-AB01-8DBB5BD3B18D}" srcOrd="0" destOrd="0" presId="urn:microsoft.com/office/officeart/2008/layout/LinedList"/>
    <dgm:cxn modelId="{94388CCA-9B4F-40B7-8ED1-632A3B2D9B9D}" type="presParOf" srcId="{56461D46-A4FE-41AF-9B21-A81A5FE3FD4D}" destId="{8A5F5B4B-8062-43CA-9908-BAB8D4D5D064}" srcOrd="1" destOrd="0" presId="urn:microsoft.com/office/officeart/2008/layout/LinedList"/>
    <dgm:cxn modelId="{B13BFD38-9001-4343-91B7-9E3D3CE73DE1}" type="presParOf" srcId="{A4045358-92BB-4FAF-8E89-BBBC693172BB}" destId="{C9F3E05C-DC13-487D-880C-F55D8A5546E9}" srcOrd="2" destOrd="0" presId="urn:microsoft.com/office/officeart/2008/layout/LinedList"/>
    <dgm:cxn modelId="{41EE222D-AA3F-41A4-97CF-8780176DCB37}" type="presParOf" srcId="{A4045358-92BB-4FAF-8E89-BBBC693172BB}" destId="{B6F9C62A-7E6D-45B5-8BA3-B29BDBA871B3}" srcOrd="3" destOrd="0" presId="urn:microsoft.com/office/officeart/2008/layout/LinedList"/>
    <dgm:cxn modelId="{05D60353-4C40-4965-A275-338A6BA97568}" type="presParOf" srcId="{B6F9C62A-7E6D-45B5-8BA3-B29BDBA871B3}" destId="{61C9759E-91F6-491A-BADE-6FEB7AC3CBAA}" srcOrd="0" destOrd="0" presId="urn:microsoft.com/office/officeart/2008/layout/LinedList"/>
    <dgm:cxn modelId="{1479DF32-CC5B-42F2-B0BC-5B1A84528E86}" type="presParOf" srcId="{B6F9C62A-7E6D-45B5-8BA3-B29BDBA871B3}" destId="{75066BFB-997D-4E2F-9015-E2B2004B670B}" srcOrd="1" destOrd="0" presId="urn:microsoft.com/office/officeart/2008/layout/LinedList"/>
    <dgm:cxn modelId="{0029E350-2D80-4451-AE64-F54E6E7176A1}" type="presParOf" srcId="{A4045358-92BB-4FAF-8E89-BBBC693172BB}" destId="{DEC59083-E807-4206-93BF-6570E23337DF}" srcOrd="4" destOrd="0" presId="urn:microsoft.com/office/officeart/2008/layout/LinedList"/>
    <dgm:cxn modelId="{2931D180-4C48-43D4-A2A2-246102FA963A}" type="presParOf" srcId="{A4045358-92BB-4FAF-8E89-BBBC693172BB}" destId="{484F83C8-C181-4558-9A7A-4A7032D3FA10}" srcOrd="5" destOrd="0" presId="urn:microsoft.com/office/officeart/2008/layout/LinedList"/>
    <dgm:cxn modelId="{15B9AF5C-FE31-42CA-B258-25178174D0E7}" type="presParOf" srcId="{484F83C8-C181-4558-9A7A-4A7032D3FA10}" destId="{7575990D-F4C2-4D9B-8B45-B9A14BF79F35}" srcOrd="0" destOrd="0" presId="urn:microsoft.com/office/officeart/2008/layout/LinedList"/>
    <dgm:cxn modelId="{24CF74AA-F3BC-4EC6-BBA6-02128E469101}" type="presParOf" srcId="{484F83C8-C181-4558-9A7A-4A7032D3FA10}" destId="{547B44F8-F7A3-4FCD-BA7C-6663A84C0DA3}" srcOrd="1" destOrd="0" presId="urn:microsoft.com/office/officeart/2008/layout/LinedList"/>
    <dgm:cxn modelId="{1923D5BA-2060-468B-BFD1-D96010FD77F7}" type="presParOf" srcId="{A4045358-92BB-4FAF-8E89-BBBC693172BB}" destId="{9FD42171-E7D0-4BD0-8B9F-87D0AAFD8802}" srcOrd="6" destOrd="0" presId="urn:microsoft.com/office/officeart/2008/layout/LinedList"/>
    <dgm:cxn modelId="{3A24F0B0-32CC-4270-8C0A-1B2A7044BC18}" type="presParOf" srcId="{A4045358-92BB-4FAF-8E89-BBBC693172BB}" destId="{217211A5-16F1-4A87-B28A-C4C727AEE839}" srcOrd="7" destOrd="0" presId="urn:microsoft.com/office/officeart/2008/layout/LinedList"/>
    <dgm:cxn modelId="{D27E09D5-CA45-44A4-AC44-F2651C968E52}" type="presParOf" srcId="{217211A5-16F1-4A87-B28A-C4C727AEE839}" destId="{ACA26559-10B6-47A9-8D53-704B4BEDC429}" srcOrd="0" destOrd="0" presId="urn:microsoft.com/office/officeart/2008/layout/LinedList"/>
    <dgm:cxn modelId="{4544705E-1171-4044-BFF7-C67AFF31CAE0}" type="presParOf" srcId="{217211A5-16F1-4A87-B28A-C4C727AEE839}" destId="{96D59AF0-E67B-45BB-95CF-40823CF97E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1D4D6-E9BF-439D-8E27-7A1D2F0BF959}">
      <dsp:nvSpPr>
        <dsp:cNvPr id="0" name=""/>
        <dsp:cNvSpPr/>
      </dsp:nvSpPr>
      <dsp:spPr>
        <a:xfrm>
          <a:off x="0" y="0"/>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41261-0C90-42D8-9BC3-66063F794D90}">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Basit Tutun</a:t>
          </a:r>
          <a:endParaRPr lang="en-US" sz="3800" kern="1200"/>
        </a:p>
      </dsp:txBody>
      <dsp:txXfrm>
        <a:off x="0" y="0"/>
        <a:ext cx="6291714" cy="1382683"/>
      </dsp:txXfrm>
    </dsp:sp>
    <dsp:sp modelId="{CA434827-C424-49DF-8145-126F7EF0791C}">
      <dsp:nvSpPr>
        <dsp:cNvPr id="0" name=""/>
        <dsp:cNvSpPr/>
      </dsp:nvSpPr>
      <dsp:spPr>
        <a:xfrm>
          <a:off x="0" y="1382683"/>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9F63B-A7C6-422F-BFBC-AA2E781098DF}">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Aktörleri Açıkça Tanımlayın</a:t>
          </a:r>
          <a:endParaRPr lang="en-US" sz="3800" kern="1200"/>
        </a:p>
      </dsp:txBody>
      <dsp:txXfrm>
        <a:off x="0" y="1382683"/>
        <a:ext cx="6291714" cy="1382683"/>
      </dsp:txXfrm>
    </dsp:sp>
    <dsp:sp modelId="{0DB975DB-84DE-44B8-BF9C-D126A6914E40}">
      <dsp:nvSpPr>
        <dsp:cNvPr id="0" name=""/>
        <dsp:cNvSpPr/>
      </dsp:nvSpPr>
      <dsp:spPr>
        <a:xfrm>
          <a:off x="0" y="2765367"/>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475AD-928C-4489-83EF-7DD510470F71}">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Kullanım Örnekleri Eylem Odaklı Olmalıdır</a:t>
          </a:r>
          <a:endParaRPr lang="en-US" sz="3800" kern="1200"/>
        </a:p>
      </dsp:txBody>
      <dsp:txXfrm>
        <a:off x="0" y="2765367"/>
        <a:ext cx="6291714" cy="1382683"/>
      </dsp:txXfrm>
    </dsp:sp>
    <dsp:sp modelId="{5F580F35-804E-4742-BE4F-96647FA54137}">
      <dsp:nvSpPr>
        <dsp:cNvPr id="0" name=""/>
        <dsp:cNvSpPr/>
      </dsp:nvSpPr>
      <dsp:spPr>
        <a:xfrm>
          <a:off x="0" y="4148051"/>
          <a:ext cx="6291714"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09679-925C-432F-89E2-01B05DF8E7B0}">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Paydaşlarla Kullanım Örneklerini Doğrulama</a:t>
          </a:r>
          <a:endParaRPr lang="en-US" sz="3800" kern="1200"/>
        </a:p>
      </dsp:txBody>
      <dsp:txXfrm>
        <a:off x="0" y="4148051"/>
        <a:ext cx="6291714" cy="1382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E8440-5220-4E5C-8886-725AC1BDA4DA}">
      <dsp:nvSpPr>
        <dsp:cNvPr id="0" name=""/>
        <dsp:cNvSpPr/>
      </dsp:nvSpPr>
      <dsp:spPr>
        <a:xfrm>
          <a:off x="0" y="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D31204-2F3C-48B7-AF14-7081BDA1466B}">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tr-TR" sz="5700" kern="1200"/>
            <a:t>Açık İletişim</a:t>
          </a:r>
          <a:endParaRPr lang="en-US" sz="5700" kern="1200"/>
        </a:p>
      </dsp:txBody>
      <dsp:txXfrm>
        <a:off x="0" y="0"/>
        <a:ext cx="6291714" cy="1382683"/>
      </dsp:txXfrm>
    </dsp:sp>
    <dsp:sp modelId="{53E001A8-BB52-4B70-9C73-DE12DA4F7CD6}">
      <dsp:nvSpPr>
        <dsp:cNvPr id="0" name=""/>
        <dsp:cNvSpPr/>
      </dsp:nvSpPr>
      <dsp:spPr>
        <a:xfrm>
          <a:off x="0" y="1382683"/>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894EE-7A13-4457-9057-1EFA31431BC4}">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tr-TR" sz="5700" kern="1200"/>
            <a:t>Gereksinim Analizi</a:t>
          </a:r>
          <a:endParaRPr lang="en-US" sz="5700" kern="1200"/>
        </a:p>
      </dsp:txBody>
      <dsp:txXfrm>
        <a:off x="0" y="1382683"/>
        <a:ext cx="6291714" cy="1382683"/>
      </dsp:txXfrm>
    </dsp:sp>
    <dsp:sp modelId="{79C09B75-D6A0-4A9D-9BB6-2C874FE31559}">
      <dsp:nvSpPr>
        <dsp:cNvPr id="0" name=""/>
        <dsp:cNvSpPr/>
      </dsp:nvSpPr>
      <dsp:spPr>
        <a:xfrm>
          <a:off x="0" y="2765367"/>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6FE01F-78A6-400C-A066-96EDF465244A}">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tr-TR" sz="5700" kern="1200"/>
            <a:t>Sistem Tasarımı</a:t>
          </a:r>
          <a:endParaRPr lang="en-US" sz="5700" kern="1200"/>
        </a:p>
      </dsp:txBody>
      <dsp:txXfrm>
        <a:off x="0" y="2765367"/>
        <a:ext cx="6291714" cy="1382683"/>
      </dsp:txXfrm>
    </dsp:sp>
    <dsp:sp modelId="{530674D6-1727-4379-9844-85757C024309}">
      <dsp:nvSpPr>
        <dsp:cNvPr id="0" name=""/>
        <dsp:cNvSpPr/>
      </dsp:nvSpPr>
      <dsp:spPr>
        <a:xfrm>
          <a:off x="0" y="4148051"/>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31703C-B58E-441E-87CC-9A02650F1EE6}">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tr-TR" sz="5700" kern="1200"/>
            <a:t>Test ve Doğrulama</a:t>
          </a:r>
          <a:endParaRPr lang="en-US" sz="5700" kern="1200"/>
        </a:p>
      </dsp:txBody>
      <dsp:txXfrm>
        <a:off x="0" y="4148051"/>
        <a:ext cx="6291714" cy="1382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E7229-244D-478A-861F-D93A82EB0DDA}">
      <dsp:nvSpPr>
        <dsp:cNvPr id="0" name=""/>
        <dsp:cNvSpPr/>
      </dsp:nvSpPr>
      <dsp:spPr>
        <a:xfrm>
          <a:off x="0" y="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FA37B-C6AB-4E6A-AB01-8DBB5BD3B18D}">
      <dsp:nvSpPr>
        <dsp:cNvPr id="0" name=""/>
        <dsp:cNvSpPr/>
      </dsp:nvSpPr>
      <dsp:spPr>
        <a:xfrm>
          <a:off x="0" y="0"/>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Standart Notasyonu Kullanın</a:t>
          </a:r>
          <a:endParaRPr lang="en-US" sz="3800" kern="1200"/>
        </a:p>
      </dsp:txBody>
      <dsp:txXfrm>
        <a:off x="0" y="0"/>
        <a:ext cx="6291714" cy="1382683"/>
      </dsp:txXfrm>
    </dsp:sp>
    <dsp:sp modelId="{C9F3E05C-DC13-487D-880C-F55D8A5546E9}">
      <dsp:nvSpPr>
        <dsp:cNvPr id="0" name=""/>
        <dsp:cNvSpPr/>
      </dsp:nvSpPr>
      <dsp:spPr>
        <a:xfrm>
          <a:off x="0" y="1382683"/>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C9759E-91F6-491A-BADE-6FEB7AC3CBAA}">
      <dsp:nvSpPr>
        <dsp:cNvPr id="0" name=""/>
        <dsp:cNvSpPr/>
      </dsp:nvSpPr>
      <dsp:spPr>
        <a:xfrm>
          <a:off x="0" y="1382683"/>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Tutarlılığı Koruyun</a:t>
          </a:r>
          <a:endParaRPr lang="en-US" sz="3800" kern="1200"/>
        </a:p>
      </dsp:txBody>
      <dsp:txXfrm>
        <a:off x="0" y="1382683"/>
        <a:ext cx="6291714" cy="1382683"/>
      </dsp:txXfrm>
    </dsp:sp>
    <dsp:sp modelId="{DEC59083-E807-4206-93BF-6570E23337DF}">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5990D-F4C2-4D9B-8B45-B9A14BF79F35}">
      <dsp:nvSpPr>
        <dsp:cNvPr id="0" name=""/>
        <dsp:cNvSpPr/>
      </dsp:nvSpPr>
      <dsp:spPr>
        <a:xfrm>
          <a:off x="0" y="2765367"/>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Gereksinimler Değiştikçe Diyagramları Güncelleme</a:t>
          </a:r>
          <a:endParaRPr lang="en-US" sz="3800" kern="1200"/>
        </a:p>
      </dsp:txBody>
      <dsp:txXfrm>
        <a:off x="0" y="2765367"/>
        <a:ext cx="6291714" cy="1382683"/>
      </dsp:txXfrm>
    </dsp:sp>
    <dsp:sp modelId="{9FD42171-E7D0-4BD0-8B9F-87D0AAFD8802}">
      <dsp:nvSpPr>
        <dsp:cNvPr id="0" name=""/>
        <dsp:cNvSpPr/>
      </dsp:nvSpPr>
      <dsp:spPr>
        <a:xfrm>
          <a:off x="0" y="4148051"/>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26559-10B6-47A9-8D53-704B4BEDC429}">
      <dsp:nvSpPr>
        <dsp:cNvPr id="0" name=""/>
        <dsp:cNvSpPr/>
      </dsp:nvSpPr>
      <dsp:spPr>
        <a:xfrm>
          <a:off x="0" y="4148051"/>
          <a:ext cx="629171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tr-TR" sz="3800" kern="1200"/>
            <a:t>Paydaşlarla İşbirliği Yapın</a:t>
          </a:r>
          <a:endParaRPr lang="en-US" sz="3800" kern="1200"/>
        </a:p>
      </dsp:txBody>
      <dsp:txXfrm>
        <a:off x="0" y="4148051"/>
        <a:ext cx="6291714" cy="13826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287B40-F190-47D7-891C-86DA7F01CF8D}" type="datetimeFigureOut">
              <a:rPr lang="tr-TR" smtClean="0"/>
              <a:t>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273882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87B40-F190-47D7-891C-86DA7F01CF8D}" type="datetimeFigureOut">
              <a:rPr lang="tr-TR" smtClean="0"/>
              <a:t>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305385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87B40-F190-47D7-891C-86DA7F01CF8D}" type="datetimeFigureOut">
              <a:rPr lang="tr-TR" smtClean="0"/>
              <a:t>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24423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87B40-F190-47D7-891C-86DA7F01CF8D}" type="datetimeFigureOut">
              <a:rPr lang="tr-TR" smtClean="0"/>
              <a:t>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193489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287B40-F190-47D7-891C-86DA7F01CF8D}" type="datetimeFigureOut">
              <a:rPr lang="tr-TR" smtClean="0"/>
              <a:t>8.03.2024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11745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287B40-F190-47D7-891C-86DA7F01CF8D}" type="datetimeFigureOut">
              <a:rPr lang="tr-TR" smtClean="0"/>
              <a:t>8.03.2024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49400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87B40-F190-47D7-891C-86DA7F01CF8D}" type="datetimeFigureOut">
              <a:rPr lang="tr-TR" smtClean="0"/>
              <a:t>8.03.2024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14560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287B40-F190-47D7-891C-86DA7F01CF8D}" type="datetimeFigureOut">
              <a:rPr lang="tr-TR" smtClean="0"/>
              <a:t>8.03.2024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220853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87B40-F190-47D7-891C-86DA7F01CF8D}" type="datetimeFigureOut">
              <a:rPr lang="tr-TR" smtClean="0"/>
              <a:t>8.03.2024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288769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287B40-F190-47D7-891C-86DA7F01CF8D}" type="datetimeFigureOut">
              <a:rPr lang="tr-TR" smtClean="0"/>
              <a:t>8.03.2024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179781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287B40-F190-47D7-891C-86DA7F01CF8D}" type="datetimeFigureOut">
              <a:rPr lang="tr-TR" smtClean="0"/>
              <a:t>8.03.2024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F6AF167-77D4-487F-9A42-31200CAF8AAC}" type="slidenum">
              <a:rPr lang="tr-TR" smtClean="0"/>
              <a:t>‹#›</a:t>
            </a:fld>
            <a:endParaRPr lang="tr-TR"/>
          </a:p>
        </p:txBody>
      </p:sp>
    </p:spTree>
    <p:extLst>
      <p:ext uri="{BB962C8B-B14F-4D97-AF65-F5344CB8AC3E}">
        <p14:creationId xmlns:p14="http://schemas.microsoft.com/office/powerpoint/2010/main" val="296775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287B40-F190-47D7-891C-86DA7F01CF8D}" type="datetimeFigureOut">
              <a:rPr lang="tr-TR" smtClean="0"/>
              <a:t>8.03.2024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6AF167-77D4-487F-9A42-31200CAF8AAC}" type="slidenum">
              <a:rPr lang="tr-TR" smtClean="0"/>
              <a:t>‹#›</a:t>
            </a:fld>
            <a:endParaRPr lang="tr-TR"/>
          </a:p>
        </p:txBody>
      </p:sp>
    </p:spTree>
    <p:extLst>
      <p:ext uri="{BB962C8B-B14F-4D97-AF65-F5344CB8AC3E}">
        <p14:creationId xmlns:p14="http://schemas.microsoft.com/office/powerpoint/2010/main" val="3387645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EB786B6-9320-DB81-2E7F-2E0940DC673B}"/>
              </a:ext>
            </a:extLst>
          </p:cNvPr>
          <p:cNvSpPr>
            <a:spLocks noGrp="1"/>
          </p:cNvSpPr>
          <p:nvPr>
            <p:ph type="ctrTitle"/>
          </p:nvPr>
        </p:nvSpPr>
        <p:spPr>
          <a:xfrm>
            <a:off x="3315031" y="1380754"/>
            <a:ext cx="5561938" cy="2513516"/>
          </a:xfrm>
        </p:spPr>
        <p:txBody>
          <a:bodyPr>
            <a:normAutofit/>
          </a:bodyPr>
          <a:lstStyle/>
          <a:p>
            <a:r>
              <a:rPr lang="tr-TR">
                <a:solidFill>
                  <a:srgbClr val="FFFFFF"/>
                </a:solidFill>
              </a:rPr>
              <a:t>Kullanım Durumu Diyagramı</a:t>
            </a:r>
          </a:p>
        </p:txBody>
      </p:sp>
      <p:sp>
        <p:nvSpPr>
          <p:cNvPr id="3" name="Subtitle 2">
            <a:extLst>
              <a:ext uri="{FF2B5EF4-FFF2-40B4-BE49-F238E27FC236}">
                <a16:creationId xmlns:a16="http://schemas.microsoft.com/office/drawing/2014/main" id="{5F0A289F-6E1C-2E2B-5798-188C6E0B5D45}"/>
              </a:ext>
            </a:extLst>
          </p:cNvPr>
          <p:cNvSpPr>
            <a:spLocks noGrp="1"/>
          </p:cNvSpPr>
          <p:nvPr>
            <p:ph type="subTitle" idx="1"/>
          </p:nvPr>
        </p:nvSpPr>
        <p:spPr>
          <a:xfrm>
            <a:off x="3315031" y="4076802"/>
            <a:ext cx="5561938" cy="1534587"/>
          </a:xfrm>
        </p:spPr>
        <p:txBody>
          <a:bodyPr>
            <a:normAutofit/>
          </a:bodyPr>
          <a:lstStyle/>
          <a:p>
            <a:r>
              <a:rPr lang="tr-TR">
                <a:solidFill>
                  <a:srgbClr val="FFFFFF"/>
                </a:solidFill>
              </a:rPr>
              <a:t>Arş. Gör. Sarp ÇOBAN</a:t>
            </a:r>
          </a:p>
          <a:p>
            <a:r>
              <a:rPr lang="tr-TR">
                <a:solidFill>
                  <a:srgbClr val="FFFFFF"/>
                </a:solidFill>
              </a:rPr>
              <a:t>sarp.coban@samsun.edu.tr</a:t>
            </a:r>
          </a:p>
        </p:txBody>
      </p:sp>
      <p:sp>
        <p:nvSpPr>
          <p:cNvPr id="45" name="Arc 4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Oval 4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93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0C557-A236-A153-8D3D-396C37566767}"/>
              </a:ext>
            </a:extLst>
          </p:cNvPr>
          <p:cNvSpPr>
            <a:spLocks noGrp="1"/>
          </p:cNvSpPr>
          <p:nvPr>
            <p:ph type="title"/>
          </p:nvPr>
        </p:nvSpPr>
        <p:spPr>
          <a:xfrm>
            <a:off x="1389278" y="1233241"/>
            <a:ext cx="3240506" cy="4064628"/>
          </a:xfrm>
        </p:spPr>
        <p:txBody>
          <a:bodyPr>
            <a:normAutofit/>
          </a:bodyPr>
          <a:lstStyle/>
          <a:p>
            <a:r>
              <a:rPr lang="tr-TR">
                <a:solidFill>
                  <a:srgbClr val="FFFFFF"/>
                </a:solidFill>
              </a:rPr>
              <a:t>Kullanım Durumları</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26E8B7-136B-87D7-F7C3-B247E154DD6D}"/>
              </a:ext>
            </a:extLst>
          </p:cNvPr>
          <p:cNvSpPr>
            <a:spLocks noGrp="1"/>
          </p:cNvSpPr>
          <p:nvPr>
            <p:ph idx="1"/>
          </p:nvPr>
        </p:nvSpPr>
        <p:spPr>
          <a:xfrm>
            <a:off x="6096000" y="820880"/>
            <a:ext cx="5257799" cy="4889350"/>
          </a:xfrm>
        </p:spPr>
        <p:txBody>
          <a:bodyPr anchor="t">
            <a:normAutofit/>
          </a:bodyPr>
          <a:lstStyle/>
          <a:p>
            <a:pPr algn="just"/>
            <a:r>
              <a:rPr lang="tr-TR" sz="2000" b="1" dirty="0"/>
              <a:t>Kullanım Durumu Gösterimi: </a:t>
            </a:r>
            <a:r>
              <a:rPr lang="tr-TR" sz="2000" dirty="0"/>
              <a:t>Oval şekil, bir Kullanım Durumu Diyagramında bir Kullanım Durumunu görsel olarak temsil etmek için kullanılır. Sistemin bir veya daha fazla aktör için bir hedefi gerçekleştirmek üzere gerçekleştirdiği belirli bir eylemi veya bir dizi eylemi ifade eder.</a:t>
            </a:r>
          </a:p>
          <a:p>
            <a:pPr algn="just"/>
            <a:r>
              <a:rPr lang="tr-TR" sz="2000" b="1" dirty="0"/>
              <a:t>İsim: </a:t>
            </a:r>
            <a:r>
              <a:rPr lang="tr-TR" sz="2000" dirty="0"/>
              <a:t>Ovalin içine Kullanım Durumunun adı yazılır. İsim açıklayıcı olmalı ve sistemde temsil ettiği işlevselliği veya görevi yansıtmalıdır.</a:t>
            </a:r>
          </a:p>
          <a:p>
            <a:pPr algn="just"/>
            <a:r>
              <a:rPr lang="tr-TR" sz="2000" b="1" dirty="0"/>
              <a:t>İşlevselliğin Kapsüllenmesi: </a:t>
            </a:r>
            <a:r>
              <a:rPr lang="tr-TR" sz="2000" dirty="0"/>
              <a:t>Oval, sistemin sağladığı belirli bir işlevsellik veya davranış parçasını kapsüller. Bu, tek bir işlev veya sistemin kullanıcılarına sunduğu bir dizi ilgili işlev olabilir.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6838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2E682-8431-E5A6-D1A4-5B0D791145DB}"/>
              </a:ext>
            </a:extLst>
          </p:cNvPr>
          <p:cNvSpPr>
            <a:spLocks noGrp="1"/>
          </p:cNvSpPr>
          <p:nvPr>
            <p:ph type="title"/>
          </p:nvPr>
        </p:nvSpPr>
        <p:spPr>
          <a:xfrm>
            <a:off x="1389278" y="1233241"/>
            <a:ext cx="3240506" cy="4064628"/>
          </a:xfrm>
        </p:spPr>
        <p:txBody>
          <a:bodyPr>
            <a:normAutofit/>
          </a:bodyPr>
          <a:lstStyle/>
          <a:p>
            <a:r>
              <a:rPr lang="tr-TR">
                <a:solidFill>
                  <a:srgbClr val="FFFFFF"/>
                </a:solidFill>
              </a:rPr>
              <a:t>Kullanım Durumları</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16C14F-0537-A503-0C4C-E7B57E65EE8E}"/>
              </a:ext>
            </a:extLst>
          </p:cNvPr>
          <p:cNvSpPr>
            <a:spLocks noGrp="1"/>
          </p:cNvSpPr>
          <p:nvPr>
            <p:ph idx="1"/>
          </p:nvPr>
        </p:nvSpPr>
        <p:spPr>
          <a:xfrm>
            <a:off x="6096000" y="820880"/>
            <a:ext cx="5257799" cy="4889350"/>
          </a:xfrm>
        </p:spPr>
        <p:txBody>
          <a:bodyPr anchor="t">
            <a:normAutofit/>
          </a:bodyPr>
          <a:lstStyle/>
          <a:p>
            <a:pPr algn="just"/>
            <a:r>
              <a:rPr lang="tr-TR" sz="1800" b="1" dirty="0"/>
              <a:t>Aktörlerle Etkileşim: </a:t>
            </a:r>
            <a:r>
              <a:rPr lang="tr-TR" sz="1800" dirty="0"/>
              <a:t>Her Kullanım Durumu, belirtilen eylemleri gerçekleştirmek için sistemle etkileşime giren bir veya daha fazla aktörle ilişkilendirilir. Bu aktörler; kullanıcılar, diğer sistemler veya sistem içinde belirli eylemleri tetikleyen harici varlıklar olabilir.</a:t>
            </a:r>
          </a:p>
          <a:p>
            <a:pPr algn="just"/>
            <a:r>
              <a:rPr lang="tr-TR" sz="1800" b="1" dirty="0"/>
              <a:t>Modülerlik ve Netlik: </a:t>
            </a:r>
            <a:r>
              <a:rPr lang="tr-TR" sz="1800" dirty="0"/>
              <a:t>Kullanım durumu, sistemin işlevlerini yönetilebilir ve anlaşılabilir birimlere ayırmaya yardımcı olur. Bu modülerlik, paydaşlar ve geliştiriciler arasında daha net bir iletişim kurulmasını kolaylaştırır ve sistemin analiz ve tasarımına yardımcı olur.</a:t>
            </a:r>
          </a:p>
          <a:p>
            <a:pPr algn="just"/>
            <a:r>
              <a:rPr lang="tr-TR" sz="1800" b="1" dirty="0"/>
              <a:t>Bağlamsal Açıklama: </a:t>
            </a:r>
            <a:r>
              <a:rPr lang="tr-TR" sz="1800" dirty="0"/>
              <a:t>Kullanım durumu genellikle etkileşimler, ön koşullar, son koşullar ve Kullanım durumuyla ilişkili alternatif akışlar hakkında daha ayrıntılı bilgi sağlayan metinsel açıklamalar eşlik eder.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0942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CF739-B746-57B7-9B2E-133EE45594AE}"/>
              </a:ext>
            </a:extLst>
          </p:cNvPr>
          <p:cNvSpPr>
            <a:spLocks noGrp="1"/>
          </p:cNvSpPr>
          <p:nvPr>
            <p:ph type="title"/>
          </p:nvPr>
        </p:nvSpPr>
        <p:spPr>
          <a:xfrm>
            <a:off x="1389278" y="1233241"/>
            <a:ext cx="3240506" cy="4064628"/>
          </a:xfrm>
        </p:spPr>
        <p:txBody>
          <a:bodyPr>
            <a:normAutofit/>
          </a:bodyPr>
          <a:lstStyle/>
          <a:p>
            <a:r>
              <a:rPr lang="tr-TR" dirty="0">
                <a:solidFill>
                  <a:srgbClr val="FFFFFF"/>
                </a:solidFill>
              </a:rPr>
              <a:t>İlişkilendirme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5C59AFB-3893-7B92-114F-DF63E17D1A36}"/>
              </a:ext>
            </a:extLst>
          </p:cNvPr>
          <p:cNvSpPr>
            <a:spLocks noGrp="1"/>
          </p:cNvSpPr>
          <p:nvPr>
            <p:ph idx="1"/>
          </p:nvPr>
        </p:nvSpPr>
        <p:spPr>
          <a:xfrm>
            <a:off x="6096000" y="820880"/>
            <a:ext cx="5257799" cy="4889350"/>
          </a:xfrm>
        </p:spPr>
        <p:txBody>
          <a:bodyPr anchor="t">
            <a:normAutofit/>
          </a:bodyPr>
          <a:lstStyle/>
          <a:p>
            <a:pPr algn="just"/>
            <a:r>
              <a:rPr lang="tr-TR" dirty="0"/>
              <a:t>Kullanım durumu diyagramları bağlamında "İlişkilendirme" aktörler ve kullanım durumları arasındaki ya da sistem içindeki farklı kullanım durumları arasındaki ilişkiyi ifade eder. </a:t>
            </a:r>
          </a:p>
          <a:p>
            <a:pPr algn="just"/>
            <a:r>
              <a:rPr lang="tr-TR" dirty="0"/>
              <a:t>İlişkiler, aktörleri etkileşimde bulundukları kullanım durumlarına bağlayan çizgiler olarak veya ilişkilerini göstermek için farklı kullanım durumları arasında gösterilir.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8044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332-1C13-5460-0D4A-3E3602A78825}"/>
              </a:ext>
            </a:extLst>
          </p:cNvPr>
          <p:cNvSpPr>
            <a:spLocks noGrp="1"/>
          </p:cNvSpPr>
          <p:nvPr>
            <p:ph type="title"/>
          </p:nvPr>
        </p:nvSpPr>
        <p:spPr>
          <a:xfrm>
            <a:off x="1389278" y="1233241"/>
            <a:ext cx="3240506" cy="4064628"/>
          </a:xfrm>
        </p:spPr>
        <p:txBody>
          <a:bodyPr>
            <a:normAutofit/>
          </a:bodyPr>
          <a:lstStyle/>
          <a:p>
            <a:r>
              <a:rPr lang="tr-TR">
                <a:solidFill>
                  <a:srgbClr val="FFFFFF"/>
                </a:solidFill>
              </a:rPr>
              <a:t>Aktör-Kullanım Durumu İlişkisi:</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E52735-9FA5-31D5-FDF5-6FC4942B236C}"/>
              </a:ext>
            </a:extLst>
          </p:cNvPr>
          <p:cNvSpPr>
            <a:spLocks noGrp="1"/>
          </p:cNvSpPr>
          <p:nvPr>
            <p:ph idx="1"/>
          </p:nvPr>
        </p:nvSpPr>
        <p:spPr>
          <a:xfrm>
            <a:off x="6096000" y="820880"/>
            <a:ext cx="5257799" cy="4889350"/>
          </a:xfrm>
        </p:spPr>
        <p:txBody>
          <a:bodyPr anchor="t">
            <a:normAutofit/>
          </a:bodyPr>
          <a:lstStyle/>
          <a:p>
            <a:pPr algn="just"/>
            <a:r>
              <a:rPr lang="tr-TR" sz="2400" dirty="0"/>
              <a:t>Aktörler ve kullanım durumları arasındaki ilişkiler, kullanıcılar (aktörler) ve sistemin işlevleri (kullanım durumları) arasındaki etkileşimleri temsil eder.</a:t>
            </a:r>
          </a:p>
          <a:p>
            <a:pPr algn="just"/>
            <a:r>
              <a:rPr lang="tr-TR" sz="2400" dirty="0"/>
              <a:t>Aktörler kullanım senaryolarını başlatır ve belirli görevleri veya hedefleri gerçekleştirmek için sistemle etkileşime girer.</a:t>
            </a:r>
          </a:p>
          <a:p>
            <a:pPr algn="just"/>
            <a:r>
              <a:rPr lang="tr-TR" sz="2400" dirty="0"/>
              <a:t>İlişkiler, aktör sembolünü (çubuk figürü) kullanım durumu ovaline bağlayan düz çizgiler olarak gösterilir.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3346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9D3CF-1C95-0AD8-077C-61825B5CCC10}"/>
              </a:ext>
            </a:extLst>
          </p:cNvPr>
          <p:cNvSpPr>
            <a:spLocks noGrp="1"/>
          </p:cNvSpPr>
          <p:nvPr>
            <p:ph type="title"/>
          </p:nvPr>
        </p:nvSpPr>
        <p:spPr>
          <a:xfrm>
            <a:off x="1389278" y="1233241"/>
            <a:ext cx="3240506" cy="4064628"/>
          </a:xfrm>
        </p:spPr>
        <p:txBody>
          <a:bodyPr>
            <a:normAutofit/>
          </a:bodyPr>
          <a:lstStyle/>
          <a:p>
            <a:r>
              <a:rPr lang="tr-TR">
                <a:solidFill>
                  <a:srgbClr val="FFFFFF"/>
                </a:solidFill>
              </a:rPr>
              <a:t>Kullanım Durumu-Kullanım Durumu İlişkisi:</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21EE2C5-F87E-E952-C703-71507F6A8A21}"/>
              </a:ext>
            </a:extLst>
          </p:cNvPr>
          <p:cNvSpPr>
            <a:spLocks noGrp="1"/>
          </p:cNvSpPr>
          <p:nvPr>
            <p:ph idx="1"/>
          </p:nvPr>
        </p:nvSpPr>
        <p:spPr>
          <a:xfrm>
            <a:off x="6096000" y="820880"/>
            <a:ext cx="5257799" cy="4889350"/>
          </a:xfrm>
        </p:spPr>
        <p:txBody>
          <a:bodyPr anchor="t">
            <a:normAutofit/>
          </a:bodyPr>
          <a:lstStyle/>
          <a:p>
            <a:pPr algn="just"/>
            <a:r>
              <a:rPr lang="tr-TR" dirty="0"/>
              <a:t>Bazı durumlarda, kullanım durumları bağımlılıkları veya etkileşimleri belirtmek için diğer kullanım durumlarıyla ilişkilere sahip olabilir.</a:t>
            </a:r>
          </a:p>
          <a:p>
            <a:pPr algn="just"/>
            <a:r>
              <a:rPr lang="tr-TR" dirty="0"/>
              <a:t>Bu ilişkiler, bir kullanım durumunun başka bir kullanım durumunun davranışını nasıl içerebileceğini veya genişletebileceğini gösterir.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3541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57179-412D-7EF2-A9BD-649355571BF1}"/>
              </a:ext>
            </a:extLst>
          </p:cNvPr>
          <p:cNvSpPr>
            <a:spLocks noGrp="1"/>
          </p:cNvSpPr>
          <p:nvPr>
            <p:ph type="title"/>
          </p:nvPr>
        </p:nvSpPr>
        <p:spPr>
          <a:xfrm>
            <a:off x="1389278" y="1233241"/>
            <a:ext cx="3240506" cy="4064628"/>
          </a:xfrm>
        </p:spPr>
        <p:txBody>
          <a:bodyPr>
            <a:normAutofit/>
          </a:bodyPr>
          <a:lstStyle/>
          <a:p>
            <a:r>
              <a:rPr lang="tr-TR">
                <a:solidFill>
                  <a:srgbClr val="FFFFFF"/>
                </a:solidFill>
              </a:rPr>
              <a:t>Dahil Etme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AD6031-81D0-0F33-27B7-5791516CC997}"/>
              </a:ext>
            </a:extLst>
          </p:cNvPr>
          <p:cNvSpPr>
            <a:spLocks noGrp="1"/>
          </p:cNvSpPr>
          <p:nvPr>
            <p:ph idx="1"/>
          </p:nvPr>
        </p:nvSpPr>
        <p:spPr>
          <a:xfrm>
            <a:off x="6096000" y="820880"/>
            <a:ext cx="5257799" cy="4889350"/>
          </a:xfrm>
        </p:spPr>
        <p:txBody>
          <a:bodyPr anchor="t">
            <a:normAutofit/>
          </a:bodyPr>
          <a:lstStyle/>
          <a:p>
            <a:pPr algn="just"/>
            <a:r>
              <a:rPr lang="tr-TR" dirty="0"/>
              <a:t>Kullanım durumu modellemesi bağlamında "dahil etme", bir kullanım senaryosunun diğerinin işlevselliğini içerdiği iki kullanım senaryosu arasındaki ilişkiyi ifade eder. </a:t>
            </a:r>
          </a:p>
          <a:p>
            <a:pPr algn="just"/>
            <a:r>
              <a:rPr lang="tr-TR" dirty="0"/>
              <a:t>Bu ilişki Kullanım Durumu Diyagramlarında "</a:t>
            </a:r>
            <a:r>
              <a:rPr lang="tr-TR" dirty="0" err="1"/>
              <a:t>include</a:t>
            </a:r>
            <a:r>
              <a:rPr lang="tr-TR" dirty="0"/>
              <a:t>" ilişkisi kullanılarak gösterilir.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73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3428D-E7D6-98CC-163E-FEC884D46431}"/>
              </a:ext>
            </a:extLst>
          </p:cNvPr>
          <p:cNvSpPr>
            <a:spLocks noGrp="1"/>
          </p:cNvSpPr>
          <p:nvPr>
            <p:ph type="title"/>
          </p:nvPr>
        </p:nvSpPr>
        <p:spPr>
          <a:xfrm>
            <a:off x="1389278" y="1233241"/>
            <a:ext cx="3240506" cy="4064628"/>
          </a:xfrm>
        </p:spPr>
        <p:txBody>
          <a:bodyPr>
            <a:normAutofit/>
          </a:bodyPr>
          <a:lstStyle/>
          <a:p>
            <a:r>
              <a:rPr lang="tr-TR">
                <a:solidFill>
                  <a:srgbClr val="FFFFFF"/>
                </a:solidFill>
              </a:rPr>
              <a:t>Dahil Etme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1F6D66-C25F-FA45-7EB2-8D749350E2EA}"/>
              </a:ext>
            </a:extLst>
          </p:cNvPr>
          <p:cNvSpPr>
            <a:spLocks noGrp="1"/>
          </p:cNvSpPr>
          <p:nvPr>
            <p:ph idx="1"/>
          </p:nvPr>
        </p:nvSpPr>
        <p:spPr>
          <a:xfrm>
            <a:off x="6096000" y="820880"/>
            <a:ext cx="5257799" cy="4889350"/>
          </a:xfrm>
        </p:spPr>
        <p:txBody>
          <a:bodyPr anchor="t">
            <a:normAutofit fontScale="92500" lnSpcReduction="10000"/>
          </a:bodyPr>
          <a:lstStyle/>
          <a:p>
            <a:pPr algn="just"/>
            <a:r>
              <a:rPr lang="tr-TR" sz="2200" b="1" dirty="0"/>
              <a:t>Tanım: </a:t>
            </a:r>
            <a:r>
              <a:rPr lang="tr-TR" sz="2200" dirty="0"/>
              <a:t>Dahil etme, bir kullanım durumunda ("temel" kullanım durumu) tanımlanan davranışın başka bir kullanım durumu ("dahil eden" kullanım durumu) tarafından dahil edildiği veya çağrıldığı iki kullanım durumu arasındaki bir ilişkidir.</a:t>
            </a:r>
          </a:p>
          <a:p>
            <a:pPr algn="just"/>
            <a:r>
              <a:rPr lang="tr-TR" sz="2200" b="1" dirty="0"/>
              <a:t>Amaç: </a:t>
            </a:r>
            <a:r>
              <a:rPr lang="tr-TR" sz="2200" dirty="0"/>
              <a:t>Dahil etme, adımları veya eylemleri yinelemeden birden fazla kullanım durumunda ortak işlevselliğin yeniden kullanılmasına olanak tanır. Sistemin işlevlerinin modüler ve yeniden kullanılabilir bir şekilde düzenlenmesine yardımcı olur.</a:t>
            </a:r>
          </a:p>
          <a:p>
            <a:pPr algn="just"/>
            <a:r>
              <a:rPr lang="tr-TR" sz="2200" b="1" dirty="0"/>
              <a:t>Koşullar: </a:t>
            </a:r>
            <a:r>
              <a:rPr lang="tr-TR" sz="2200" dirty="0"/>
              <a:t>Dahil edilen kullanım durumunun, dahil edilen kullanım durumunun çağrılabilmesi için önce karşılanması gereken koşulları olabilir. Bu  koşullar, dahil edilen işlevselliğin uygun bağlamda çağrılmasını sağlar.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6318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92F9B-DBB9-2AFD-B07A-93E327068787}"/>
              </a:ext>
            </a:extLst>
          </p:cNvPr>
          <p:cNvSpPr>
            <a:spLocks noGrp="1"/>
          </p:cNvSpPr>
          <p:nvPr>
            <p:ph type="title"/>
          </p:nvPr>
        </p:nvSpPr>
        <p:spPr>
          <a:xfrm>
            <a:off x="1389278" y="1233241"/>
            <a:ext cx="3240506" cy="4064628"/>
          </a:xfrm>
        </p:spPr>
        <p:txBody>
          <a:bodyPr>
            <a:normAutofit/>
          </a:bodyPr>
          <a:lstStyle/>
          <a:p>
            <a:r>
              <a:rPr lang="tr-TR">
                <a:solidFill>
                  <a:srgbClr val="FFFFFF"/>
                </a:solidFill>
              </a:rPr>
              <a:t>Genişletme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F61AE9-3F8C-4D9B-0043-CC0D86A3AB9D}"/>
              </a:ext>
            </a:extLst>
          </p:cNvPr>
          <p:cNvSpPr>
            <a:spLocks noGrp="1"/>
          </p:cNvSpPr>
          <p:nvPr>
            <p:ph idx="1"/>
          </p:nvPr>
        </p:nvSpPr>
        <p:spPr>
          <a:xfrm>
            <a:off x="6096000" y="820880"/>
            <a:ext cx="5257799" cy="4889350"/>
          </a:xfrm>
        </p:spPr>
        <p:txBody>
          <a:bodyPr anchor="t">
            <a:normAutofit/>
          </a:bodyPr>
          <a:lstStyle/>
          <a:p>
            <a:pPr algn="just"/>
            <a:r>
              <a:rPr lang="tr-TR" sz="2600" dirty="0"/>
              <a:t>Kullanım Durumu modellemesinde "genişletme" iki kullanım durumu arasındaki ilişkiyi ifade eder; bir kullanım durumu ("genişletme" kullanım durumu) belirli koşullar altında başka bir kullanım durumuna ("temel" kullanım durumu) ek davranışlar veya adımlar ekler. Bu ilişki Kullanım Durumu Diyagramlarında "</a:t>
            </a:r>
            <a:r>
              <a:rPr lang="tr-TR" sz="2600" dirty="0" err="1"/>
              <a:t>extend</a:t>
            </a:r>
            <a:r>
              <a:rPr lang="tr-TR" sz="2600" dirty="0"/>
              <a:t>" ilişkisi kullanılarak gösterilir.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0609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478A9-8648-05A2-847C-A941179FAC8F}"/>
              </a:ext>
            </a:extLst>
          </p:cNvPr>
          <p:cNvSpPr>
            <a:spLocks noGrp="1"/>
          </p:cNvSpPr>
          <p:nvPr>
            <p:ph type="title"/>
          </p:nvPr>
        </p:nvSpPr>
        <p:spPr>
          <a:xfrm>
            <a:off x="1389278" y="1233241"/>
            <a:ext cx="3240506" cy="4064628"/>
          </a:xfrm>
        </p:spPr>
        <p:txBody>
          <a:bodyPr>
            <a:normAutofit/>
          </a:bodyPr>
          <a:lstStyle/>
          <a:p>
            <a:r>
              <a:rPr lang="tr-TR">
                <a:solidFill>
                  <a:srgbClr val="FFFFFF"/>
                </a:solidFill>
              </a:rPr>
              <a:t>Genişletme</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F94668-E309-E987-E95D-776539D4D406}"/>
              </a:ext>
            </a:extLst>
          </p:cNvPr>
          <p:cNvSpPr>
            <a:spLocks noGrp="1"/>
          </p:cNvSpPr>
          <p:nvPr>
            <p:ph idx="1"/>
          </p:nvPr>
        </p:nvSpPr>
        <p:spPr>
          <a:xfrm>
            <a:off x="6096000" y="820880"/>
            <a:ext cx="5257799" cy="4889350"/>
          </a:xfrm>
        </p:spPr>
        <p:txBody>
          <a:bodyPr anchor="t">
            <a:normAutofit/>
          </a:bodyPr>
          <a:lstStyle/>
          <a:p>
            <a:pPr algn="just"/>
            <a:r>
              <a:rPr lang="tr-TR" sz="1800" b="1" dirty="0"/>
              <a:t>Tanım: </a:t>
            </a:r>
            <a:r>
              <a:rPr lang="tr-TR" sz="1800" dirty="0"/>
              <a:t>Genişletme, genişletme kullanım durumunda belirtilen davranışın belirli koşullar veya senaryolar altında temel kullanım senaryosunda belirtilen davranışa isteğe bağlı olarak eklendiği bir ilişkidir.</a:t>
            </a:r>
          </a:p>
          <a:p>
            <a:pPr algn="just"/>
            <a:r>
              <a:rPr lang="tr-TR" sz="1800" b="1" dirty="0"/>
              <a:t>Amaç: </a:t>
            </a:r>
            <a:r>
              <a:rPr lang="tr-TR" sz="1800" dirty="0"/>
              <a:t>Uzantı, temel kullanım durumunun ana akışını karıştırmadan belirli durumlarda ortaya çıkabilecek isteğe bağlı veya alternatif davranışların modellenmesine olanak tanır. Standart olay akışındaki varyasyonların ve istisnaların temsil edilmesine yardımcı olur.</a:t>
            </a:r>
          </a:p>
          <a:p>
            <a:pPr algn="just"/>
            <a:r>
              <a:rPr lang="tr-TR" sz="1800" b="1" dirty="0"/>
              <a:t>Koşullar: </a:t>
            </a:r>
            <a:r>
              <a:rPr lang="tr-TR" sz="1800" dirty="0"/>
              <a:t>Ek kullanım durumu, temel kullanım durumuna göre davranışının ne zaman yürütülmesi gerektiğini belirleyen koşullar veya tetikleyiciler belirtebilir. Bu koşullar, uzantı kullanım durumunun temel kullanım durumunun davranışını genişlettiği koşulları tanımlar.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5647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AF57283-B95C-2E1F-25C7-FF110C0443F0}"/>
              </a:ext>
            </a:extLst>
          </p:cNvPr>
          <p:cNvSpPr>
            <a:spLocks noGrp="1"/>
          </p:cNvSpPr>
          <p:nvPr>
            <p:ph type="title"/>
          </p:nvPr>
        </p:nvSpPr>
        <p:spPr>
          <a:xfrm>
            <a:off x="838200" y="643467"/>
            <a:ext cx="2951205" cy="5571066"/>
          </a:xfrm>
        </p:spPr>
        <p:txBody>
          <a:bodyPr>
            <a:normAutofit/>
          </a:bodyPr>
          <a:lstStyle/>
          <a:p>
            <a:r>
              <a:rPr lang="tr-TR" sz="4100">
                <a:solidFill>
                  <a:srgbClr val="FFFFFF"/>
                </a:solidFill>
              </a:rPr>
              <a:t>Kullanım Durumu Diyagramları Oluşturma Yönergeleri</a:t>
            </a:r>
          </a:p>
        </p:txBody>
      </p:sp>
      <p:graphicFrame>
        <p:nvGraphicFramePr>
          <p:cNvPr id="5" name="Content Placeholder 2">
            <a:extLst>
              <a:ext uri="{FF2B5EF4-FFF2-40B4-BE49-F238E27FC236}">
                <a16:creationId xmlns:a16="http://schemas.microsoft.com/office/drawing/2014/main" id="{EA6F477F-2FFC-07BE-62F9-100CD4ACAD70}"/>
              </a:ext>
            </a:extLst>
          </p:cNvPr>
          <p:cNvGraphicFramePr>
            <a:graphicFrameLocks noGrp="1"/>
          </p:cNvGraphicFramePr>
          <p:nvPr>
            <p:ph idx="1"/>
            <p:extLst>
              <p:ext uri="{D42A27DB-BD31-4B8C-83A1-F6EECF244321}">
                <p14:modId xmlns:p14="http://schemas.microsoft.com/office/powerpoint/2010/main" val="127626819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17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F3976-FFBE-FE42-E25B-74DE2F8318F7}"/>
              </a:ext>
            </a:extLst>
          </p:cNvPr>
          <p:cNvSpPr>
            <a:spLocks noGrp="1"/>
          </p:cNvSpPr>
          <p:nvPr>
            <p:ph type="title"/>
          </p:nvPr>
        </p:nvSpPr>
        <p:spPr>
          <a:xfrm>
            <a:off x="1389278" y="1233241"/>
            <a:ext cx="3240506" cy="4064628"/>
          </a:xfrm>
        </p:spPr>
        <p:txBody>
          <a:bodyPr>
            <a:normAutofit/>
          </a:bodyPr>
          <a:lstStyle/>
          <a:p>
            <a:r>
              <a:rPr lang="tr-TR">
                <a:solidFill>
                  <a:srgbClr val="FFFFFF"/>
                </a:solidFill>
              </a:rPr>
              <a:t>Kullanım Durumu Diyagramı Nedir?</a:t>
            </a:r>
          </a:p>
        </p:txBody>
      </p:sp>
      <p:sp>
        <p:nvSpPr>
          <p:cNvPr id="7" name="Freeform: Shape 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A00166A-28F6-EB68-C30D-593C5A182B75}"/>
              </a:ext>
            </a:extLst>
          </p:cNvPr>
          <p:cNvSpPr>
            <a:spLocks noGrp="1"/>
          </p:cNvSpPr>
          <p:nvPr>
            <p:ph idx="1"/>
          </p:nvPr>
        </p:nvSpPr>
        <p:spPr>
          <a:xfrm>
            <a:off x="6096000" y="820880"/>
            <a:ext cx="5257799" cy="4889350"/>
          </a:xfrm>
        </p:spPr>
        <p:txBody>
          <a:bodyPr anchor="t">
            <a:normAutofit/>
          </a:bodyPr>
          <a:lstStyle/>
          <a:p>
            <a:pPr algn="just"/>
            <a:r>
              <a:rPr lang="tr-TR" dirty="0"/>
              <a:t>Kullanım Durumu Diyagramı, bir sistemin işlevsel gereksinimlerinin grafiksel bir gösterimidir. </a:t>
            </a:r>
          </a:p>
          <a:p>
            <a:pPr algn="just"/>
            <a:r>
              <a:rPr lang="tr-TR" dirty="0"/>
              <a:t>Kullanıcılar (aktörler) ve sistem arasındaki etkileşimleri gösterir </a:t>
            </a:r>
          </a:p>
          <a:p>
            <a:pPr algn="just"/>
            <a:r>
              <a:rPr lang="tr-TR" dirty="0"/>
              <a:t>Kullanıcıların belirli görevleri yerine getirmek veya belirli hedeflere ulaşmak için sistemle nasıl etkileşime girdiğini tasvir eder.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9497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C50EBB6-2CBA-D9D6-B5FE-E2955B42B8EC}"/>
              </a:ext>
            </a:extLst>
          </p:cNvPr>
          <p:cNvSpPr>
            <a:spLocks noGrp="1"/>
          </p:cNvSpPr>
          <p:nvPr>
            <p:ph type="title"/>
          </p:nvPr>
        </p:nvSpPr>
        <p:spPr>
          <a:xfrm>
            <a:off x="838200" y="643467"/>
            <a:ext cx="2951205" cy="5571066"/>
          </a:xfrm>
        </p:spPr>
        <p:txBody>
          <a:bodyPr>
            <a:normAutofit/>
          </a:bodyPr>
          <a:lstStyle/>
          <a:p>
            <a:r>
              <a:rPr lang="tr-TR" sz="3400">
                <a:solidFill>
                  <a:srgbClr val="FFFFFF"/>
                </a:solidFill>
              </a:rPr>
              <a:t>Kullanım Durumu Diyagramlarının Faydaları</a:t>
            </a:r>
          </a:p>
        </p:txBody>
      </p:sp>
      <p:graphicFrame>
        <p:nvGraphicFramePr>
          <p:cNvPr id="5" name="Content Placeholder 2">
            <a:extLst>
              <a:ext uri="{FF2B5EF4-FFF2-40B4-BE49-F238E27FC236}">
                <a16:creationId xmlns:a16="http://schemas.microsoft.com/office/drawing/2014/main" id="{936B5AD7-E924-1902-67E9-2BC68FDBD720}"/>
              </a:ext>
            </a:extLst>
          </p:cNvPr>
          <p:cNvGraphicFramePr>
            <a:graphicFrameLocks noGrp="1"/>
          </p:cNvGraphicFramePr>
          <p:nvPr>
            <p:ph idx="1"/>
            <p:extLst>
              <p:ext uri="{D42A27DB-BD31-4B8C-83A1-F6EECF244321}">
                <p14:modId xmlns:p14="http://schemas.microsoft.com/office/powerpoint/2010/main" val="330878102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85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03F9C383-69C7-7151-67DC-E77C3218C0E3}"/>
              </a:ext>
            </a:extLst>
          </p:cNvPr>
          <p:cNvSpPr>
            <a:spLocks noGrp="1"/>
          </p:cNvSpPr>
          <p:nvPr>
            <p:ph type="title"/>
          </p:nvPr>
        </p:nvSpPr>
        <p:spPr>
          <a:xfrm>
            <a:off x="838200" y="643467"/>
            <a:ext cx="2951205" cy="5571066"/>
          </a:xfrm>
        </p:spPr>
        <p:txBody>
          <a:bodyPr>
            <a:normAutofit/>
          </a:bodyPr>
          <a:lstStyle/>
          <a:p>
            <a:r>
              <a:rPr lang="tr-TR" sz="4100">
                <a:solidFill>
                  <a:srgbClr val="FFFFFF"/>
                </a:solidFill>
              </a:rPr>
              <a:t>Use Case Modelleme için En İyi Uygulamalar</a:t>
            </a:r>
          </a:p>
        </p:txBody>
      </p:sp>
      <p:graphicFrame>
        <p:nvGraphicFramePr>
          <p:cNvPr id="5" name="Content Placeholder 2">
            <a:extLst>
              <a:ext uri="{FF2B5EF4-FFF2-40B4-BE49-F238E27FC236}">
                <a16:creationId xmlns:a16="http://schemas.microsoft.com/office/drawing/2014/main" id="{375D834D-8494-9FF2-0654-73F882D1BED9}"/>
              </a:ext>
            </a:extLst>
          </p:cNvPr>
          <p:cNvGraphicFramePr>
            <a:graphicFrameLocks noGrp="1"/>
          </p:cNvGraphicFramePr>
          <p:nvPr>
            <p:ph idx="1"/>
            <p:extLst>
              <p:ext uri="{D42A27DB-BD31-4B8C-83A1-F6EECF244321}">
                <p14:modId xmlns:p14="http://schemas.microsoft.com/office/powerpoint/2010/main" val="179741171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20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A37D79DC-80B7-008F-7A41-89F9188604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39042" y="643466"/>
            <a:ext cx="5713915" cy="557106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Use case diagram - Wikipedia">
            <a:extLst>
              <a:ext uri="{FF2B5EF4-FFF2-40B4-BE49-F238E27FC236}">
                <a16:creationId xmlns:a16="http://schemas.microsoft.com/office/drawing/2014/main" id="{4B77309C-DE60-E236-5135-DE241497D3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80343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E1782-5850-280C-9ADD-158767BCB6ED}"/>
              </a:ext>
            </a:extLst>
          </p:cNvPr>
          <p:cNvSpPr>
            <a:spLocks noGrp="1"/>
          </p:cNvSpPr>
          <p:nvPr>
            <p:ph type="title"/>
          </p:nvPr>
        </p:nvSpPr>
        <p:spPr>
          <a:xfrm>
            <a:off x="1389278" y="1233241"/>
            <a:ext cx="3240506" cy="4064628"/>
          </a:xfrm>
        </p:spPr>
        <p:txBody>
          <a:bodyPr>
            <a:normAutofit/>
          </a:bodyPr>
          <a:lstStyle/>
          <a:p>
            <a:r>
              <a:rPr lang="tr-TR">
                <a:solidFill>
                  <a:srgbClr val="FFFFFF"/>
                </a:solidFill>
              </a:rPr>
              <a:t>Amacı ve Önemi</a:t>
            </a:r>
          </a:p>
        </p:txBody>
      </p:sp>
      <p:sp>
        <p:nvSpPr>
          <p:cNvPr id="7" name="Freeform: Shape 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7EAB7FF-4D28-DBFA-005E-CAAF5B5E7803}"/>
              </a:ext>
            </a:extLst>
          </p:cNvPr>
          <p:cNvSpPr>
            <a:spLocks noGrp="1"/>
          </p:cNvSpPr>
          <p:nvPr>
            <p:ph idx="1"/>
          </p:nvPr>
        </p:nvSpPr>
        <p:spPr>
          <a:xfrm>
            <a:off x="6096000" y="820880"/>
            <a:ext cx="5257799" cy="4889350"/>
          </a:xfrm>
        </p:spPr>
        <p:txBody>
          <a:bodyPr anchor="t">
            <a:normAutofit/>
          </a:bodyPr>
          <a:lstStyle/>
          <a:p>
            <a:pPr algn="just"/>
            <a:r>
              <a:rPr lang="tr-TR" sz="2400" dirty="0"/>
              <a:t>Sistemin işlevsel gereksinimlerini anlama.</a:t>
            </a:r>
          </a:p>
          <a:p>
            <a:pPr algn="just"/>
            <a:r>
              <a:rPr lang="tr-TR" sz="2400" dirty="0"/>
              <a:t>Kullanıcı etkileşimlerine dayalı kullanım senaryolarını belirleme ve düzenleme.</a:t>
            </a:r>
          </a:p>
          <a:p>
            <a:pPr algn="just"/>
            <a:r>
              <a:rPr lang="tr-TR" sz="2400" dirty="0"/>
              <a:t>Sistemle etkileşime giren farklı aktörlerin rollerini netleştirme.</a:t>
            </a:r>
          </a:p>
          <a:p>
            <a:pPr algn="just"/>
            <a:r>
              <a:rPr lang="tr-TR" sz="2400" dirty="0"/>
              <a:t>Sistem davranışını ve işlevselliğini paydaşlara görsel bir şekilde iletme.</a:t>
            </a:r>
          </a:p>
          <a:p>
            <a:pPr algn="just"/>
            <a:r>
              <a:rPr lang="tr-TR" sz="2400" dirty="0"/>
              <a:t>Daha ileri sistem tasarımı ve geliştirme faaliyetleri için bir temel sağlama.</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665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0DA8E-9028-47EC-E9CC-2EDC3F898952}"/>
              </a:ext>
            </a:extLst>
          </p:cNvPr>
          <p:cNvSpPr>
            <a:spLocks noGrp="1"/>
          </p:cNvSpPr>
          <p:nvPr>
            <p:ph type="title"/>
          </p:nvPr>
        </p:nvSpPr>
        <p:spPr>
          <a:xfrm>
            <a:off x="838200" y="365125"/>
            <a:ext cx="10515600" cy="1325563"/>
          </a:xfrm>
        </p:spPr>
        <p:txBody>
          <a:bodyPr>
            <a:normAutofit/>
          </a:bodyPr>
          <a:lstStyle/>
          <a:p>
            <a:r>
              <a:rPr lang="tr-TR" sz="4200"/>
              <a:t>Kullanım Durumu Diyagramlarının Bileşenleri</a:t>
            </a:r>
          </a:p>
        </p:txBody>
      </p:sp>
      <p:sp>
        <p:nvSpPr>
          <p:cNvPr id="104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se Case Diagram Notation - Actor">
            <a:extLst>
              <a:ext uri="{FF2B5EF4-FFF2-40B4-BE49-F238E27FC236}">
                <a16:creationId xmlns:a16="http://schemas.microsoft.com/office/drawing/2014/main" id="{5E4E1FD5-60CA-A55C-09DB-1947E7A24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545" y="3449159"/>
            <a:ext cx="355547" cy="837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e Case Diagram Notation - Use Case">
            <a:extLst>
              <a:ext uri="{FF2B5EF4-FFF2-40B4-BE49-F238E27FC236}">
                <a16:creationId xmlns:a16="http://schemas.microsoft.com/office/drawing/2014/main" id="{C79BA6FF-6710-0CC6-DE01-EFDB1ECAD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2020" y="3604247"/>
            <a:ext cx="929010" cy="47024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Use Case Diagram Notation - Communication Link">
            <a:extLst>
              <a:ext uri="{FF2B5EF4-FFF2-40B4-BE49-F238E27FC236}">
                <a16:creationId xmlns:a16="http://schemas.microsoft.com/office/drawing/2014/main" id="{105FEF47-0B7A-BC40-E5BD-FC256D4A1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158" y="3437689"/>
            <a:ext cx="1491004" cy="114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 Case Diagram Notation - Extend">
            <a:extLst>
              <a:ext uri="{FF2B5EF4-FFF2-40B4-BE49-F238E27FC236}">
                <a16:creationId xmlns:a16="http://schemas.microsoft.com/office/drawing/2014/main" id="{99E9C8AE-6F5D-C534-54F9-E9A30DE54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2918" y="4074487"/>
            <a:ext cx="5080882" cy="6881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se Case Diagram Notation - Include">
            <a:extLst>
              <a:ext uri="{FF2B5EF4-FFF2-40B4-BE49-F238E27FC236}">
                <a16:creationId xmlns:a16="http://schemas.microsoft.com/office/drawing/2014/main" id="{071D6954-6C80-F3EE-97A8-2B61A9F9A3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2401" y="5193987"/>
            <a:ext cx="3761917" cy="470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0F69C-9C93-D4D0-02E6-F5B00C75F0F4}"/>
              </a:ext>
            </a:extLst>
          </p:cNvPr>
          <p:cNvSpPr txBox="1"/>
          <p:nvPr/>
        </p:nvSpPr>
        <p:spPr>
          <a:xfrm>
            <a:off x="838200" y="2740822"/>
            <a:ext cx="814775" cy="424732"/>
          </a:xfrm>
          <a:prstGeom prst="rect">
            <a:avLst/>
          </a:prstGeom>
          <a:noFill/>
        </p:spPr>
        <p:txBody>
          <a:bodyPr wrap="none" rtlCol="0">
            <a:spAutoFit/>
          </a:bodyPr>
          <a:lstStyle/>
          <a:p>
            <a:pPr defTabSz="548640">
              <a:spcAft>
                <a:spcPts val="600"/>
              </a:spcAft>
            </a:pPr>
            <a:r>
              <a:rPr lang="tr-TR" sz="2160" kern="1200">
                <a:solidFill>
                  <a:schemeClr val="tx1"/>
                </a:solidFill>
                <a:latin typeface="+mn-lt"/>
                <a:ea typeface="+mn-ea"/>
                <a:cs typeface="+mn-cs"/>
              </a:rPr>
              <a:t>Aktör</a:t>
            </a:r>
            <a:endParaRPr lang="tr-TR"/>
          </a:p>
        </p:txBody>
      </p:sp>
      <p:sp>
        <p:nvSpPr>
          <p:cNvPr id="8" name="TextBox 7">
            <a:extLst>
              <a:ext uri="{FF2B5EF4-FFF2-40B4-BE49-F238E27FC236}">
                <a16:creationId xmlns:a16="http://schemas.microsoft.com/office/drawing/2014/main" id="{F2F10590-D119-BD4F-2589-91B40740EA7D}"/>
              </a:ext>
            </a:extLst>
          </p:cNvPr>
          <p:cNvSpPr txBox="1"/>
          <p:nvPr/>
        </p:nvSpPr>
        <p:spPr>
          <a:xfrm>
            <a:off x="2873829" y="2746862"/>
            <a:ext cx="2276649" cy="424732"/>
          </a:xfrm>
          <a:prstGeom prst="rect">
            <a:avLst/>
          </a:prstGeom>
          <a:noFill/>
        </p:spPr>
        <p:txBody>
          <a:bodyPr wrap="none" rtlCol="0">
            <a:spAutoFit/>
          </a:bodyPr>
          <a:lstStyle/>
          <a:p>
            <a:pPr defTabSz="548640">
              <a:spcAft>
                <a:spcPts val="600"/>
              </a:spcAft>
            </a:pPr>
            <a:r>
              <a:rPr lang="tr-TR" sz="2160" kern="1200">
                <a:solidFill>
                  <a:schemeClr val="tx1"/>
                </a:solidFill>
                <a:latin typeface="+mn-lt"/>
                <a:ea typeface="+mn-ea"/>
                <a:cs typeface="+mn-cs"/>
              </a:rPr>
              <a:t>Kullanım Durumu</a:t>
            </a:r>
            <a:endParaRPr lang="tr-TR"/>
          </a:p>
        </p:txBody>
      </p:sp>
      <p:sp>
        <p:nvSpPr>
          <p:cNvPr id="9" name="TextBox 8">
            <a:extLst>
              <a:ext uri="{FF2B5EF4-FFF2-40B4-BE49-F238E27FC236}">
                <a16:creationId xmlns:a16="http://schemas.microsoft.com/office/drawing/2014/main" id="{9B9FBEC1-D017-18AE-9926-238D2DB92886}"/>
              </a:ext>
            </a:extLst>
          </p:cNvPr>
          <p:cNvSpPr txBox="1"/>
          <p:nvPr/>
        </p:nvSpPr>
        <p:spPr>
          <a:xfrm>
            <a:off x="8222937" y="2740822"/>
            <a:ext cx="1040670" cy="424732"/>
          </a:xfrm>
          <a:prstGeom prst="rect">
            <a:avLst/>
          </a:prstGeom>
          <a:noFill/>
        </p:spPr>
        <p:txBody>
          <a:bodyPr wrap="none" rtlCol="0">
            <a:spAutoFit/>
          </a:bodyPr>
          <a:lstStyle/>
          <a:p>
            <a:pPr defTabSz="548640">
              <a:spcAft>
                <a:spcPts val="600"/>
              </a:spcAft>
            </a:pPr>
            <a:r>
              <a:rPr lang="tr-TR" sz="2160" kern="1200">
                <a:solidFill>
                  <a:schemeClr val="tx1"/>
                </a:solidFill>
                <a:latin typeface="+mn-lt"/>
                <a:ea typeface="+mn-ea"/>
                <a:cs typeface="+mn-cs"/>
              </a:rPr>
              <a:t>İlişkiler</a:t>
            </a:r>
            <a:endParaRPr lang="tr-TR"/>
          </a:p>
        </p:txBody>
      </p:sp>
    </p:spTree>
    <p:extLst>
      <p:ext uri="{BB962C8B-B14F-4D97-AF65-F5344CB8AC3E}">
        <p14:creationId xmlns:p14="http://schemas.microsoft.com/office/powerpoint/2010/main" val="336963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C0EAA-47DA-6166-AC77-0A9C7518CD84}"/>
              </a:ext>
            </a:extLst>
          </p:cNvPr>
          <p:cNvSpPr>
            <a:spLocks noGrp="1"/>
          </p:cNvSpPr>
          <p:nvPr>
            <p:ph type="title"/>
          </p:nvPr>
        </p:nvSpPr>
        <p:spPr>
          <a:xfrm>
            <a:off x="1389278" y="1233241"/>
            <a:ext cx="3240506" cy="4064628"/>
          </a:xfrm>
        </p:spPr>
        <p:txBody>
          <a:bodyPr>
            <a:normAutofit/>
          </a:bodyPr>
          <a:lstStyle/>
          <a:p>
            <a:r>
              <a:rPr lang="tr-TR">
                <a:solidFill>
                  <a:srgbClr val="FFFFFF"/>
                </a:solidFill>
              </a:rPr>
              <a:t>Aktörler</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5B8187-AA0E-0D0C-C8CE-FBF969C991D0}"/>
              </a:ext>
            </a:extLst>
          </p:cNvPr>
          <p:cNvSpPr>
            <a:spLocks noGrp="1"/>
          </p:cNvSpPr>
          <p:nvPr>
            <p:ph idx="1"/>
          </p:nvPr>
        </p:nvSpPr>
        <p:spPr>
          <a:xfrm>
            <a:off x="6096000" y="820880"/>
            <a:ext cx="5257799" cy="4889350"/>
          </a:xfrm>
        </p:spPr>
        <p:txBody>
          <a:bodyPr anchor="t">
            <a:normAutofit/>
          </a:bodyPr>
          <a:lstStyle/>
          <a:p>
            <a:pPr algn="just"/>
            <a:r>
              <a:rPr lang="tr-TR" dirty="0"/>
              <a:t>Kullanım durumu senaryosu modellemesi bağlamında aktörler, belirli görevleri veya hedefleri gerçekleştirmek için sistemle etkileşime giren sistem dışındaki varlıkları temsil eder. </a:t>
            </a:r>
          </a:p>
          <a:p>
            <a:pPr algn="just"/>
            <a:r>
              <a:rPr lang="tr-TR" dirty="0"/>
              <a:t>Aktörler; kullanıcılar, diğer sistemler veya sistem içinde belirli eylemleri tetikleyen harici varlıklar olabilir.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5009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5B584-FEAA-03CE-8D7F-335C64610B26}"/>
              </a:ext>
            </a:extLst>
          </p:cNvPr>
          <p:cNvSpPr>
            <a:spLocks noGrp="1"/>
          </p:cNvSpPr>
          <p:nvPr>
            <p:ph type="title"/>
          </p:nvPr>
        </p:nvSpPr>
        <p:spPr>
          <a:xfrm>
            <a:off x="1389278" y="1233241"/>
            <a:ext cx="3240506" cy="4064628"/>
          </a:xfrm>
        </p:spPr>
        <p:txBody>
          <a:bodyPr>
            <a:normAutofit/>
          </a:bodyPr>
          <a:lstStyle/>
          <a:p>
            <a:r>
              <a:rPr lang="tr-TR">
                <a:solidFill>
                  <a:srgbClr val="FFFFFF"/>
                </a:solidFill>
              </a:rPr>
              <a:t>Aktörler</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7BC405-058E-EC84-DEEA-8690F0B5D724}"/>
              </a:ext>
            </a:extLst>
          </p:cNvPr>
          <p:cNvSpPr>
            <a:spLocks noGrp="1"/>
          </p:cNvSpPr>
          <p:nvPr>
            <p:ph idx="1"/>
          </p:nvPr>
        </p:nvSpPr>
        <p:spPr>
          <a:xfrm>
            <a:off x="6096000" y="820880"/>
            <a:ext cx="5257799" cy="4889350"/>
          </a:xfrm>
        </p:spPr>
        <p:txBody>
          <a:bodyPr anchor="t">
            <a:normAutofit/>
          </a:bodyPr>
          <a:lstStyle/>
          <a:p>
            <a:pPr algn="just"/>
            <a:r>
              <a:rPr lang="tr-TR" sz="2200" b="1" dirty="0"/>
              <a:t>Dış Varlıklar: </a:t>
            </a:r>
            <a:r>
              <a:rPr lang="tr-TR" sz="2200" dirty="0"/>
              <a:t>Aktörler modellenmekte olan sistemin dışındadır. Sistemle etkileşime giren kullanıcılar veya varlıklar tarafından oynanan rolleri temsil ederler.</a:t>
            </a:r>
          </a:p>
          <a:p>
            <a:pPr algn="just"/>
            <a:r>
              <a:rPr lang="tr-TR" sz="2200" b="1" dirty="0"/>
              <a:t>Roller, Bireyler Değil: </a:t>
            </a:r>
            <a:r>
              <a:rPr lang="tr-TR" sz="2200" dirty="0"/>
              <a:t>Aktörler, belirli bireyler yerine rolleri veya kullanıcı sınıflarını temsil eder. Örneğin, bir bankacılık sisteminde aktörler "Müşteri" ve "Banka Memuru" olabilir.</a:t>
            </a:r>
          </a:p>
          <a:p>
            <a:pPr algn="just"/>
            <a:r>
              <a:rPr lang="tr-TR" sz="2200" b="1" dirty="0"/>
              <a:t>Kullanım Durumlarını Başlatanlar: </a:t>
            </a:r>
            <a:r>
              <a:rPr lang="tr-TR" sz="2200" dirty="0"/>
              <a:t>Aktörler, belirli hedeflere ulaşmak veya belirli görevleri yerine getirmek için sistemle etkileşime girerek kullanım senaryolarını başlatır.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68924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40532-DBBD-95C6-9FFB-87F993FB8B7B}"/>
              </a:ext>
            </a:extLst>
          </p:cNvPr>
          <p:cNvSpPr>
            <a:spLocks noGrp="1"/>
          </p:cNvSpPr>
          <p:nvPr>
            <p:ph type="title"/>
          </p:nvPr>
        </p:nvSpPr>
        <p:spPr>
          <a:xfrm>
            <a:off x="1389278" y="1233241"/>
            <a:ext cx="3240506" cy="4064628"/>
          </a:xfrm>
        </p:spPr>
        <p:txBody>
          <a:bodyPr>
            <a:normAutofit/>
          </a:bodyPr>
          <a:lstStyle/>
          <a:p>
            <a:r>
              <a:rPr lang="tr-TR">
                <a:solidFill>
                  <a:srgbClr val="FFFFFF"/>
                </a:solidFill>
              </a:rPr>
              <a:t>Aktörler</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478F77-51C6-11C5-3800-A7107579E45B}"/>
              </a:ext>
            </a:extLst>
          </p:cNvPr>
          <p:cNvSpPr>
            <a:spLocks noGrp="1"/>
          </p:cNvSpPr>
          <p:nvPr>
            <p:ph idx="1"/>
          </p:nvPr>
        </p:nvSpPr>
        <p:spPr>
          <a:xfrm>
            <a:off x="6096000" y="820880"/>
            <a:ext cx="5257799" cy="4889350"/>
          </a:xfrm>
        </p:spPr>
        <p:txBody>
          <a:bodyPr anchor="t">
            <a:normAutofit/>
          </a:bodyPr>
          <a:lstStyle/>
          <a:p>
            <a:pPr algn="just"/>
            <a:r>
              <a:rPr lang="tr-TR" sz="2200" b="1" dirty="0"/>
              <a:t>Roller ve Sorumluluklar: </a:t>
            </a:r>
            <a:r>
              <a:rPr lang="tr-TR" sz="2200" dirty="0"/>
              <a:t>Her aktörün sistem içinde belirli rolleri ve sorumlulukları vardır. Bu roller, gerçekleştirebilecekleri eylemleri ve sistemle kurabilecekleri etkileşimleri belirler.</a:t>
            </a:r>
          </a:p>
          <a:p>
            <a:pPr algn="just"/>
            <a:r>
              <a:rPr lang="tr-TR" sz="2200" b="1" dirty="0"/>
              <a:t>Gösterimi: </a:t>
            </a:r>
            <a:r>
              <a:rPr lang="tr-TR" sz="2200" dirty="0"/>
              <a:t>Kullanım senaryosu diyagramlarında aktörler tipik olarak çubuk figürlerle temsil edilir.</a:t>
            </a:r>
          </a:p>
          <a:p>
            <a:pPr algn="just"/>
            <a:r>
              <a:rPr lang="tr-TR" sz="2200" b="1" dirty="0"/>
              <a:t>İsimlendirilmiş Varlıklar: </a:t>
            </a:r>
            <a:r>
              <a:rPr lang="tr-TR" sz="2200" dirty="0"/>
              <a:t>Aktörler genellikle sistem içinde temsil ettikleri rolleri yansıtacak şekilde adlandırılır. İsimler açıklayıcı ve paydaşlar için sezgisel olmalıdır.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5804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E198BE-5CC0-CA56-F767-6D6AF1591AC8}"/>
              </a:ext>
            </a:extLst>
          </p:cNvPr>
          <p:cNvSpPr>
            <a:spLocks noGrp="1"/>
          </p:cNvSpPr>
          <p:nvPr>
            <p:ph type="title"/>
          </p:nvPr>
        </p:nvSpPr>
        <p:spPr>
          <a:xfrm>
            <a:off x="1389278" y="1233241"/>
            <a:ext cx="3240506" cy="4064628"/>
          </a:xfrm>
        </p:spPr>
        <p:txBody>
          <a:bodyPr>
            <a:normAutofit/>
          </a:bodyPr>
          <a:lstStyle/>
          <a:p>
            <a:r>
              <a:rPr lang="tr-TR">
                <a:solidFill>
                  <a:srgbClr val="FFFFFF"/>
                </a:solidFill>
              </a:rPr>
              <a:t>Aktörler</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DF91EA7-2DDE-1C02-B090-63BE7D982B56}"/>
              </a:ext>
            </a:extLst>
          </p:cNvPr>
          <p:cNvSpPr>
            <a:spLocks noGrp="1"/>
          </p:cNvSpPr>
          <p:nvPr>
            <p:ph idx="1"/>
          </p:nvPr>
        </p:nvSpPr>
        <p:spPr>
          <a:xfrm>
            <a:off x="6096000" y="820880"/>
            <a:ext cx="5257799" cy="4889350"/>
          </a:xfrm>
        </p:spPr>
        <p:txBody>
          <a:bodyPr anchor="t">
            <a:normAutofit/>
          </a:bodyPr>
          <a:lstStyle/>
          <a:p>
            <a:pPr algn="just"/>
            <a:r>
              <a:rPr lang="tr-TR" sz="2000" b="1" dirty="0"/>
              <a:t>Kullanım Durumlarıyla Etkileşim: </a:t>
            </a:r>
            <a:r>
              <a:rPr lang="tr-TR" sz="2000" dirty="0"/>
              <a:t>Aktörler, tetikleyerek, girdi sağlayarak veya sistemden çıktı alarak kullanım senaryolarıyla etkileşime girer.</a:t>
            </a:r>
          </a:p>
          <a:p>
            <a:pPr algn="just"/>
            <a:r>
              <a:rPr lang="tr-TR" sz="2000" b="1" dirty="0"/>
              <a:t>Çokluk: </a:t>
            </a:r>
            <a:r>
              <a:rPr lang="tr-TR" sz="2000" dirty="0"/>
              <a:t>Bir aktör, sistem içinde yerine getirdiği rol ve sorumluluklara bağlı olarak birden fazla kullanım senaryosuyla ilişkilendirilebilir.</a:t>
            </a:r>
          </a:p>
          <a:p>
            <a:pPr algn="just"/>
            <a:r>
              <a:rPr lang="tr-TR" sz="2000" b="1" dirty="0"/>
              <a:t>Paydaş Katılımı: </a:t>
            </a:r>
            <a:r>
              <a:rPr lang="tr-TR" sz="2000" dirty="0"/>
              <a:t>Aktörler, son kullanıcılar, yöneticiler, sistem entegratörleri ve harici sistemler dahil olmak üzere sisteme dahil olan çeşitli paydaşları temsil edebilir.</a:t>
            </a:r>
          </a:p>
          <a:p>
            <a:pPr algn="just"/>
            <a:r>
              <a:rPr lang="tr-TR" sz="2000" b="1" dirty="0"/>
              <a:t>Evrimsel Doğa: </a:t>
            </a:r>
            <a:r>
              <a:rPr lang="tr-TR" sz="2000" dirty="0"/>
              <a:t>Aktörler, sistem gereksinimleri değiştikçe veya yeni paydaşlar sisteme dahil oldukça zaman içinde evrim geçirebilir.</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0819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423DC-35BB-6277-E617-EE9A17F1961B}"/>
              </a:ext>
            </a:extLst>
          </p:cNvPr>
          <p:cNvSpPr>
            <a:spLocks noGrp="1"/>
          </p:cNvSpPr>
          <p:nvPr>
            <p:ph type="title"/>
          </p:nvPr>
        </p:nvSpPr>
        <p:spPr>
          <a:xfrm>
            <a:off x="1389278" y="1233241"/>
            <a:ext cx="3240506" cy="4064628"/>
          </a:xfrm>
        </p:spPr>
        <p:txBody>
          <a:bodyPr>
            <a:normAutofit/>
          </a:bodyPr>
          <a:lstStyle/>
          <a:p>
            <a:r>
              <a:rPr lang="tr-TR">
                <a:solidFill>
                  <a:srgbClr val="FFFFFF"/>
                </a:solidFill>
              </a:rPr>
              <a:t>Kullanım Durumları</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97E092-51AA-132C-65A4-946EFB6F205A}"/>
              </a:ext>
            </a:extLst>
          </p:cNvPr>
          <p:cNvSpPr>
            <a:spLocks noGrp="1"/>
          </p:cNvSpPr>
          <p:nvPr>
            <p:ph idx="1"/>
          </p:nvPr>
        </p:nvSpPr>
        <p:spPr>
          <a:xfrm>
            <a:off x="6096000" y="820880"/>
            <a:ext cx="5257799" cy="4889350"/>
          </a:xfrm>
        </p:spPr>
        <p:txBody>
          <a:bodyPr anchor="t">
            <a:normAutofit/>
          </a:bodyPr>
          <a:lstStyle/>
          <a:p>
            <a:pPr algn="just"/>
            <a:r>
              <a:rPr lang="tr-TR" dirty="0"/>
              <a:t>Kullanım Durumu Diyagramlarında oval şekil kullanım durumunu temsil eder. </a:t>
            </a:r>
          </a:p>
          <a:p>
            <a:pPr algn="just"/>
            <a:r>
              <a:rPr lang="tr-TR" dirty="0"/>
              <a:t>Kullanım Durumu, bir sistemin belirli bir işlevini veya davranışını kullanıcılarının (aktörlerin) bakış açısından tanımlar.</a:t>
            </a:r>
          </a:p>
          <a:p>
            <a:pPr algn="just"/>
            <a:endParaRPr lang="tr-TR"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184323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153</TotalTime>
  <Words>1095</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Kullanım Durumu Diyagramı</vt:lpstr>
      <vt:lpstr>Kullanım Durumu Diyagramı Nedir?</vt:lpstr>
      <vt:lpstr>Amacı ve Önemi</vt:lpstr>
      <vt:lpstr>Kullanım Durumu Diyagramlarının Bileşenleri</vt:lpstr>
      <vt:lpstr>Aktörler</vt:lpstr>
      <vt:lpstr>Aktörler</vt:lpstr>
      <vt:lpstr>Aktörler</vt:lpstr>
      <vt:lpstr>Aktörler</vt:lpstr>
      <vt:lpstr>Kullanım Durumları</vt:lpstr>
      <vt:lpstr>Kullanım Durumları</vt:lpstr>
      <vt:lpstr>Kullanım Durumları</vt:lpstr>
      <vt:lpstr>İlişkilendirme</vt:lpstr>
      <vt:lpstr>Aktör-Kullanım Durumu İlişkisi:</vt:lpstr>
      <vt:lpstr>Kullanım Durumu-Kullanım Durumu İlişkisi:</vt:lpstr>
      <vt:lpstr>Dahil Etme</vt:lpstr>
      <vt:lpstr>Dahil Etme</vt:lpstr>
      <vt:lpstr>Genişletme</vt:lpstr>
      <vt:lpstr>Genişletme</vt:lpstr>
      <vt:lpstr>Kullanım Durumu Diyagramları Oluşturma Yönergeleri</vt:lpstr>
      <vt:lpstr>Kullanım Durumu Diyagramlarının Faydaları</vt:lpstr>
      <vt:lpstr>Use Case Modelleme için En İyi Uygulamalar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Kullanım Durumu Diyagramı</dc:title>
  <dc:creator>Sarp Çoban</dc:creator>
  <cp:lastModifiedBy>Sarp Çoban</cp:lastModifiedBy>
  <cp:revision>1</cp:revision>
  <dcterms:created xsi:type="dcterms:W3CDTF">2024-03-06T20:06:43Z</dcterms:created>
  <dcterms:modified xsi:type="dcterms:W3CDTF">2024-03-08T08:37:50Z</dcterms:modified>
</cp:coreProperties>
</file>