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FBC45-AD55-4BC6-BA1B-449767F5B04B}" v="21" dt="2024-04-26T08:14:28.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99AFBC45-AD55-4BC6-BA1B-449767F5B04B}"/>
    <pc:docChg chg="undo redo custSel addSld modSld">
      <pc:chgData name="Sarp Çoban" userId="885f7f31fad60238" providerId="LiveId" clId="{99AFBC45-AD55-4BC6-BA1B-449767F5B04B}" dt="2024-04-26T08:34:36.751" v="359" actId="20577"/>
      <pc:docMkLst>
        <pc:docMk/>
      </pc:docMkLst>
      <pc:sldChg chg="addSp modSp new mod setBg addAnim">
        <pc:chgData name="Sarp Çoban" userId="885f7f31fad60238" providerId="LiveId" clId="{99AFBC45-AD55-4BC6-BA1B-449767F5B04B}" dt="2024-04-26T08:14:48.644" v="336"/>
        <pc:sldMkLst>
          <pc:docMk/>
          <pc:sldMk cId="514965267" sldId="256"/>
        </pc:sldMkLst>
        <pc:spChg chg="mod">
          <ac:chgData name="Sarp Çoban" userId="885f7f31fad60238" providerId="LiveId" clId="{99AFBC45-AD55-4BC6-BA1B-449767F5B04B}" dt="2024-04-26T08:14:48.642" v="334" actId="26606"/>
          <ac:spMkLst>
            <pc:docMk/>
            <pc:sldMk cId="514965267" sldId="256"/>
            <ac:spMk id="2" creationId="{BB7DBEC6-7CD0-2ECE-8853-C358E570D1CA}"/>
          </ac:spMkLst>
        </pc:spChg>
        <pc:spChg chg="mod">
          <ac:chgData name="Sarp Çoban" userId="885f7f31fad60238" providerId="LiveId" clId="{99AFBC45-AD55-4BC6-BA1B-449767F5B04B}" dt="2024-04-26T08:14:48.642" v="334" actId="26606"/>
          <ac:spMkLst>
            <pc:docMk/>
            <pc:sldMk cId="514965267" sldId="256"/>
            <ac:spMk id="3" creationId="{0A85166C-1A93-1F31-9CDB-F34FCB0F79CE}"/>
          </ac:spMkLst>
        </pc:spChg>
        <pc:spChg chg="add">
          <ac:chgData name="Sarp Çoban" userId="885f7f31fad60238" providerId="LiveId" clId="{99AFBC45-AD55-4BC6-BA1B-449767F5B04B}" dt="2024-04-26T08:14:48.642" v="334" actId="26606"/>
          <ac:spMkLst>
            <pc:docMk/>
            <pc:sldMk cId="514965267" sldId="256"/>
            <ac:spMk id="8" creationId="{BAD76F3E-3A97-486B-B402-44400A8B9173}"/>
          </ac:spMkLst>
        </pc:spChg>
        <pc:spChg chg="add">
          <ac:chgData name="Sarp Çoban" userId="885f7f31fad60238" providerId="LiveId" clId="{99AFBC45-AD55-4BC6-BA1B-449767F5B04B}" dt="2024-04-26T08:14:48.642" v="334" actId="26606"/>
          <ac:spMkLst>
            <pc:docMk/>
            <pc:sldMk cId="514965267" sldId="256"/>
            <ac:spMk id="10" creationId="{391F6B52-91F4-4AEB-B6DB-29FEBCF28C8B}"/>
          </ac:spMkLst>
        </pc:spChg>
        <pc:spChg chg="add">
          <ac:chgData name="Sarp Çoban" userId="885f7f31fad60238" providerId="LiveId" clId="{99AFBC45-AD55-4BC6-BA1B-449767F5B04B}" dt="2024-04-26T08:14:48.642" v="334" actId="26606"/>
          <ac:spMkLst>
            <pc:docMk/>
            <pc:sldMk cId="514965267" sldId="256"/>
            <ac:spMk id="12" creationId="{2CD6F061-7C53-44F4-9794-953DB70A451B}"/>
          </ac:spMkLst>
        </pc:spChg>
      </pc:sldChg>
      <pc:sldChg chg="addSp modSp new mod setBg">
        <pc:chgData name="Sarp Çoban" userId="885f7f31fad60238" providerId="LiveId" clId="{99AFBC45-AD55-4BC6-BA1B-449767F5B04B}" dt="2024-04-26T08:15:07.272" v="337" actId="26606"/>
        <pc:sldMkLst>
          <pc:docMk/>
          <pc:sldMk cId="2898682229" sldId="257"/>
        </pc:sldMkLst>
        <pc:spChg chg="mod">
          <ac:chgData name="Sarp Çoban" userId="885f7f31fad60238" providerId="LiveId" clId="{99AFBC45-AD55-4BC6-BA1B-449767F5B04B}" dt="2024-04-26T08:15:07.272" v="337" actId="26606"/>
          <ac:spMkLst>
            <pc:docMk/>
            <pc:sldMk cId="2898682229" sldId="257"/>
            <ac:spMk id="2" creationId="{64A42B44-BCD3-9DC0-462F-4AE78B810CC3}"/>
          </ac:spMkLst>
        </pc:spChg>
        <pc:spChg chg="mod">
          <ac:chgData name="Sarp Çoban" userId="885f7f31fad60238" providerId="LiveId" clId="{99AFBC45-AD55-4BC6-BA1B-449767F5B04B}" dt="2024-04-26T08:15:07.272" v="337" actId="26606"/>
          <ac:spMkLst>
            <pc:docMk/>
            <pc:sldMk cId="2898682229" sldId="257"/>
            <ac:spMk id="3" creationId="{62F343BC-D914-8201-5921-5A7BE9AD0F95}"/>
          </ac:spMkLst>
        </pc:spChg>
        <pc:spChg chg="add">
          <ac:chgData name="Sarp Çoban" userId="885f7f31fad60238" providerId="LiveId" clId="{99AFBC45-AD55-4BC6-BA1B-449767F5B04B}" dt="2024-04-26T08:15:07.272" v="337" actId="26606"/>
          <ac:spMkLst>
            <pc:docMk/>
            <pc:sldMk cId="2898682229" sldId="257"/>
            <ac:spMk id="8" creationId="{777A147A-9ED8-46B4-8660-1B3C2AA880B5}"/>
          </ac:spMkLst>
        </pc:spChg>
        <pc:spChg chg="add">
          <ac:chgData name="Sarp Çoban" userId="885f7f31fad60238" providerId="LiveId" clId="{99AFBC45-AD55-4BC6-BA1B-449767F5B04B}" dt="2024-04-26T08:15:07.272" v="337" actId="26606"/>
          <ac:spMkLst>
            <pc:docMk/>
            <pc:sldMk cId="2898682229" sldId="257"/>
            <ac:spMk id="10" creationId="{5D6C15A0-C087-4593-8414-2B4EC1CDC3DE}"/>
          </ac:spMkLst>
        </pc:spChg>
      </pc:sldChg>
      <pc:sldChg chg="addSp modSp new mod setBg">
        <pc:chgData name="Sarp Çoban" userId="885f7f31fad60238" providerId="LiveId" clId="{99AFBC45-AD55-4BC6-BA1B-449767F5B04B}" dt="2024-04-26T08:34:36.751" v="359" actId="20577"/>
        <pc:sldMkLst>
          <pc:docMk/>
          <pc:sldMk cId="4108100247" sldId="258"/>
        </pc:sldMkLst>
        <pc:spChg chg="mod">
          <ac:chgData name="Sarp Çoban" userId="885f7f31fad60238" providerId="LiveId" clId="{99AFBC45-AD55-4BC6-BA1B-449767F5B04B}" dt="2024-04-26T08:15:10.735" v="338" actId="26606"/>
          <ac:spMkLst>
            <pc:docMk/>
            <pc:sldMk cId="4108100247" sldId="258"/>
            <ac:spMk id="2" creationId="{8FC98E45-2C12-D32D-4949-D61955A091E9}"/>
          </ac:spMkLst>
        </pc:spChg>
        <pc:spChg chg="mod">
          <ac:chgData name="Sarp Çoban" userId="885f7f31fad60238" providerId="LiveId" clId="{99AFBC45-AD55-4BC6-BA1B-449767F5B04B}" dt="2024-04-26T08:34:36.751" v="359" actId="20577"/>
          <ac:spMkLst>
            <pc:docMk/>
            <pc:sldMk cId="4108100247" sldId="258"/>
            <ac:spMk id="3" creationId="{707976B3-4871-6C3F-0BFB-5E966A7D8E11}"/>
          </ac:spMkLst>
        </pc:spChg>
        <pc:spChg chg="add">
          <ac:chgData name="Sarp Çoban" userId="885f7f31fad60238" providerId="LiveId" clId="{99AFBC45-AD55-4BC6-BA1B-449767F5B04B}" dt="2024-04-26T08:15:10.735" v="338" actId="26606"/>
          <ac:spMkLst>
            <pc:docMk/>
            <pc:sldMk cId="4108100247" sldId="258"/>
            <ac:spMk id="8" creationId="{777A147A-9ED8-46B4-8660-1B3C2AA880B5}"/>
          </ac:spMkLst>
        </pc:spChg>
        <pc:spChg chg="add">
          <ac:chgData name="Sarp Çoban" userId="885f7f31fad60238" providerId="LiveId" clId="{99AFBC45-AD55-4BC6-BA1B-449767F5B04B}" dt="2024-04-26T08:15:10.735" v="338" actId="26606"/>
          <ac:spMkLst>
            <pc:docMk/>
            <pc:sldMk cId="4108100247" sldId="258"/>
            <ac:spMk id="10" creationId="{5D6C15A0-C087-4593-8414-2B4EC1CDC3DE}"/>
          </ac:spMkLst>
        </pc:spChg>
      </pc:sldChg>
      <pc:sldChg chg="addSp modSp new mod setBg">
        <pc:chgData name="Sarp Çoban" userId="885f7f31fad60238" providerId="LiveId" clId="{99AFBC45-AD55-4BC6-BA1B-449767F5B04B}" dt="2024-04-26T08:15:14.432" v="339" actId="26606"/>
        <pc:sldMkLst>
          <pc:docMk/>
          <pc:sldMk cId="2434901712" sldId="259"/>
        </pc:sldMkLst>
        <pc:spChg chg="mod">
          <ac:chgData name="Sarp Çoban" userId="885f7f31fad60238" providerId="LiveId" clId="{99AFBC45-AD55-4BC6-BA1B-449767F5B04B}" dt="2024-04-26T08:15:14.432" v="339" actId="26606"/>
          <ac:spMkLst>
            <pc:docMk/>
            <pc:sldMk cId="2434901712" sldId="259"/>
            <ac:spMk id="2" creationId="{E1E263F4-41FA-1EF0-4BC2-91BE4FAD852E}"/>
          </ac:spMkLst>
        </pc:spChg>
        <pc:spChg chg="mod">
          <ac:chgData name="Sarp Çoban" userId="885f7f31fad60238" providerId="LiveId" clId="{99AFBC45-AD55-4BC6-BA1B-449767F5B04B}" dt="2024-04-26T08:15:14.432" v="339" actId="26606"/>
          <ac:spMkLst>
            <pc:docMk/>
            <pc:sldMk cId="2434901712" sldId="259"/>
            <ac:spMk id="3" creationId="{381670E8-F74B-68F0-AEC0-98C05EC94305}"/>
          </ac:spMkLst>
        </pc:spChg>
        <pc:spChg chg="add">
          <ac:chgData name="Sarp Çoban" userId="885f7f31fad60238" providerId="LiveId" clId="{99AFBC45-AD55-4BC6-BA1B-449767F5B04B}" dt="2024-04-26T08:15:14.432" v="339" actId="26606"/>
          <ac:spMkLst>
            <pc:docMk/>
            <pc:sldMk cId="2434901712" sldId="259"/>
            <ac:spMk id="8" creationId="{777A147A-9ED8-46B4-8660-1B3C2AA880B5}"/>
          </ac:spMkLst>
        </pc:spChg>
        <pc:spChg chg="add">
          <ac:chgData name="Sarp Çoban" userId="885f7f31fad60238" providerId="LiveId" clId="{99AFBC45-AD55-4BC6-BA1B-449767F5B04B}" dt="2024-04-26T08:15:14.432" v="339" actId="26606"/>
          <ac:spMkLst>
            <pc:docMk/>
            <pc:sldMk cId="2434901712" sldId="259"/>
            <ac:spMk id="10" creationId="{5D6C15A0-C087-4593-8414-2B4EC1CDC3DE}"/>
          </ac:spMkLst>
        </pc:spChg>
      </pc:sldChg>
      <pc:sldChg chg="addSp modSp new mod setBg">
        <pc:chgData name="Sarp Çoban" userId="885f7f31fad60238" providerId="LiveId" clId="{99AFBC45-AD55-4BC6-BA1B-449767F5B04B}" dt="2024-04-26T08:15:17.673" v="340" actId="26606"/>
        <pc:sldMkLst>
          <pc:docMk/>
          <pc:sldMk cId="4091758766" sldId="260"/>
        </pc:sldMkLst>
        <pc:spChg chg="mod">
          <ac:chgData name="Sarp Çoban" userId="885f7f31fad60238" providerId="LiveId" clId="{99AFBC45-AD55-4BC6-BA1B-449767F5B04B}" dt="2024-04-26T08:15:17.673" v="340" actId="26606"/>
          <ac:spMkLst>
            <pc:docMk/>
            <pc:sldMk cId="4091758766" sldId="260"/>
            <ac:spMk id="2" creationId="{6F913BAC-AD3D-3C5A-48B6-1A934FE092CF}"/>
          </ac:spMkLst>
        </pc:spChg>
        <pc:spChg chg="mod">
          <ac:chgData name="Sarp Çoban" userId="885f7f31fad60238" providerId="LiveId" clId="{99AFBC45-AD55-4BC6-BA1B-449767F5B04B}" dt="2024-04-26T08:15:17.673" v="340" actId="26606"/>
          <ac:spMkLst>
            <pc:docMk/>
            <pc:sldMk cId="4091758766" sldId="260"/>
            <ac:spMk id="3" creationId="{25F3E0E6-797A-87C5-6B9D-E094D963F142}"/>
          </ac:spMkLst>
        </pc:spChg>
        <pc:spChg chg="add">
          <ac:chgData name="Sarp Çoban" userId="885f7f31fad60238" providerId="LiveId" clId="{99AFBC45-AD55-4BC6-BA1B-449767F5B04B}" dt="2024-04-26T08:15:17.673" v="340" actId="26606"/>
          <ac:spMkLst>
            <pc:docMk/>
            <pc:sldMk cId="4091758766" sldId="260"/>
            <ac:spMk id="8" creationId="{777A147A-9ED8-46B4-8660-1B3C2AA880B5}"/>
          </ac:spMkLst>
        </pc:spChg>
        <pc:spChg chg="add">
          <ac:chgData name="Sarp Çoban" userId="885f7f31fad60238" providerId="LiveId" clId="{99AFBC45-AD55-4BC6-BA1B-449767F5B04B}" dt="2024-04-26T08:15:17.673" v="340" actId="26606"/>
          <ac:spMkLst>
            <pc:docMk/>
            <pc:sldMk cId="4091758766" sldId="260"/>
            <ac:spMk id="10" creationId="{5D6C15A0-C087-4593-8414-2B4EC1CDC3DE}"/>
          </ac:spMkLst>
        </pc:spChg>
      </pc:sldChg>
      <pc:sldChg chg="addSp modSp new mod setBg">
        <pc:chgData name="Sarp Çoban" userId="885f7f31fad60238" providerId="LiveId" clId="{99AFBC45-AD55-4BC6-BA1B-449767F5B04B}" dt="2024-04-26T08:15:20.775" v="341" actId="26606"/>
        <pc:sldMkLst>
          <pc:docMk/>
          <pc:sldMk cId="1022580527" sldId="261"/>
        </pc:sldMkLst>
        <pc:spChg chg="mod">
          <ac:chgData name="Sarp Çoban" userId="885f7f31fad60238" providerId="LiveId" clId="{99AFBC45-AD55-4BC6-BA1B-449767F5B04B}" dt="2024-04-26T08:15:20.775" v="341" actId="26606"/>
          <ac:spMkLst>
            <pc:docMk/>
            <pc:sldMk cId="1022580527" sldId="261"/>
            <ac:spMk id="2" creationId="{D7D3128F-6464-8BA9-B4FB-D013121986F9}"/>
          </ac:spMkLst>
        </pc:spChg>
        <pc:spChg chg="mod">
          <ac:chgData name="Sarp Çoban" userId="885f7f31fad60238" providerId="LiveId" clId="{99AFBC45-AD55-4BC6-BA1B-449767F5B04B}" dt="2024-04-26T08:15:20.775" v="341" actId="26606"/>
          <ac:spMkLst>
            <pc:docMk/>
            <pc:sldMk cId="1022580527" sldId="261"/>
            <ac:spMk id="3" creationId="{07594ABA-79CD-C876-5DEE-A62255D48AD1}"/>
          </ac:spMkLst>
        </pc:spChg>
        <pc:spChg chg="add">
          <ac:chgData name="Sarp Çoban" userId="885f7f31fad60238" providerId="LiveId" clId="{99AFBC45-AD55-4BC6-BA1B-449767F5B04B}" dt="2024-04-26T08:15:20.775" v="341" actId="26606"/>
          <ac:spMkLst>
            <pc:docMk/>
            <pc:sldMk cId="1022580527" sldId="261"/>
            <ac:spMk id="8" creationId="{777A147A-9ED8-46B4-8660-1B3C2AA880B5}"/>
          </ac:spMkLst>
        </pc:spChg>
        <pc:spChg chg="add">
          <ac:chgData name="Sarp Çoban" userId="885f7f31fad60238" providerId="LiveId" clId="{99AFBC45-AD55-4BC6-BA1B-449767F5B04B}" dt="2024-04-26T08:15:20.775" v="341" actId="26606"/>
          <ac:spMkLst>
            <pc:docMk/>
            <pc:sldMk cId="1022580527" sldId="261"/>
            <ac:spMk id="10" creationId="{5D6C15A0-C087-4593-8414-2B4EC1CDC3DE}"/>
          </ac:spMkLst>
        </pc:spChg>
      </pc:sldChg>
      <pc:sldChg chg="addSp modSp new mod setBg">
        <pc:chgData name="Sarp Çoban" userId="885f7f31fad60238" providerId="LiveId" clId="{99AFBC45-AD55-4BC6-BA1B-449767F5B04B}" dt="2024-04-26T08:15:25.442" v="342" actId="26606"/>
        <pc:sldMkLst>
          <pc:docMk/>
          <pc:sldMk cId="3171726630" sldId="262"/>
        </pc:sldMkLst>
        <pc:spChg chg="mod">
          <ac:chgData name="Sarp Çoban" userId="885f7f31fad60238" providerId="LiveId" clId="{99AFBC45-AD55-4BC6-BA1B-449767F5B04B}" dt="2024-04-26T08:15:25.442" v="342" actId="26606"/>
          <ac:spMkLst>
            <pc:docMk/>
            <pc:sldMk cId="3171726630" sldId="262"/>
            <ac:spMk id="2" creationId="{64BA5FAF-1991-85D6-9015-9B36EE34D250}"/>
          </ac:spMkLst>
        </pc:spChg>
        <pc:spChg chg="mod">
          <ac:chgData name="Sarp Çoban" userId="885f7f31fad60238" providerId="LiveId" clId="{99AFBC45-AD55-4BC6-BA1B-449767F5B04B}" dt="2024-04-26T08:15:25.442" v="342" actId="26606"/>
          <ac:spMkLst>
            <pc:docMk/>
            <pc:sldMk cId="3171726630" sldId="262"/>
            <ac:spMk id="3" creationId="{0546D80F-7992-0404-8BF0-3ADB1F8F374B}"/>
          </ac:spMkLst>
        </pc:spChg>
        <pc:spChg chg="add">
          <ac:chgData name="Sarp Çoban" userId="885f7f31fad60238" providerId="LiveId" clId="{99AFBC45-AD55-4BC6-BA1B-449767F5B04B}" dt="2024-04-26T08:15:25.442" v="342" actId="26606"/>
          <ac:spMkLst>
            <pc:docMk/>
            <pc:sldMk cId="3171726630" sldId="262"/>
            <ac:spMk id="8" creationId="{777A147A-9ED8-46B4-8660-1B3C2AA880B5}"/>
          </ac:spMkLst>
        </pc:spChg>
        <pc:spChg chg="add">
          <ac:chgData name="Sarp Çoban" userId="885f7f31fad60238" providerId="LiveId" clId="{99AFBC45-AD55-4BC6-BA1B-449767F5B04B}" dt="2024-04-26T08:15:25.442" v="342" actId="26606"/>
          <ac:spMkLst>
            <pc:docMk/>
            <pc:sldMk cId="3171726630" sldId="262"/>
            <ac:spMk id="10" creationId="{5D6C15A0-C087-4593-8414-2B4EC1CDC3DE}"/>
          </ac:spMkLst>
        </pc:spChg>
      </pc:sldChg>
      <pc:sldChg chg="addSp modSp new mod setBg">
        <pc:chgData name="Sarp Çoban" userId="885f7f31fad60238" providerId="LiveId" clId="{99AFBC45-AD55-4BC6-BA1B-449767F5B04B}" dt="2024-04-26T08:15:31.456" v="343" actId="26606"/>
        <pc:sldMkLst>
          <pc:docMk/>
          <pc:sldMk cId="3853101796" sldId="263"/>
        </pc:sldMkLst>
        <pc:spChg chg="mod">
          <ac:chgData name="Sarp Çoban" userId="885f7f31fad60238" providerId="LiveId" clId="{99AFBC45-AD55-4BC6-BA1B-449767F5B04B}" dt="2024-04-26T08:15:31.456" v="343" actId="26606"/>
          <ac:spMkLst>
            <pc:docMk/>
            <pc:sldMk cId="3853101796" sldId="263"/>
            <ac:spMk id="2" creationId="{D49971BA-46BE-3EED-A5D2-D9D562BC6953}"/>
          </ac:spMkLst>
        </pc:spChg>
        <pc:spChg chg="mod">
          <ac:chgData name="Sarp Çoban" userId="885f7f31fad60238" providerId="LiveId" clId="{99AFBC45-AD55-4BC6-BA1B-449767F5B04B}" dt="2024-04-26T08:15:31.456" v="343" actId="26606"/>
          <ac:spMkLst>
            <pc:docMk/>
            <pc:sldMk cId="3853101796" sldId="263"/>
            <ac:spMk id="3" creationId="{F698958D-60C7-2C60-48EA-BFB1D5FC0B04}"/>
          </ac:spMkLst>
        </pc:spChg>
        <pc:spChg chg="add">
          <ac:chgData name="Sarp Çoban" userId="885f7f31fad60238" providerId="LiveId" clId="{99AFBC45-AD55-4BC6-BA1B-449767F5B04B}" dt="2024-04-26T08:15:31.456" v="343" actId="26606"/>
          <ac:spMkLst>
            <pc:docMk/>
            <pc:sldMk cId="3853101796" sldId="263"/>
            <ac:spMk id="8" creationId="{777A147A-9ED8-46B4-8660-1B3C2AA880B5}"/>
          </ac:spMkLst>
        </pc:spChg>
        <pc:spChg chg="add">
          <ac:chgData name="Sarp Çoban" userId="885f7f31fad60238" providerId="LiveId" clId="{99AFBC45-AD55-4BC6-BA1B-449767F5B04B}" dt="2024-04-26T08:15:31.456" v="343" actId="26606"/>
          <ac:spMkLst>
            <pc:docMk/>
            <pc:sldMk cId="3853101796" sldId="263"/>
            <ac:spMk id="10" creationId="{5D6C15A0-C087-4593-8414-2B4EC1CDC3DE}"/>
          </ac:spMkLst>
        </pc:spChg>
      </pc:sldChg>
      <pc:sldChg chg="addSp modSp new mod setBg">
        <pc:chgData name="Sarp Çoban" userId="885f7f31fad60238" providerId="LiveId" clId="{99AFBC45-AD55-4BC6-BA1B-449767F5B04B}" dt="2024-04-26T08:15:34.274" v="344" actId="26606"/>
        <pc:sldMkLst>
          <pc:docMk/>
          <pc:sldMk cId="2816523721" sldId="264"/>
        </pc:sldMkLst>
        <pc:spChg chg="mod">
          <ac:chgData name="Sarp Çoban" userId="885f7f31fad60238" providerId="LiveId" clId="{99AFBC45-AD55-4BC6-BA1B-449767F5B04B}" dt="2024-04-26T08:15:34.274" v="344" actId="26606"/>
          <ac:spMkLst>
            <pc:docMk/>
            <pc:sldMk cId="2816523721" sldId="264"/>
            <ac:spMk id="2" creationId="{47650C7B-0262-41C5-0819-2ADC148EA4AA}"/>
          </ac:spMkLst>
        </pc:spChg>
        <pc:spChg chg="mod">
          <ac:chgData name="Sarp Çoban" userId="885f7f31fad60238" providerId="LiveId" clId="{99AFBC45-AD55-4BC6-BA1B-449767F5B04B}" dt="2024-04-26T08:15:34.274" v="344" actId="26606"/>
          <ac:spMkLst>
            <pc:docMk/>
            <pc:sldMk cId="2816523721" sldId="264"/>
            <ac:spMk id="3" creationId="{5DC361AF-4E7D-567B-0BE8-331EF4B809ED}"/>
          </ac:spMkLst>
        </pc:spChg>
        <pc:spChg chg="add">
          <ac:chgData name="Sarp Çoban" userId="885f7f31fad60238" providerId="LiveId" clId="{99AFBC45-AD55-4BC6-BA1B-449767F5B04B}" dt="2024-04-26T08:15:34.274" v="344" actId="26606"/>
          <ac:spMkLst>
            <pc:docMk/>
            <pc:sldMk cId="2816523721" sldId="264"/>
            <ac:spMk id="8" creationId="{777A147A-9ED8-46B4-8660-1B3C2AA880B5}"/>
          </ac:spMkLst>
        </pc:spChg>
        <pc:spChg chg="add">
          <ac:chgData name="Sarp Çoban" userId="885f7f31fad60238" providerId="LiveId" clId="{99AFBC45-AD55-4BC6-BA1B-449767F5B04B}" dt="2024-04-26T08:15:34.274" v="344" actId="26606"/>
          <ac:spMkLst>
            <pc:docMk/>
            <pc:sldMk cId="2816523721" sldId="264"/>
            <ac:spMk id="10" creationId="{5D6C15A0-C087-4593-8414-2B4EC1CDC3DE}"/>
          </ac:spMkLst>
        </pc:spChg>
      </pc:sldChg>
      <pc:sldChg chg="addSp modSp new mod setBg">
        <pc:chgData name="Sarp Çoban" userId="885f7f31fad60238" providerId="LiveId" clId="{99AFBC45-AD55-4BC6-BA1B-449767F5B04B}" dt="2024-04-26T08:15:36.967" v="345" actId="26606"/>
        <pc:sldMkLst>
          <pc:docMk/>
          <pc:sldMk cId="4032473540" sldId="265"/>
        </pc:sldMkLst>
        <pc:spChg chg="mod">
          <ac:chgData name="Sarp Çoban" userId="885f7f31fad60238" providerId="LiveId" clId="{99AFBC45-AD55-4BC6-BA1B-449767F5B04B}" dt="2024-04-26T08:15:36.967" v="345" actId="26606"/>
          <ac:spMkLst>
            <pc:docMk/>
            <pc:sldMk cId="4032473540" sldId="265"/>
            <ac:spMk id="2" creationId="{6A2AEB91-AB8D-798B-B59C-317650ED64B2}"/>
          </ac:spMkLst>
        </pc:spChg>
        <pc:spChg chg="mod">
          <ac:chgData name="Sarp Çoban" userId="885f7f31fad60238" providerId="LiveId" clId="{99AFBC45-AD55-4BC6-BA1B-449767F5B04B}" dt="2024-04-26T08:15:36.967" v="345" actId="26606"/>
          <ac:spMkLst>
            <pc:docMk/>
            <pc:sldMk cId="4032473540" sldId="265"/>
            <ac:spMk id="3" creationId="{55A7CDA3-C99F-155B-901A-152040DFF5AB}"/>
          </ac:spMkLst>
        </pc:spChg>
        <pc:spChg chg="add">
          <ac:chgData name="Sarp Çoban" userId="885f7f31fad60238" providerId="LiveId" clId="{99AFBC45-AD55-4BC6-BA1B-449767F5B04B}" dt="2024-04-26T08:15:36.967" v="345" actId="26606"/>
          <ac:spMkLst>
            <pc:docMk/>
            <pc:sldMk cId="4032473540" sldId="265"/>
            <ac:spMk id="8" creationId="{777A147A-9ED8-46B4-8660-1B3C2AA880B5}"/>
          </ac:spMkLst>
        </pc:spChg>
        <pc:spChg chg="add">
          <ac:chgData name="Sarp Çoban" userId="885f7f31fad60238" providerId="LiveId" clId="{99AFBC45-AD55-4BC6-BA1B-449767F5B04B}" dt="2024-04-26T08:15:36.967" v="345" actId="26606"/>
          <ac:spMkLst>
            <pc:docMk/>
            <pc:sldMk cId="4032473540" sldId="265"/>
            <ac:spMk id="10" creationId="{5D6C15A0-C087-4593-8414-2B4EC1CDC3DE}"/>
          </ac:spMkLst>
        </pc:spChg>
      </pc:sldChg>
      <pc:sldChg chg="addSp modSp new mod setBg">
        <pc:chgData name="Sarp Çoban" userId="885f7f31fad60238" providerId="LiveId" clId="{99AFBC45-AD55-4BC6-BA1B-449767F5B04B}" dt="2024-04-26T08:15:40.541" v="346" actId="26606"/>
        <pc:sldMkLst>
          <pc:docMk/>
          <pc:sldMk cId="3382694419" sldId="266"/>
        </pc:sldMkLst>
        <pc:spChg chg="mod">
          <ac:chgData name="Sarp Çoban" userId="885f7f31fad60238" providerId="LiveId" clId="{99AFBC45-AD55-4BC6-BA1B-449767F5B04B}" dt="2024-04-26T08:15:40.541" v="346" actId="26606"/>
          <ac:spMkLst>
            <pc:docMk/>
            <pc:sldMk cId="3382694419" sldId="266"/>
            <ac:spMk id="2" creationId="{F5B561EB-91BE-D4BB-9F20-F65CB757889B}"/>
          </ac:spMkLst>
        </pc:spChg>
        <pc:spChg chg="mod">
          <ac:chgData name="Sarp Çoban" userId="885f7f31fad60238" providerId="LiveId" clId="{99AFBC45-AD55-4BC6-BA1B-449767F5B04B}" dt="2024-04-26T08:15:40.541" v="346" actId="26606"/>
          <ac:spMkLst>
            <pc:docMk/>
            <pc:sldMk cId="3382694419" sldId="266"/>
            <ac:spMk id="3" creationId="{4B0DC50C-8DA8-112E-0973-398DAC9DF314}"/>
          </ac:spMkLst>
        </pc:spChg>
        <pc:spChg chg="add">
          <ac:chgData name="Sarp Çoban" userId="885f7f31fad60238" providerId="LiveId" clId="{99AFBC45-AD55-4BC6-BA1B-449767F5B04B}" dt="2024-04-26T08:15:40.541" v="346" actId="26606"/>
          <ac:spMkLst>
            <pc:docMk/>
            <pc:sldMk cId="3382694419" sldId="266"/>
            <ac:spMk id="8" creationId="{777A147A-9ED8-46B4-8660-1B3C2AA880B5}"/>
          </ac:spMkLst>
        </pc:spChg>
        <pc:spChg chg="add">
          <ac:chgData name="Sarp Çoban" userId="885f7f31fad60238" providerId="LiveId" clId="{99AFBC45-AD55-4BC6-BA1B-449767F5B04B}" dt="2024-04-26T08:15:40.541" v="346" actId="26606"/>
          <ac:spMkLst>
            <pc:docMk/>
            <pc:sldMk cId="3382694419" sldId="266"/>
            <ac:spMk id="10" creationId="{5D6C15A0-C087-4593-8414-2B4EC1CDC3DE}"/>
          </ac:spMkLst>
        </pc:spChg>
      </pc:sldChg>
      <pc:sldChg chg="addSp modSp new mod setBg">
        <pc:chgData name="Sarp Çoban" userId="885f7f31fad60238" providerId="LiveId" clId="{99AFBC45-AD55-4BC6-BA1B-449767F5B04B}" dt="2024-04-26T08:15:46.879" v="347" actId="26606"/>
        <pc:sldMkLst>
          <pc:docMk/>
          <pc:sldMk cId="2270607342" sldId="267"/>
        </pc:sldMkLst>
        <pc:spChg chg="mod">
          <ac:chgData name="Sarp Çoban" userId="885f7f31fad60238" providerId="LiveId" clId="{99AFBC45-AD55-4BC6-BA1B-449767F5B04B}" dt="2024-04-26T08:15:46.879" v="347" actId="26606"/>
          <ac:spMkLst>
            <pc:docMk/>
            <pc:sldMk cId="2270607342" sldId="267"/>
            <ac:spMk id="2" creationId="{2C2E0E8C-88E7-260C-15CD-73EE2540E687}"/>
          </ac:spMkLst>
        </pc:spChg>
        <pc:spChg chg="mod">
          <ac:chgData name="Sarp Çoban" userId="885f7f31fad60238" providerId="LiveId" clId="{99AFBC45-AD55-4BC6-BA1B-449767F5B04B}" dt="2024-04-26T08:15:46.879" v="347" actId="26606"/>
          <ac:spMkLst>
            <pc:docMk/>
            <pc:sldMk cId="2270607342" sldId="267"/>
            <ac:spMk id="3" creationId="{050E362A-C3F9-211D-A5FB-FAF0AF87D9AD}"/>
          </ac:spMkLst>
        </pc:spChg>
        <pc:spChg chg="add">
          <ac:chgData name="Sarp Çoban" userId="885f7f31fad60238" providerId="LiveId" clId="{99AFBC45-AD55-4BC6-BA1B-449767F5B04B}" dt="2024-04-26T08:15:46.879" v="347" actId="26606"/>
          <ac:spMkLst>
            <pc:docMk/>
            <pc:sldMk cId="2270607342" sldId="267"/>
            <ac:spMk id="8" creationId="{777A147A-9ED8-46B4-8660-1B3C2AA880B5}"/>
          </ac:spMkLst>
        </pc:spChg>
        <pc:spChg chg="add">
          <ac:chgData name="Sarp Çoban" userId="885f7f31fad60238" providerId="LiveId" clId="{99AFBC45-AD55-4BC6-BA1B-449767F5B04B}" dt="2024-04-26T08:15:46.879" v="347" actId="26606"/>
          <ac:spMkLst>
            <pc:docMk/>
            <pc:sldMk cId="2270607342" sldId="267"/>
            <ac:spMk id="10" creationId="{5D6C15A0-C087-4593-8414-2B4EC1CDC3DE}"/>
          </ac:spMkLst>
        </pc:spChg>
      </pc:sldChg>
      <pc:sldChg chg="addSp delSp modSp new mod setBg">
        <pc:chgData name="Sarp Çoban" userId="885f7f31fad60238" providerId="LiveId" clId="{99AFBC45-AD55-4BC6-BA1B-449767F5B04B}" dt="2024-04-26T08:14:35.947" v="333" actId="26606"/>
        <pc:sldMkLst>
          <pc:docMk/>
          <pc:sldMk cId="2351131787" sldId="268"/>
        </pc:sldMkLst>
        <pc:spChg chg="mod">
          <ac:chgData name="Sarp Çoban" userId="885f7f31fad60238" providerId="LiveId" clId="{99AFBC45-AD55-4BC6-BA1B-449767F5B04B}" dt="2024-04-26T08:14:35.947" v="333" actId="26606"/>
          <ac:spMkLst>
            <pc:docMk/>
            <pc:sldMk cId="2351131787" sldId="268"/>
            <ac:spMk id="2" creationId="{D7D653B4-2802-3B00-ED92-593997A4585A}"/>
          </ac:spMkLst>
        </pc:spChg>
        <pc:spChg chg="add del mod">
          <ac:chgData name="Sarp Çoban" userId="885f7f31fad60238" providerId="LiveId" clId="{99AFBC45-AD55-4BC6-BA1B-449767F5B04B}" dt="2024-04-26T08:14:35.947" v="333" actId="26606"/>
          <ac:spMkLst>
            <pc:docMk/>
            <pc:sldMk cId="2351131787" sldId="268"/>
            <ac:spMk id="3" creationId="{F8959D19-9FD0-BB69-6C7F-6FBF188989F7}"/>
          </ac:spMkLst>
        </pc:spChg>
        <pc:spChg chg="add mod">
          <ac:chgData name="Sarp Çoban" userId="885f7f31fad60238" providerId="LiveId" clId="{99AFBC45-AD55-4BC6-BA1B-449767F5B04B}" dt="2024-04-26T08:14:19.273" v="328"/>
          <ac:spMkLst>
            <pc:docMk/>
            <pc:sldMk cId="2351131787" sldId="268"/>
            <ac:spMk id="4" creationId="{BF640E04-EA24-EB37-6133-BACB246878B1}"/>
          </ac:spMkLst>
        </pc:spChg>
        <pc:spChg chg="add">
          <ac:chgData name="Sarp Çoban" userId="885f7f31fad60238" providerId="LiveId" clId="{99AFBC45-AD55-4BC6-BA1B-449767F5B04B}" dt="2024-04-26T08:14:24.158" v="331"/>
          <ac:spMkLst>
            <pc:docMk/>
            <pc:sldMk cId="2351131787" sldId="268"/>
            <ac:spMk id="5" creationId="{8AE4E9C3-6184-91BE-33BF-B17F3854B33A}"/>
          </ac:spMkLst>
        </pc:spChg>
        <pc:spChg chg="add">
          <ac:chgData name="Sarp Çoban" userId="885f7f31fad60238" providerId="LiveId" clId="{99AFBC45-AD55-4BC6-BA1B-449767F5B04B}" dt="2024-04-26T08:14:35.947" v="333" actId="26606"/>
          <ac:spMkLst>
            <pc:docMk/>
            <pc:sldMk cId="2351131787" sldId="268"/>
            <ac:spMk id="11" creationId="{2B97F24A-32CE-4C1C-A50D-3016B394DCFB}"/>
          </ac:spMkLst>
        </pc:spChg>
        <pc:spChg chg="add">
          <ac:chgData name="Sarp Çoban" userId="885f7f31fad60238" providerId="LiveId" clId="{99AFBC45-AD55-4BC6-BA1B-449767F5B04B}" dt="2024-04-26T08:14:35.947" v="333" actId="26606"/>
          <ac:spMkLst>
            <pc:docMk/>
            <pc:sldMk cId="2351131787" sldId="268"/>
            <ac:spMk id="13" creationId="{CD8B4F24-440B-49E9-B85D-733523DC064B}"/>
          </ac:spMkLst>
        </pc:spChg>
        <pc:picChg chg="add mod">
          <ac:chgData name="Sarp Çoban" userId="885f7f31fad60238" providerId="LiveId" clId="{99AFBC45-AD55-4BC6-BA1B-449767F5B04B}" dt="2024-04-26T08:14:35.947" v="333" actId="26606"/>
          <ac:picMkLst>
            <pc:docMk/>
            <pc:sldMk cId="2351131787" sldId="268"/>
            <ac:picMk id="6" creationId="{F5AF73F5-B2FD-E4C4-6BDC-6579C021E6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AE94-055C-A4A1-EE74-804716D050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AC6B4DFF-FCDE-37D7-D7DE-04BD3B95C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0D7A80F9-9FF5-A43D-140A-E86C67AEF461}"/>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0550653A-B071-9AA7-D26A-4D70C8184CC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B9A4433-060D-0C74-9088-E9F92FF6085D}"/>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420054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F5F6-CF3E-1E9C-62E1-662CA55B1735}"/>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D1EFA96-2617-5BEC-C641-390F22BB6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C634300-71AF-A6D6-A1D0-7A305F8A62BC}"/>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DDC0E8FC-2681-16FC-56C7-D6F3067183A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1B6B4E1-3CD1-F768-9F1A-472C58577CD1}"/>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709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54F82E-F7DF-A9B4-0543-D54BA60835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7CE4E07-1103-F230-3E84-3DD7016541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9892F6C-F80C-AAF4-EF8B-757E263F126E}"/>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17DA25AF-1B1C-1B76-EC69-5FDDAB90E38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168628A-CCD2-D6FB-E4E2-3BBAFF225851}"/>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397676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4EFD-DCAD-EB16-8361-CC95DAE9F59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A635574-9F01-ED36-D5F8-4766FF815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D1A0CAA-C65F-B1CE-2718-E3871C68AB16}"/>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EC1C6954-D74E-CBA4-7247-9CF17006B55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5308006-5921-7365-FCDC-BABC4C495960}"/>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353497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6F01-F2AE-CEC1-423E-25346C0B7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3854B4A-60C7-6F29-3CBD-26844936CE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A58486-13AC-D8FA-A8AC-B996036C2147}"/>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912726CE-488D-9BA6-2698-9069751B2CA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DBDCB89-90A0-7CA2-1BF8-84A9763FB462}"/>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372573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7D2B-4AA8-6749-F5EE-B19FB0FD4B4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9E066D94-D1F2-BBB1-3F0A-85FBC67C4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362333BF-3B43-C830-6ABE-8ED996E30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4F1FD3D4-285A-E700-F793-216CEEA076B7}"/>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6" name="Footer Placeholder 5">
            <a:extLst>
              <a:ext uri="{FF2B5EF4-FFF2-40B4-BE49-F238E27FC236}">
                <a16:creationId xmlns:a16="http://schemas.microsoft.com/office/drawing/2014/main" id="{417F17A2-0E05-9190-3E02-73B1A60E890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523ED21-F4B8-45C2-37DD-B2FBB818E11C}"/>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109510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4084-A7DC-84C7-11DF-C16F506DECD2}"/>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8E93F16-5DF6-73B3-B724-7EF2232F5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60EAA-F5ED-49FE-44E8-B09D265E8D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B8997DB4-2B55-FB6A-8CFA-0667EE8AE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3A0977-4FDF-693C-0967-83BCB6B106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FE16B665-83F9-E592-BA21-705A9A502BE7}"/>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8" name="Footer Placeholder 7">
            <a:extLst>
              <a:ext uri="{FF2B5EF4-FFF2-40B4-BE49-F238E27FC236}">
                <a16:creationId xmlns:a16="http://schemas.microsoft.com/office/drawing/2014/main" id="{1DFF4932-B08D-195E-AAD8-4E5656FA5E27}"/>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9D82851E-E496-CF4D-1150-2F08A94FDF9D}"/>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185416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ED32-15E6-695B-78F2-39B0D540CFAE}"/>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D09A2C7-1F5A-DE47-0233-42C299EB6CA7}"/>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4" name="Footer Placeholder 3">
            <a:extLst>
              <a:ext uri="{FF2B5EF4-FFF2-40B4-BE49-F238E27FC236}">
                <a16:creationId xmlns:a16="http://schemas.microsoft.com/office/drawing/2014/main" id="{2834CC57-E9BF-D3B9-CBEC-9F26A170B701}"/>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5010F7B-5CFF-C392-DA8B-3FED9BD95319}"/>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186805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697A5B-7650-D01C-8F6A-986B743D6A93}"/>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3" name="Footer Placeholder 2">
            <a:extLst>
              <a:ext uri="{FF2B5EF4-FFF2-40B4-BE49-F238E27FC236}">
                <a16:creationId xmlns:a16="http://schemas.microsoft.com/office/drawing/2014/main" id="{0C164942-DF59-E73D-3C2B-09460AD9D3DD}"/>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2D2E12ED-8A65-E1F6-E954-F31D457A0A50}"/>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351433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1D0D-AD8E-02F7-3C1D-DEFEEB0B9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F14C1CC4-AB83-6E60-9C03-8D753AF84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0E00D539-1B2C-DAB5-4C3C-E668AF464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A2E31D-DF0B-EB60-F7F0-1CF33BFD4410}"/>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6" name="Footer Placeholder 5">
            <a:extLst>
              <a:ext uri="{FF2B5EF4-FFF2-40B4-BE49-F238E27FC236}">
                <a16:creationId xmlns:a16="http://schemas.microsoft.com/office/drawing/2014/main" id="{7D9C19E3-980D-3D83-F109-B284C8A8BE3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6808FFB-0331-C9FA-A582-4299A1FC4024}"/>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351089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107A-C919-9C61-BFFE-8FA7B9899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0ACB435F-876D-6136-60F4-56EBFB02D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71A991A-4C33-89DD-8E3A-863DFC8D8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9E5-218E-8DE7-A282-7EC4290682F6}"/>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6" name="Footer Placeholder 5">
            <a:extLst>
              <a:ext uri="{FF2B5EF4-FFF2-40B4-BE49-F238E27FC236}">
                <a16:creationId xmlns:a16="http://schemas.microsoft.com/office/drawing/2014/main" id="{25C9666A-90C2-E820-6013-6E3D581B57E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3683B01-B69C-B35E-AF30-16D81F97BE96}"/>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194666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DCFE8-B122-2C49-3563-C4C94D996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C9CD16C-AE81-6B5A-F4AD-4EC2EDCAC8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35EDC30-73F3-07C8-9EAD-FF9DADBFA1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D1D985BF-7007-548D-6BB2-7C239F71F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2B88778A-BF85-4889-DD03-106C70821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9C2140-A14C-4BC0-888B-3730D9B67FF8}" type="slidenum">
              <a:rPr lang="tr-TR" smtClean="0"/>
              <a:t>‹#›</a:t>
            </a:fld>
            <a:endParaRPr lang="tr-TR"/>
          </a:p>
        </p:txBody>
      </p:sp>
    </p:spTree>
    <p:extLst>
      <p:ext uri="{BB962C8B-B14F-4D97-AF65-F5344CB8AC3E}">
        <p14:creationId xmlns:p14="http://schemas.microsoft.com/office/powerpoint/2010/main" val="2828584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DBEC6-7CD0-2ECE-8853-C358E570D1CA}"/>
              </a:ext>
            </a:extLst>
          </p:cNvPr>
          <p:cNvSpPr>
            <a:spLocks noGrp="1"/>
          </p:cNvSpPr>
          <p:nvPr>
            <p:ph type="ctrTitle"/>
          </p:nvPr>
        </p:nvSpPr>
        <p:spPr>
          <a:xfrm>
            <a:off x="838199" y="1093788"/>
            <a:ext cx="10506455" cy="2967208"/>
          </a:xfrm>
        </p:spPr>
        <p:txBody>
          <a:bodyPr>
            <a:normAutofit/>
          </a:bodyPr>
          <a:lstStyle/>
          <a:p>
            <a:pPr algn="l"/>
            <a:r>
              <a:rPr lang="tr-TR" sz="8000"/>
              <a:t>Sıra Diyagramları</a:t>
            </a:r>
          </a:p>
        </p:txBody>
      </p:sp>
      <p:sp>
        <p:nvSpPr>
          <p:cNvPr id="3" name="Subtitle 2">
            <a:extLst>
              <a:ext uri="{FF2B5EF4-FFF2-40B4-BE49-F238E27FC236}">
                <a16:creationId xmlns:a16="http://schemas.microsoft.com/office/drawing/2014/main" id="{0A85166C-1A93-1F31-9CDB-F34FCB0F79CE}"/>
              </a:ext>
            </a:extLst>
          </p:cNvPr>
          <p:cNvSpPr>
            <a:spLocks noGrp="1"/>
          </p:cNvSpPr>
          <p:nvPr>
            <p:ph type="subTitle" idx="1"/>
          </p:nvPr>
        </p:nvSpPr>
        <p:spPr>
          <a:xfrm>
            <a:off x="7400924" y="4619624"/>
            <a:ext cx="3946779" cy="1038225"/>
          </a:xfrm>
        </p:spPr>
        <p:txBody>
          <a:bodyPr>
            <a:normAutofit/>
          </a:bodyPr>
          <a:lstStyle/>
          <a:p>
            <a:pPr algn="r"/>
            <a:r>
              <a:rPr lang="tr-TR" dirty="0"/>
              <a:t>Arş. Gör. Sarp ÇOBAN</a:t>
            </a:r>
            <a:endParaRPr lang="tr-TR"/>
          </a:p>
          <a:p>
            <a:pPr algn="r"/>
            <a:r>
              <a:rPr lang="tr-TR" dirty="0"/>
              <a:t>sarp.coban@samsun.edu.tr</a:t>
            </a:r>
            <a:endParaRPr lang="tr-T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96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AEB91-AB8D-798B-B59C-317650ED64B2}"/>
              </a:ext>
            </a:extLst>
          </p:cNvPr>
          <p:cNvSpPr>
            <a:spLocks noGrp="1"/>
          </p:cNvSpPr>
          <p:nvPr>
            <p:ph type="title"/>
          </p:nvPr>
        </p:nvSpPr>
        <p:spPr>
          <a:xfrm>
            <a:off x="841248" y="548640"/>
            <a:ext cx="3600860" cy="5431536"/>
          </a:xfrm>
        </p:spPr>
        <p:txBody>
          <a:bodyPr>
            <a:normAutofit/>
          </a:bodyPr>
          <a:lstStyle/>
          <a:p>
            <a:r>
              <a:rPr lang="tr-TR" sz="5400"/>
              <a:t>Etkileşim Parçaları</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A7CDA3-C99F-155B-901A-152040DFF5AB}"/>
              </a:ext>
            </a:extLst>
          </p:cNvPr>
          <p:cNvSpPr>
            <a:spLocks noGrp="1"/>
          </p:cNvSpPr>
          <p:nvPr>
            <p:ph idx="1"/>
          </p:nvPr>
        </p:nvSpPr>
        <p:spPr>
          <a:xfrm>
            <a:off x="5126418" y="552091"/>
            <a:ext cx="6224335" cy="5431536"/>
          </a:xfrm>
        </p:spPr>
        <p:txBody>
          <a:bodyPr anchor="ctr">
            <a:normAutofit/>
          </a:bodyPr>
          <a:lstStyle/>
          <a:p>
            <a:r>
              <a:rPr lang="tr-TR" sz="2200"/>
              <a:t>Bir sekans diyagramındaki etkileşim parçaları, nesneler arasındaki mesajların ve etkileşimlerin akışını etkileyen çeşitli kontrol yapılarını ve senaryolarını temsil etmek için kullanılır. Döngüler, koşullular, paralel yürütme ve yinelemeler gibi karmaşık davranışların sekans diyagramı içinde tasvir edilmesine izin verirler. Etkileşim parçaları, etkileşim sırasındaki alternatif yolları, eşzamanlılığı ve tekrarlamayı modellemeye yardımcı olarak sistem davranışının daha ayrıntılı ve kapsamlı bir görünümünü sağlar.</a:t>
            </a:r>
          </a:p>
        </p:txBody>
      </p:sp>
    </p:spTree>
    <p:extLst>
      <p:ext uri="{BB962C8B-B14F-4D97-AF65-F5344CB8AC3E}">
        <p14:creationId xmlns:p14="http://schemas.microsoft.com/office/powerpoint/2010/main" val="403247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561EB-91BE-D4BB-9F20-F65CB757889B}"/>
              </a:ext>
            </a:extLst>
          </p:cNvPr>
          <p:cNvSpPr>
            <a:spLocks noGrp="1"/>
          </p:cNvSpPr>
          <p:nvPr>
            <p:ph type="title"/>
          </p:nvPr>
        </p:nvSpPr>
        <p:spPr>
          <a:xfrm>
            <a:off x="841248" y="548640"/>
            <a:ext cx="3600860" cy="5431536"/>
          </a:xfrm>
        </p:spPr>
        <p:txBody>
          <a:bodyPr>
            <a:normAutofit/>
          </a:bodyPr>
          <a:lstStyle/>
          <a:p>
            <a:r>
              <a:rPr lang="tr-TR" sz="5400"/>
              <a:t>Anahtar Noktalar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0DC50C-8DA8-112E-0973-398DAC9DF314}"/>
              </a:ext>
            </a:extLst>
          </p:cNvPr>
          <p:cNvSpPr>
            <a:spLocks noGrp="1"/>
          </p:cNvSpPr>
          <p:nvPr>
            <p:ph idx="1"/>
          </p:nvPr>
        </p:nvSpPr>
        <p:spPr>
          <a:xfrm>
            <a:off x="5126418" y="552091"/>
            <a:ext cx="6224335" cy="5431536"/>
          </a:xfrm>
        </p:spPr>
        <p:txBody>
          <a:bodyPr anchor="ctr">
            <a:normAutofit/>
          </a:bodyPr>
          <a:lstStyle/>
          <a:p>
            <a:r>
              <a:rPr lang="tr-TR" sz="1700" b="1"/>
              <a:t>Alternatif (Alt): </a:t>
            </a:r>
            <a:r>
              <a:rPr lang="tr-TR" sz="1700"/>
              <a:t>Alternatif parça, belirtilen koşullara göre farklı mesaj dizilerinin yürütüldüğü koşullu davranışı temsil eder. Her biri bir koşulla ilişkilendirilmiş birden fazla daldan oluşur. Çalışma zamanında koşulların değerlendirilmesine bağlı olarak yalnızca bir dal yürütülür.</a:t>
            </a:r>
          </a:p>
          <a:p>
            <a:r>
              <a:rPr lang="tr-TR" sz="1700" b="1"/>
              <a:t>Seçenek (Opt): </a:t>
            </a:r>
            <a:r>
              <a:rPr lang="tr-TR" sz="1700"/>
              <a:t>Seçenek parçası, bir koşula bağlı olarak yürütülebilecek veya yürütülmeyebilecek isteğe bağlı bir mesaj dizisi sağlar. Bir dizi diyagramı içinde isteğe bağlı davranışın modellenmesine izin verir.</a:t>
            </a:r>
          </a:p>
          <a:p>
            <a:r>
              <a:rPr lang="tr-TR" sz="1700" b="1"/>
              <a:t>Döngü (Loop): </a:t>
            </a:r>
            <a:r>
              <a:rPr lang="tr-TR" sz="1700"/>
              <a:t>Döngü parçası, bir mesaj dizisinin belirli bir sayıda veya bir koşul karşılanana kadar tekrarlandığı yinelemeli davranışı temsil eder. Sekans diyagramı içinde döngülerin ve yinelemelerin modellenmesine izin verir.</a:t>
            </a:r>
          </a:p>
          <a:p>
            <a:r>
              <a:rPr lang="tr-TR" sz="1700" b="1"/>
              <a:t>Paralel (Par): </a:t>
            </a:r>
            <a:r>
              <a:rPr lang="tr-TR" sz="1700"/>
              <a:t>Paralel parça, birden fazla mesaj dizisinin eşzamanlı olarak yürütüldüğü eşzamanlı davranışı temsil eder. Farklı yaşam çizgilerindeki mesajların eşzamanlı olarak gönderilebildiği sıra diyagramı içinde paralel yürütme yollarının modellenmesine izin verir.</a:t>
            </a:r>
          </a:p>
          <a:p>
            <a:endParaRPr lang="tr-TR" sz="1700"/>
          </a:p>
        </p:txBody>
      </p:sp>
    </p:spTree>
    <p:extLst>
      <p:ext uri="{BB962C8B-B14F-4D97-AF65-F5344CB8AC3E}">
        <p14:creationId xmlns:p14="http://schemas.microsoft.com/office/powerpoint/2010/main" val="338269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E0E8C-88E7-260C-15CD-73EE2540E687}"/>
              </a:ext>
            </a:extLst>
          </p:cNvPr>
          <p:cNvSpPr>
            <a:spLocks noGrp="1"/>
          </p:cNvSpPr>
          <p:nvPr>
            <p:ph type="title"/>
          </p:nvPr>
        </p:nvSpPr>
        <p:spPr>
          <a:xfrm>
            <a:off x="841248" y="548640"/>
            <a:ext cx="3600860" cy="5431536"/>
          </a:xfrm>
        </p:spPr>
        <p:txBody>
          <a:bodyPr>
            <a:normAutofit/>
          </a:bodyPr>
          <a:lstStyle/>
          <a:p>
            <a:r>
              <a:rPr lang="tr-TR" sz="5400"/>
              <a:t>Anahtar Noktalar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0E362A-C3F9-211D-A5FB-FAF0AF87D9AD}"/>
              </a:ext>
            </a:extLst>
          </p:cNvPr>
          <p:cNvSpPr>
            <a:spLocks noGrp="1"/>
          </p:cNvSpPr>
          <p:nvPr>
            <p:ph idx="1"/>
          </p:nvPr>
        </p:nvSpPr>
        <p:spPr>
          <a:xfrm>
            <a:off x="5126418" y="552091"/>
            <a:ext cx="6224335" cy="5431536"/>
          </a:xfrm>
        </p:spPr>
        <p:txBody>
          <a:bodyPr anchor="ctr">
            <a:normAutofit/>
          </a:bodyPr>
          <a:lstStyle/>
          <a:p>
            <a:r>
              <a:rPr lang="tr-TR" sz="2200" b="1"/>
              <a:t>Sıkı Sıra (Seq): </a:t>
            </a:r>
            <a:r>
              <a:rPr lang="tr-TR" sz="2200"/>
              <a:t>Sıkı sıra parçası, sınırları içindeki mesajların sıkı sıralı sıralamasını zorunlu kılar. Parça içindeki mesajların, diğer yaşam hatlarından gelen mesajlarla iç içe geçmeden belirtilen sırada yürütülmesini sağlar.</a:t>
            </a:r>
          </a:p>
          <a:p>
            <a:r>
              <a:rPr lang="tr-TR" sz="2200" b="1"/>
              <a:t>Kritik Bölüm (Kritik): </a:t>
            </a:r>
            <a:r>
              <a:rPr lang="tr-TR" sz="2200"/>
              <a:t>Kritik bölüm parçası, bir seferde yalnızca bir nesnenin etkin olabileceği, birbirini dışlayan bir bölümü temsil eder. Nesneler arasında senkronizasyon ve karşılıklı dışlamayı modelleyerek, herhangi bir zamanda yalnızca bir nesnenin kritik bölümünü yürütmesini sağlar.</a:t>
            </a:r>
          </a:p>
        </p:txBody>
      </p:sp>
    </p:spTree>
    <p:extLst>
      <p:ext uri="{BB962C8B-B14F-4D97-AF65-F5344CB8AC3E}">
        <p14:creationId xmlns:p14="http://schemas.microsoft.com/office/powerpoint/2010/main" val="227060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653B4-2802-3B00-ED92-593997A4585A}"/>
              </a:ext>
            </a:extLst>
          </p:cNvPr>
          <p:cNvSpPr>
            <a:spLocks noGrp="1"/>
          </p:cNvSpPr>
          <p:nvPr>
            <p:ph type="title"/>
          </p:nvPr>
        </p:nvSpPr>
        <p:spPr>
          <a:xfrm>
            <a:off x="630936" y="639520"/>
            <a:ext cx="3429000" cy="1719072"/>
          </a:xfrm>
        </p:spPr>
        <p:txBody>
          <a:bodyPr anchor="b">
            <a:normAutofit/>
          </a:bodyPr>
          <a:lstStyle/>
          <a:p>
            <a:r>
              <a:rPr lang="tr-TR" sz="5400"/>
              <a:t>Örnek</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59D19-9FD0-BB69-6C7F-6FBF188989F7}"/>
              </a:ext>
            </a:extLst>
          </p:cNvPr>
          <p:cNvSpPr>
            <a:spLocks noGrp="1"/>
          </p:cNvSpPr>
          <p:nvPr>
            <p:ph idx="1"/>
          </p:nvPr>
        </p:nvSpPr>
        <p:spPr>
          <a:xfrm>
            <a:off x="630936" y="2807208"/>
            <a:ext cx="3429000" cy="3410712"/>
          </a:xfrm>
        </p:spPr>
        <p:txBody>
          <a:bodyPr anchor="t">
            <a:normAutofit/>
          </a:bodyPr>
          <a:lstStyle/>
          <a:p>
            <a:endParaRPr lang="tr-TR" sz="2200"/>
          </a:p>
        </p:txBody>
      </p:sp>
      <p:pic>
        <p:nvPicPr>
          <p:cNvPr id="6" name="Picture 5">
            <a:extLst>
              <a:ext uri="{FF2B5EF4-FFF2-40B4-BE49-F238E27FC236}">
                <a16:creationId xmlns:a16="http://schemas.microsoft.com/office/drawing/2014/main" id="{F5AF73F5-B2FD-E4C4-6BDC-6579C021E6C6}"/>
              </a:ext>
            </a:extLst>
          </p:cNvPr>
          <p:cNvPicPr>
            <a:picLocks noChangeAspect="1"/>
          </p:cNvPicPr>
          <p:nvPr/>
        </p:nvPicPr>
        <p:blipFill>
          <a:blip r:embed="rId2"/>
          <a:stretch>
            <a:fillRect/>
          </a:stretch>
        </p:blipFill>
        <p:spPr>
          <a:xfrm>
            <a:off x="4654296" y="1616774"/>
            <a:ext cx="6903720" cy="3624452"/>
          </a:xfrm>
          <a:prstGeom prst="rect">
            <a:avLst/>
          </a:prstGeom>
        </p:spPr>
      </p:pic>
    </p:spTree>
    <p:extLst>
      <p:ext uri="{BB962C8B-B14F-4D97-AF65-F5344CB8AC3E}">
        <p14:creationId xmlns:p14="http://schemas.microsoft.com/office/powerpoint/2010/main" val="235113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42B44-BCD3-9DC0-462F-4AE78B810CC3}"/>
              </a:ext>
            </a:extLst>
          </p:cNvPr>
          <p:cNvSpPr>
            <a:spLocks noGrp="1"/>
          </p:cNvSpPr>
          <p:nvPr>
            <p:ph type="title"/>
          </p:nvPr>
        </p:nvSpPr>
        <p:spPr>
          <a:xfrm>
            <a:off x="841248" y="548640"/>
            <a:ext cx="3600860" cy="5431536"/>
          </a:xfrm>
        </p:spPr>
        <p:txBody>
          <a:bodyPr>
            <a:normAutofit/>
          </a:bodyPr>
          <a:lstStyle/>
          <a:p>
            <a:r>
              <a:rPr lang="tr-TR" sz="5400"/>
              <a:t>Sıra Diyagramı Nedir?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F343BC-D914-8201-5921-5A7BE9AD0F95}"/>
              </a:ext>
            </a:extLst>
          </p:cNvPr>
          <p:cNvSpPr>
            <a:spLocks noGrp="1"/>
          </p:cNvSpPr>
          <p:nvPr>
            <p:ph idx="1"/>
          </p:nvPr>
        </p:nvSpPr>
        <p:spPr>
          <a:xfrm>
            <a:off x="5126418" y="552091"/>
            <a:ext cx="6224335" cy="5431536"/>
          </a:xfrm>
        </p:spPr>
        <p:txBody>
          <a:bodyPr anchor="ctr">
            <a:normAutofit/>
          </a:bodyPr>
          <a:lstStyle/>
          <a:p>
            <a:r>
              <a:rPr lang="tr-TR" sz="2200"/>
              <a:t>Sıra diyagramı, Birleşik Modelleme Dili'nde (UML) bir sistem içindeki nesneler veya bileşenler arasındaki etkileşimleri sıralı bir şekilde gösteren bir etkileşim diyagramı türüdür. Zaman içinde bu nesneler arasındaki mesajların veya yöntem çağrılarının akışını gösterir senaryonun davranışını gösterir.</a:t>
            </a:r>
          </a:p>
          <a:p>
            <a:endParaRPr lang="tr-TR" sz="2200"/>
          </a:p>
          <a:p>
            <a:endParaRPr lang="tr-TR" sz="2200"/>
          </a:p>
        </p:txBody>
      </p:sp>
    </p:spTree>
    <p:extLst>
      <p:ext uri="{BB962C8B-B14F-4D97-AF65-F5344CB8AC3E}">
        <p14:creationId xmlns:p14="http://schemas.microsoft.com/office/powerpoint/2010/main" val="289868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98E45-2C12-D32D-4949-D61955A091E9}"/>
              </a:ext>
            </a:extLst>
          </p:cNvPr>
          <p:cNvSpPr>
            <a:spLocks noGrp="1"/>
          </p:cNvSpPr>
          <p:nvPr>
            <p:ph type="title"/>
          </p:nvPr>
        </p:nvSpPr>
        <p:spPr>
          <a:xfrm>
            <a:off x="841248" y="548640"/>
            <a:ext cx="3600860" cy="5431536"/>
          </a:xfrm>
        </p:spPr>
        <p:txBody>
          <a:bodyPr>
            <a:normAutofit/>
          </a:bodyPr>
          <a:lstStyle/>
          <a:p>
            <a:r>
              <a:rPr lang="tr-TR" sz="3000"/>
              <a:t>Nesneler/Katılımcılar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7976B3-4871-6C3F-0BFB-5E966A7D8E11}"/>
              </a:ext>
            </a:extLst>
          </p:cNvPr>
          <p:cNvSpPr>
            <a:spLocks noGrp="1"/>
          </p:cNvSpPr>
          <p:nvPr>
            <p:ph idx="1"/>
          </p:nvPr>
        </p:nvSpPr>
        <p:spPr>
          <a:xfrm>
            <a:off x="5126418" y="552091"/>
            <a:ext cx="6224335" cy="5431536"/>
          </a:xfrm>
        </p:spPr>
        <p:txBody>
          <a:bodyPr anchor="ctr">
            <a:normAutofit/>
          </a:bodyPr>
          <a:lstStyle/>
          <a:p>
            <a:r>
              <a:rPr lang="tr-TR" sz="2200"/>
              <a:t>Sıra diyagramında, nesneler veya katılımcılar, bir sistem içinde belirli bir davranış veya kullanım durumu elde etmek için birbirleriyle etkileşime giren çeşitli varlıkları (sınıflar, bileşenler veya aktörler gibi) temsil eder. </a:t>
            </a:r>
            <a:r>
              <a:rPr lang="tr-TR" sz="2200" dirty="0"/>
              <a:t>Her nesne, aşağıya doğru uzanan ve etkileşim dizisi sırasında nesnenin bir süre boyunca varlığını temsil eden "yaşam çizgisi" olarak bilinen dikey bir çizgi olarak tasvir edilir.</a:t>
            </a:r>
          </a:p>
        </p:txBody>
      </p:sp>
    </p:spTree>
    <p:extLst>
      <p:ext uri="{BB962C8B-B14F-4D97-AF65-F5344CB8AC3E}">
        <p14:creationId xmlns:p14="http://schemas.microsoft.com/office/powerpoint/2010/main" val="410810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263F4-41FA-1EF0-4BC2-91BE4FAD852E}"/>
              </a:ext>
            </a:extLst>
          </p:cNvPr>
          <p:cNvSpPr>
            <a:spLocks noGrp="1"/>
          </p:cNvSpPr>
          <p:nvPr>
            <p:ph type="title"/>
          </p:nvPr>
        </p:nvSpPr>
        <p:spPr>
          <a:xfrm>
            <a:off x="841248" y="548640"/>
            <a:ext cx="3600860" cy="5431536"/>
          </a:xfrm>
        </p:spPr>
        <p:txBody>
          <a:bodyPr>
            <a:normAutofit/>
          </a:bodyPr>
          <a:lstStyle/>
          <a:p>
            <a:r>
              <a:rPr lang="tr-TR" sz="5400"/>
              <a:t>Anahtar Noktalar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1670E8-F74B-68F0-AEC0-98C05EC94305}"/>
              </a:ext>
            </a:extLst>
          </p:cNvPr>
          <p:cNvSpPr>
            <a:spLocks noGrp="1"/>
          </p:cNvSpPr>
          <p:nvPr>
            <p:ph idx="1"/>
          </p:nvPr>
        </p:nvSpPr>
        <p:spPr>
          <a:xfrm>
            <a:off x="5126418" y="552091"/>
            <a:ext cx="6224335" cy="5431536"/>
          </a:xfrm>
        </p:spPr>
        <p:txBody>
          <a:bodyPr anchor="ctr">
            <a:normAutofit/>
          </a:bodyPr>
          <a:lstStyle/>
          <a:p>
            <a:r>
              <a:rPr lang="tr-TR" sz="1400" b="1"/>
              <a:t>Tanımlama: </a:t>
            </a:r>
            <a:r>
              <a:rPr lang="tr-TR" sz="1400"/>
              <a:t>Sekans diyagramına katılan her nesne tipik olarak adı veya tanımlayıcısı ile etiketlenir. Bu, hangi nesnelerin etkileşime dahil olduğunu açıkça tanımlamaya yardımcı olur.</a:t>
            </a:r>
          </a:p>
          <a:p>
            <a:r>
              <a:rPr lang="tr-TR" sz="1400" b="1"/>
              <a:t>Roller: </a:t>
            </a:r>
            <a:r>
              <a:rPr lang="tr-TR" sz="1400"/>
              <a:t>Nesneler, sekans diyagramının bağlamına bağlı olarak etkileşimde farklı roller oynayabilir. Örneğin, çevrimiçi alışveriş için bir sistemde, bir müşteriyi, bir alışveriş sepetini ve çeşitli öğeleri temsil eden nesneleriniz olabilir.</a:t>
            </a:r>
          </a:p>
          <a:p>
            <a:r>
              <a:rPr lang="tr-TR" sz="1400" b="1"/>
              <a:t>Yaşam çizgileri: </a:t>
            </a:r>
            <a:r>
              <a:rPr lang="tr-TR" sz="1400"/>
              <a:t>Nesneleri temsil eden dikey çizgilere yaşam çizgileri denir. Bu yaşam çizgileri, etkileşim dizisi sırasında her bir nesnenin ömrünü gösterir. Yaşam çizgisinin üst kısmı genellikle etkileşimin başlangıç noktasına karşılık gelirken, alt kısmı sonu temsil eder.</a:t>
            </a:r>
          </a:p>
          <a:p>
            <a:r>
              <a:rPr lang="tr-TR" sz="1400" b="1"/>
              <a:t>Aktivasyon: </a:t>
            </a:r>
            <a:r>
              <a:rPr lang="tr-TR" sz="1400"/>
              <a:t>Bir nesne bir mesajı işlemek veya bir işlemi gerçekleştirmekle aktif olarak meşgul olduğunda, yaşam çizgisi üzerinde bir etkinleştirme kutusu çizilir. Bu etkinleştirme kutusu, nesnenin belirli bir yöntemi veya işlemi yürüttüğü süreyi gösterir.</a:t>
            </a:r>
          </a:p>
          <a:p>
            <a:r>
              <a:rPr lang="tr-TR" sz="1400" b="1"/>
              <a:t>Mesajlar: </a:t>
            </a:r>
            <a:r>
              <a:rPr lang="tr-TR" sz="1400"/>
              <a:t>Nesneler arasındaki mesajlar veya yöntem çağrıları, gönderen ve alan nesnelerin yaşam çizgilerini birbirine bağlayan yatay oklarla gösterilir. Bu mesajlar nesneler arasındaki kontrol veya veri akışını temsil eder ve bir görevi yerine getirmek için nasıl işbirliği yaptıklarını gösterir.</a:t>
            </a:r>
          </a:p>
          <a:p>
            <a:r>
              <a:rPr lang="tr-TR" sz="1400" b="1"/>
              <a:t>Kendi Kendine Etkileşimler: </a:t>
            </a:r>
            <a:r>
              <a:rPr lang="tr-TR" sz="1400"/>
              <a:t>Bir nesne, dahili işlemeyi veya kendi kendine çağrılan yöntemleri temsil eden mesajları kendisine gönderebilir. Bu gibi durumlarda, ok aynı yaşam çizgisine geri döner.</a:t>
            </a:r>
          </a:p>
        </p:txBody>
      </p:sp>
    </p:spTree>
    <p:extLst>
      <p:ext uri="{BB962C8B-B14F-4D97-AF65-F5344CB8AC3E}">
        <p14:creationId xmlns:p14="http://schemas.microsoft.com/office/powerpoint/2010/main" val="243490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13BAC-AD3D-3C5A-48B6-1A934FE092CF}"/>
              </a:ext>
            </a:extLst>
          </p:cNvPr>
          <p:cNvSpPr>
            <a:spLocks noGrp="1"/>
          </p:cNvSpPr>
          <p:nvPr>
            <p:ph type="title"/>
          </p:nvPr>
        </p:nvSpPr>
        <p:spPr>
          <a:xfrm>
            <a:off x="841248" y="548640"/>
            <a:ext cx="3600860" cy="5431536"/>
          </a:xfrm>
        </p:spPr>
        <p:txBody>
          <a:bodyPr>
            <a:normAutofit/>
          </a:bodyPr>
          <a:lstStyle/>
          <a:p>
            <a:r>
              <a:rPr lang="tr-TR" sz="5400"/>
              <a:t>Mesajlar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F3E0E6-797A-87C5-6B9D-E094D963F142}"/>
              </a:ext>
            </a:extLst>
          </p:cNvPr>
          <p:cNvSpPr>
            <a:spLocks noGrp="1"/>
          </p:cNvSpPr>
          <p:nvPr>
            <p:ph idx="1"/>
          </p:nvPr>
        </p:nvSpPr>
        <p:spPr>
          <a:xfrm>
            <a:off x="5126418" y="552091"/>
            <a:ext cx="6224335" cy="5431536"/>
          </a:xfrm>
        </p:spPr>
        <p:txBody>
          <a:bodyPr anchor="ctr">
            <a:normAutofit/>
          </a:bodyPr>
          <a:lstStyle/>
          <a:p>
            <a:r>
              <a:rPr lang="tr-TR" sz="2200"/>
              <a:t>Bir sekans diyagramındaki mesajlar, bir sistem içindeki nesneler veya katılımcılar arasındaki iletişimi veya etkileşimi temsil eder. Bir kullanım senaryosu veya senaryonun yürütülmesi sırasında farklı bileşenler arasında hareket eden kontrol, veri veya bilgi akışını gösterirler. Mesajlar çeşitli biçimlerde olabilir ve yöntem çağrıları, sinyaller veya eşzamansız iletişimler dahil olmak üzere farklı etkileşim türlerini iletebilir.</a:t>
            </a:r>
          </a:p>
        </p:txBody>
      </p:sp>
    </p:spTree>
    <p:extLst>
      <p:ext uri="{BB962C8B-B14F-4D97-AF65-F5344CB8AC3E}">
        <p14:creationId xmlns:p14="http://schemas.microsoft.com/office/powerpoint/2010/main" val="409175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3128F-6464-8BA9-B4FB-D013121986F9}"/>
              </a:ext>
            </a:extLst>
          </p:cNvPr>
          <p:cNvSpPr>
            <a:spLocks noGrp="1"/>
          </p:cNvSpPr>
          <p:nvPr>
            <p:ph type="title"/>
          </p:nvPr>
        </p:nvSpPr>
        <p:spPr>
          <a:xfrm>
            <a:off x="841248" y="548640"/>
            <a:ext cx="3600860" cy="5431536"/>
          </a:xfrm>
        </p:spPr>
        <p:txBody>
          <a:bodyPr>
            <a:normAutofit/>
          </a:bodyPr>
          <a:lstStyle/>
          <a:p>
            <a:r>
              <a:rPr lang="tr-TR" sz="5400"/>
              <a:t>Anahtar Noktalar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594ABA-79CD-C876-5DEE-A62255D48AD1}"/>
              </a:ext>
            </a:extLst>
          </p:cNvPr>
          <p:cNvSpPr>
            <a:spLocks noGrp="1"/>
          </p:cNvSpPr>
          <p:nvPr>
            <p:ph idx="1"/>
          </p:nvPr>
        </p:nvSpPr>
        <p:spPr>
          <a:xfrm>
            <a:off x="5126418" y="552091"/>
            <a:ext cx="6224335" cy="5431536"/>
          </a:xfrm>
        </p:spPr>
        <p:txBody>
          <a:bodyPr anchor="ctr">
            <a:normAutofit/>
          </a:bodyPr>
          <a:lstStyle/>
          <a:p>
            <a:r>
              <a:rPr lang="tr-TR" sz="2000" b="1"/>
              <a:t>Mesaj Türleri:</a:t>
            </a:r>
          </a:p>
          <a:p>
            <a:r>
              <a:rPr lang="tr-TR" sz="2000" b="1"/>
              <a:t>Eşzamanlı Mesajlar: </a:t>
            </a:r>
            <a:r>
              <a:rPr lang="tr-TR" sz="2000"/>
              <a:t>Bu mesajlar, göndericinin devam etmeden önce alıcıdan bir yanıt beklediği nesneler arasında doğrudan bir yöntem çağrısı veya çağırma olduğunu gösterir. Gönderici, bir yanıt veya onay alana kadar yürütmeyi durdurur.</a:t>
            </a:r>
          </a:p>
          <a:p>
            <a:r>
              <a:rPr lang="tr-TR" sz="2000" b="1"/>
              <a:t>Eşzamansız Mesajlar: </a:t>
            </a:r>
            <a:r>
              <a:rPr lang="tr-TR" sz="2000"/>
              <a:t>Eşzamansız mesajlar, göndericinin alıcıdan bir yanıt beklemediği iletişimleri temsil eder. Mesajı gönderdikten sonra, gönderici bloklama yapmadan yürütmeye devam eder ve alıcı mesajı bağımsız olarak işler.</a:t>
            </a:r>
          </a:p>
          <a:p>
            <a:r>
              <a:rPr lang="tr-TR" sz="2000" b="1"/>
              <a:t>Dönüş Mesajları: </a:t>
            </a:r>
            <a:r>
              <a:rPr lang="tr-TR" sz="2000"/>
              <a:t>Dönüş mesajları, senkronize bir mesaj işlendikten sonra alıcı nesne tarafından göndericiye gönderilen dönüş değerini veya yanıtı temsil etmek için kullanılır. Yöntemin yürütülmesinin tamamlandığını ve kontrolün gönderene geri döndüğünü gösterirler.</a:t>
            </a:r>
          </a:p>
        </p:txBody>
      </p:sp>
    </p:spTree>
    <p:extLst>
      <p:ext uri="{BB962C8B-B14F-4D97-AF65-F5344CB8AC3E}">
        <p14:creationId xmlns:p14="http://schemas.microsoft.com/office/powerpoint/2010/main" val="102258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A5FAF-1991-85D6-9015-9B36EE34D250}"/>
              </a:ext>
            </a:extLst>
          </p:cNvPr>
          <p:cNvSpPr>
            <a:spLocks noGrp="1"/>
          </p:cNvSpPr>
          <p:nvPr>
            <p:ph type="title"/>
          </p:nvPr>
        </p:nvSpPr>
        <p:spPr>
          <a:xfrm>
            <a:off x="841248" y="548640"/>
            <a:ext cx="3600860" cy="5431536"/>
          </a:xfrm>
        </p:spPr>
        <p:txBody>
          <a:bodyPr>
            <a:normAutofit/>
          </a:bodyPr>
          <a:lstStyle/>
          <a:p>
            <a:r>
              <a:rPr lang="tr-TR" sz="5400"/>
              <a:t>Anahtar Noktalar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46D80F-7992-0404-8BF0-3ADB1F8F374B}"/>
              </a:ext>
            </a:extLst>
          </p:cNvPr>
          <p:cNvSpPr>
            <a:spLocks noGrp="1"/>
          </p:cNvSpPr>
          <p:nvPr>
            <p:ph idx="1"/>
          </p:nvPr>
        </p:nvSpPr>
        <p:spPr>
          <a:xfrm>
            <a:off x="5126418" y="552091"/>
            <a:ext cx="6224335" cy="5431536"/>
          </a:xfrm>
        </p:spPr>
        <p:txBody>
          <a:bodyPr anchor="ctr">
            <a:normAutofit/>
          </a:bodyPr>
          <a:lstStyle/>
          <a:p>
            <a:r>
              <a:rPr lang="tr-TR" sz="1400" b="1"/>
              <a:t>Mesaj Sözdizimi:</a:t>
            </a:r>
          </a:p>
          <a:p>
            <a:r>
              <a:rPr lang="tr-TR" sz="1400"/>
              <a:t>Sekans diyagramlarındaki mesajlar tipik olarak yaşam çizgilerini (nesneleri/katılımcıları temsil eden dikey çizgiler) birbirine bağlayan oklarla temsil edilir.</a:t>
            </a:r>
          </a:p>
          <a:p>
            <a:r>
              <a:rPr lang="tr-TR" sz="1400"/>
              <a:t>Ok ucu göndericiden alıcıya doğru işaret ederek iletişimin yönünü gösterir.</a:t>
            </a:r>
          </a:p>
          <a:p>
            <a:r>
              <a:rPr lang="tr-TR" sz="1400"/>
              <a:t>Mesaj etiketleri, iletişim sırasında aktarılan herhangi bir parametre veya argümanla birlikte çağrılan yöntemin adını içerebilir.</a:t>
            </a:r>
          </a:p>
          <a:p>
            <a:r>
              <a:rPr lang="tr-TR" sz="1400" b="1"/>
              <a:t>Mesaj Sıralaması:</a:t>
            </a:r>
          </a:p>
          <a:p>
            <a:r>
              <a:rPr lang="tr-TR" sz="1400"/>
              <a:t>Bir dizi diyagramındaki mesajlar, zaman içindeki etkileşimlerin sırasını yansıtacak şekilde yukarıdan aşağıya doğru kronolojik olarak düzenlenir.</a:t>
            </a:r>
          </a:p>
          <a:p>
            <a:r>
              <a:rPr lang="tr-TR" sz="1400"/>
              <a:t>Bir mesajın diyagram üzerindeki dikey konumu, diğer mesajlara göre ne zaman gerçekleştiğini gösterir. Aynı seviyedeki mesajlar eşzamanlı olarak gerçekleşirken, alttakiler sıralamada daha sonra gerçekleşir.</a:t>
            </a:r>
          </a:p>
          <a:p>
            <a:r>
              <a:rPr lang="tr-TR" sz="1400" b="1"/>
              <a:t>Mesaj Süresi:</a:t>
            </a:r>
          </a:p>
          <a:p>
            <a:r>
              <a:rPr lang="tr-TR" sz="1400"/>
              <a:t>Bir mesajın süresi, yaşam çizgilerini birbirine bağlayan okun uzunluğu ile temsil edilir. Daha uzun bir ok, nesneler arasındaki iletişimin daha uzun sürdüğünü gösterir.</a:t>
            </a:r>
          </a:p>
          <a:p>
            <a:r>
              <a:rPr lang="tr-TR" sz="1400"/>
              <a:t>Yaşam çizgileri üzerindeki etkinleştirme kutuları, bir nesnenin bir mesajı aktif olarak işlediğini göstererek etkileşimlerin zamanlaması ve süresi hakkında ek bağlam sağlar.</a:t>
            </a:r>
          </a:p>
        </p:txBody>
      </p:sp>
    </p:spTree>
    <p:extLst>
      <p:ext uri="{BB962C8B-B14F-4D97-AF65-F5344CB8AC3E}">
        <p14:creationId xmlns:p14="http://schemas.microsoft.com/office/powerpoint/2010/main" val="317172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971BA-46BE-3EED-A5D2-D9D562BC6953}"/>
              </a:ext>
            </a:extLst>
          </p:cNvPr>
          <p:cNvSpPr>
            <a:spLocks noGrp="1"/>
          </p:cNvSpPr>
          <p:nvPr>
            <p:ph type="title"/>
          </p:nvPr>
        </p:nvSpPr>
        <p:spPr>
          <a:xfrm>
            <a:off x="841248" y="548640"/>
            <a:ext cx="3600860" cy="5431536"/>
          </a:xfrm>
        </p:spPr>
        <p:txBody>
          <a:bodyPr>
            <a:normAutofit/>
          </a:bodyPr>
          <a:lstStyle/>
          <a:p>
            <a:r>
              <a:rPr lang="tr-TR" sz="5400"/>
              <a:t>Aktivasyon Kutuları</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98958D-60C7-2C60-48EA-BFB1D5FC0B04}"/>
              </a:ext>
            </a:extLst>
          </p:cNvPr>
          <p:cNvSpPr>
            <a:spLocks noGrp="1"/>
          </p:cNvSpPr>
          <p:nvPr>
            <p:ph idx="1"/>
          </p:nvPr>
        </p:nvSpPr>
        <p:spPr>
          <a:xfrm>
            <a:off x="5126418" y="552091"/>
            <a:ext cx="6224335" cy="5431536"/>
          </a:xfrm>
        </p:spPr>
        <p:txBody>
          <a:bodyPr anchor="ctr">
            <a:normAutofit/>
          </a:bodyPr>
          <a:lstStyle/>
          <a:p>
            <a:r>
              <a:rPr lang="tr-TR" sz="2200"/>
              <a:t>Aktivasyon çubukları veya yürütme özellikleri olarak da bilinen aktivasyon kutuları, bir nesnenin veya katılımcının bir mesajı aktif olarak işlediği veya bir işlemi gerçekleştirdiği süreyi temsil etmek için sıra diyagramlarında kullanılan grafik öğelerdir. Bir nesnenin bir yöntemi yürütmekle meşgul olduğu veya sekans diyagramı bağlamında belirli bir görevi yerine getirdiği zamanın görsel bir göstergesini sağlarlar.</a:t>
            </a:r>
          </a:p>
        </p:txBody>
      </p:sp>
    </p:spTree>
    <p:extLst>
      <p:ext uri="{BB962C8B-B14F-4D97-AF65-F5344CB8AC3E}">
        <p14:creationId xmlns:p14="http://schemas.microsoft.com/office/powerpoint/2010/main" val="385310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50C7B-0262-41C5-0819-2ADC148EA4AA}"/>
              </a:ext>
            </a:extLst>
          </p:cNvPr>
          <p:cNvSpPr>
            <a:spLocks noGrp="1"/>
          </p:cNvSpPr>
          <p:nvPr>
            <p:ph type="title"/>
          </p:nvPr>
        </p:nvSpPr>
        <p:spPr>
          <a:xfrm>
            <a:off x="841248" y="548640"/>
            <a:ext cx="3600860" cy="5431536"/>
          </a:xfrm>
        </p:spPr>
        <p:txBody>
          <a:bodyPr>
            <a:normAutofit/>
          </a:bodyPr>
          <a:lstStyle/>
          <a:p>
            <a:r>
              <a:rPr lang="tr-TR" sz="5400"/>
              <a:t>Anahtar Noktalar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C361AF-4E7D-567B-0BE8-331EF4B809ED}"/>
              </a:ext>
            </a:extLst>
          </p:cNvPr>
          <p:cNvSpPr>
            <a:spLocks noGrp="1"/>
          </p:cNvSpPr>
          <p:nvPr>
            <p:ph idx="1"/>
          </p:nvPr>
        </p:nvSpPr>
        <p:spPr>
          <a:xfrm>
            <a:off x="5126418" y="552091"/>
            <a:ext cx="6224335" cy="5431536"/>
          </a:xfrm>
        </p:spPr>
        <p:txBody>
          <a:bodyPr anchor="ctr">
            <a:normAutofit/>
          </a:bodyPr>
          <a:lstStyle/>
          <a:p>
            <a:r>
              <a:rPr lang="tr-TR" sz="1500" b="1"/>
              <a:t>Amaç: </a:t>
            </a:r>
            <a:r>
              <a:rPr lang="tr-TR" sz="1500"/>
              <a:t>Aktivasyon kutuları, bir dizi etkileşimin yürütülmesi sırasında nesne aktivasyonlarının zamanlamasını ve süresini görselleştirmeye yardımcı olur. Bir nesnenin ne zaman "aktif" olduğunu ve bir mesajı işlediğini, ne zaman boşta olduğunu veya daha fazla girdi beklediğini gösterirler.</a:t>
            </a:r>
          </a:p>
          <a:p>
            <a:r>
              <a:rPr lang="tr-TR" sz="1500" b="1"/>
              <a:t>Görünüş: </a:t>
            </a:r>
            <a:r>
              <a:rPr lang="tr-TR" sz="1500"/>
              <a:t>Aktivasyon kutuları tipik olarak etkileşime dahil olan nesnenin yaşam çizgisinden yatay olarak uzanan dikdörtgenler veya kutular olarak tasvir edilir. Aktivasyon kutusunun genişliği, nesnenin aktivasyon süresine karşılık gelir ve mesajı işlemek için ne kadar süre meşgul kaldığını gösterir.</a:t>
            </a:r>
          </a:p>
          <a:p>
            <a:r>
              <a:rPr lang="tr-TR" sz="1500" b="1"/>
              <a:t>Konumlandırma: </a:t>
            </a:r>
            <a:r>
              <a:rPr lang="tr-TR" sz="1500"/>
              <a:t>Aktivasyon kutuları, işlenmekte olan mesajın zamanlamasına karşılık gelen uygun dikey konumda nesnenin yaşam çizgisi üzerine yerleştirilir. Nesnenin ilişkili yöntemi veya işlemi yürüttüğü süreyi belirtmek için mesaj okuyla hizalanırlar.</a:t>
            </a:r>
          </a:p>
          <a:p>
            <a:r>
              <a:rPr lang="tr-TR" sz="1500" b="1"/>
              <a:t>İç İçe Aktivasyon: </a:t>
            </a:r>
            <a:r>
              <a:rPr lang="tr-TR" sz="1500"/>
              <a:t>Bir nesnenin başka etkileşimleri veya yöntem çağrılarını tetikleyen yöntemleri çağırdığı senaryolarda, nesne aktivasyonlarının hiyerarşik yapısını temsil etmek için aktivasyon kutuları birbiri içine yerleştirilebilir. Bu iç içe yerleştirme, yöntem çağrılarının sırasını ve ilgili sürelerini göstermeye yardımcı olur.</a:t>
            </a:r>
          </a:p>
          <a:p>
            <a:r>
              <a:rPr lang="tr-TR" sz="1500" b="1"/>
              <a:t>Süre: </a:t>
            </a:r>
            <a:r>
              <a:rPr lang="tr-TR" sz="1500"/>
              <a:t>Bir aktivasyon kutusunun yatay eksen boyunca uzunluğu, nesnenin mesajı aktif olarak işlediği süreyi gösterir. Daha uzun aktivasyon kutuları daha uzun işlem sürelerini temsil ederken, daha kısa olanlar daha kısa faaliyet sürelerini gösterir.</a:t>
            </a:r>
          </a:p>
        </p:txBody>
      </p:sp>
    </p:spTree>
    <p:extLst>
      <p:ext uri="{BB962C8B-B14F-4D97-AF65-F5344CB8AC3E}">
        <p14:creationId xmlns:p14="http://schemas.microsoft.com/office/powerpoint/2010/main" val="2816523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1225</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Sıra Diyagramları</vt:lpstr>
      <vt:lpstr>Sıra Diyagramı Nedir?</vt:lpstr>
      <vt:lpstr>Nesneler/Katılımcılar</vt:lpstr>
      <vt:lpstr>Anahtar Noktalar</vt:lpstr>
      <vt:lpstr>Mesajlar</vt:lpstr>
      <vt:lpstr>Anahtar Noktalar</vt:lpstr>
      <vt:lpstr>Anahtar Noktalar</vt:lpstr>
      <vt:lpstr>Aktivasyon Kutuları</vt:lpstr>
      <vt:lpstr>Anahtar Noktalar</vt:lpstr>
      <vt:lpstr>Etkileşim Parçaları</vt:lpstr>
      <vt:lpstr>Anahtar Noktalar</vt:lpstr>
      <vt:lpstr>Anahtar Noktalar</vt:lpstr>
      <vt:lpstr>Örnek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Sıra Diyagramları</dc:title>
  <dc:creator>Sarp Çoban</dc:creator>
  <cp:lastModifiedBy>Sarp Çoban</cp:lastModifiedBy>
  <cp:revision>1</cp:revision>
  <dcterms:created xsi:type="dcterms:W3CDTF">2024-04-26T06:16:55Z</dcterms:created>
  <dcterms:modified xsi:type="dcterms:W3CDTF">2024-04-26T08:34:42Z</dcterms:modified>
</cp:coreProperties>
</file>