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6E73D-4BF1-4C3D-9A2D-D66CEA745B9A}" v="13" dt="2024-05-02T13:17:24.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D2D6E73D-4BF1-4C3D-9A2D-D66CEA745B9A}"/>
    <pc:docChg chg="undo custSel addSld modSld">
      <pc:chgData name="Sarp Çoban" userId="885f7f31fad60238" providerId="LiveId" clId="{D2D6E73D-4BF1-4C3D-9A2D-D66CEA745B9A}" dt="2024-05-02T20:02:57.627" v="512" actId="113"/>
      <pc:docMkLst>
        <pc:docMk/>
      </pc:docMkLst>
      <pc:sldChg chg="addSp modSp new mod setBg">
        <pc:chgData name="Sarp Çoban" userId="885f7f31fad60238" providerId="LiveId" clId="{D2D6E73D-4BF1-4C3D-9A2D-D66CEA745B9A}" dt="2024-05-02T13:15:23.033" v="302" actId="26606"/>
        <pc:sldMkLst>
          <pc:docMk/>
          <pc:sldMk cId="1912175452" sldId="256"/>
        </pc:sldMkLst>
        <pc:spChg chg="mod">
          <ac:chgData name="Sarp Çoban" userId="885f7f31fad60238" providerId="LiveId" clId="{D2D6E73D-4BF1-4C3D-9A2D-D66CEA745B9A}" dt="2024-05-02T13:15:23.033" v="302" actId="26606"/>
          <ac:spMkLst>
            <pc:docMk/>
            <pc:sldMk cId="1912175452" sldId="256"/>
            <ac:spMk id="2" creationId="{EB4015BC-E3FD-68E6-F45B-49010AD353FD}"/>
          </ac:spMkLst>
        </pc:spChg>
        <pc:spChg chg="mod">
          <ac:chgData name="Sarp Çoban" userId="885f7f31fad60238" providerId="LiveId" clId="{D2D6E73D-4BF1-4C3D-9A2D-D66CEA745B9A}" dt="2024-05-02T13:15:23.033" v="302" actId="26606"/>
          <ac:spMkLst>
            <pc:docMk/>
            <pc:sldMk cId="1912175452" sldId="256"/>
            <ac:spMk id="3" creationId="{70D87A67-6260-59BA-B198-C319D497218C}"/>
          </ac:spMkLst>
        </pc:spChg>
        <pc:spChg chg="add">
          <ac:chgData name="Sarp Çoban" userId="885f7f31fad60238" providerId="LiveId" clId="{D2D6E73D-4BF1-4C3D-9A2D-D66CEA745B9A}" dt="2024-05-02T13:15:23.033" v="302" actId="26606"/>
          <ac:spMkLst>
            <pc:docMk/>
            <pc:sldMk cId="1912175452" sldId="256"/>
            <ac:spMk id="8" creationId="{BAD76F3E-3A97-486B-B402-44400A8B9173}"/>
          </ac:spMkLst>
        </pc:spChg>
        <pc:spChg chg="add">
          <ac:chgData name="Sarp Çoban" userId="885f7f31fad60238" providerId="LiveId" clId="{D2D6E73D-4BF1-4C3D-9A2D-D66CEA745B9A}" dt="2024-05-02T13:15:23.033" v="302" actId="26606"/>
          <ac:spMkLst>
            <pc:docMk/>
            <pc:sldMk cId="1912175452" sldId="256"/>
            <ac:spMk id="10" creationId="{391F6B52-91F4-4AEB-B6DB-29FEBCF28C8B}"/>
          </ac:spMkLst>
        </pc:spChg>
        <pc:spChg chg="add">
          <ac:chgData name="Sarp Çoban" userId="885f7f31fad60238" providerId="LiveId" clId="{D2D6E73D-4BF1-4C3D-9A2D-D66CEA745B9A}" dt="2024-05-02T13:15:23.033" v="302" actId="26606"/>
          <ac:spMkLst>
            <pc:docMk/>
            <pc:sldMk cId="1912175452" sldId="256"/>
            <ac:spMk id="12" creationId="{2CD6F061-7C53-44F4-9794-953DB70A451B}"/>
          </ac:spMkLst>
        </pc:spChg>
      </pc:sldChg>
      <pc:sldChg chg="addSp modSp new mod setBg">
        <pc:chgData name="Sarp Çoban" userId="885f7f31fad60238" providerId="LiveId" clId="{D2D6E73D-4BF1-4C3D-9A2D-D66CEA745B9A}" dt="2024-05-02T13:15:36.220" v="303" actId="26606"/>
        <pc:sldMkLst>
          <pc:docMk/>
          <pc:sldMk cId="1442042851" sldId="257"/>
        </pc:sldMkLst>
        <pc:spChg chg="mod">
          <ac:chgData name="Sarp Çoban" userId="885f7f31fad60238" providerId="LiveId" clId="{D2D6E73D-4BF1-4C3D-9A2D-D66CEA745B9A}" dt="2024-05-02T13:15:36.220" v="303" actId="26606"/>
          <ac:spMkLst>
            <pc:docMk/>
            <pc:sldMk cId="1442042851" sldId="257"/>
            <ac:spMk id="2" creationId="{662AEEDB-0DA4-7B59-58BD-36C083F748CC}"/>
          </ac:spMkLst>
        </pc:spChg>
        <pc:spChg chg="mod">
          <ac:chgData name="Sarp Çoban" userId="885f7f31fad60238" providerId="LiveId" clId="{D2D6E73D-4BF1-4C3D-9A2D-D66CEA745B9A}" dt="2024-05-02T13:15:36.220" v="303" actId="26606"/>
          <ac:spMkLst>
            <pc:docMk/>
            <pc:sldMk cId="1442042851" sldId="257"/>
            <ac:spMk id="3" creationId="{F9F4439F-17D3-47CE-7E0A-C34ADA97A6C0}"/>
          </ac:spMkLst>
        </pc:spChg>
        <pc:spChg chg="add">
          <ac:chgData name="Sarp Çoban" userId="885f7f31fad60238" providerId="LiveId" clId="{D2D6E73D-4BF1-4C3D-9A2D-D66CEA745B9A}" dt="2024-05-02T13:15:36.220" v="303" actId="26606"/>
          <ac:spMkLst>
            <pc:docMk/>
            <pc:sldMk cId="1442042851" sldId="257"/>
            <ac:spMk id="8" creationId="{E777E57D-6A88-4B5B-A068-2BA7FF4E8CCA}"/>
          </ac:spMkLst>
        </pc:spChg>
        <pc:spChg chg="add">
          <ac:chgData name="Sarp Çoban" userId="885f7f31fad60238" providerId="LiveId" clId="{D2D6E73D-4BF1-4C3D-9A2D-D66CEA745B9A}" dt="2024-05-02T13:15:36.220" v="303" actId="26606"/>
          <ac:spMkLst>
            <pc:docMk/>
            <pc:sldMk cId="1442042851" sldId="257"/>
            <ac:spMk id="10" creationId="{F7117410-A2A4-4085-9ADC-46744551DBDE}"/>
          </ac:spMkLst>
        </pc:spChg>
        <pc:spChg chg="add">
          <ac:chgData name="Sarp Çoban" userId="885f7f31fad60238" providerId="LiveId" clId="{D2D6E73D-4BF1-4C3D-9A2D-D66CEA745B9A}" dt="2024-05-02T13:15:36.220" v="303" actId="26606"/>
          <ac:spMkLst>
            <pc:docMk/>
            <pc:sldMk cId="1442042851" sldId="257"/>
            <ac:spMk id="12" creationId="{99F74EB5-E547-4FB4-95F5-BCC788F3C4A0}"/>
          </ac:spMkLst>
        </pc:spChg>
      </pc:sldChg>
      <pc:sldChg chg="addSp modSp new mod setBg">
        <pc:chgData name="Sarp Çoban" userId="885f7f31fad60238" providerId="LiveId" clId="{D2D6E73D-4BF1-4C3D-9A2D-D66CEA745B9A}" dt="2024-05-02T19:59:28.412" v="361" actId="20577"/>
        <pc:sldMkLst>
          <pc:docMk/>
          <pc:sldMk cId="324183817" sldId="258"/>
        </pc:sldMkLst>
        <pc:spChg chg="mod">
          <ac:chgData name="Sarp Çoban" userId="885f7f31fad60238" providerId="LiveId" clId="{D2D6E73D-4BF1-4C3D-9A2D-D66CEA745B9A}" dt="2024-05-02T13:15:41.536" v="304" actId="26606"/>
          <ac:spMkLst>
            <pc:docMk/>
            <pc:sldMk cId="324183817" sldId="258"/>
            <ac:spMk id="2" creationId="{902FBF70-862A-CEDD-69CD-D1339639FB5C}"/>
          </ac:spMkLst>
        </pc:spChg>
        <pc:spChg chg="mod">
          <ac:chgData name="Sarp Çoban" userId="885f7f31fad60238" providerId="LiveId" clId="{D2D6E73D-4BF1-4C3D-9A2D-D66CEA745B9A}" dt="2024-05-02T19:59:28.412" v="361" actId="20577"/>
          <ac:spMkLst>
            <pc:docMk/>
            <pc:sldMk cId="324183817" sldId="258"/>
            <ac:spMk id="3" creationId="{82FDA982-D52F-F8EE-CCB4-BC0E80F5214B}"/>
          </ac:spMkLst>
        </pc:spChg>
        <pc:spChg chg="add">
          <ac:chgData name="Sarp Çoban" userId="885f7f31fad60238" providerId="LiveId" clId="{D2D6E73D-4BF1-4C3D-9A2D-D66CEA745B9A}" dt="2024-05-02T13:15:41.536" v="304" actId="26606"/>
          <ac:spMkLst>
            <pc:docMk/>
            <pc:sldMk cId="324183817" sldId="258"/>
            <ac:spMk id="8" creationId="{E777E57D-6A88-4B5B-A068-2BA7FF4E8CCA}"/>
          </ac:spMkLst>
        </pc:spChg>
        <pc:spChg chg="add">
          <ac:chgData name="Sarp Çoban" userId="885f7f31fad60238" providerId="LiveId" clId="{D2D6E73D-4BF1-4C3D-9A2D-D66CEA745B9A}" dt="2024-05-02T13:15:41.536" v="304" actId="26606"/>
          <ac:spMkLst>
            <pc:docMk/>
            <pc:sldMk cId="324183817" sldId="258"/>
            <ac:spMk id="10" creationId="{F7117410-A2A4-4085-9ADC-46744551DBDE}"/>
          </ac:spMkLst>
        </pc:spChg>
        <pc:spChg chg="add">
          <ac:chgData name="Sarp Çoban" userId="885f7f31fad60238" providerId="LiveId" clId="{D2D6E73D-4BF1-4C3D-9A2D-D66CEA745B9A}" dt="2024-05-02T13:15:41.536" v="304" actId="26606"/>
          <ac:spMkLst>
            <pc:docMk/>
            <pc:sldMk cId="324183817" sldId="258"/>
            <ac:spMk id="12" creationId="{99F74EB5-E547-4FB4-95F5-BCC788F3C4A0}"/>
          </ac:spMkLst>
        </pc:spChg>
      </pc:sldChg>
      <pc:sldChg chg="addSp modSp new mod setBg">
        <pc:chgData name="Sarp Çoban" userId="885f7f31fad60238" providerId="LiveId" clId="{D2D6E73D-4BF1-4C3D-9A2D-D66CEA745B9A}" dt="2024-05-02T20:00:02.505" v="406" actId="113"/>
        <pc:sldMkLst>
          <pc:docMk/>
          <pc:sldMk cId="1446904084" sldId="259"/>
        </pc:sldMkLst>
        <pc:spChg chg="mod">
          <ac:chgData name="Sarp Çoban" userId="885f7f31fad60238" providerId="LiveId" clId="{D2D6E73D-4BF1-4C3D-9A2D-D66CEA745B9A}" dt="2024-05-02T13:15:43.748" v="305" actId="26606"/>
          <ac:spMkLst>
            <pc:docMk/>
            <pc:sldMk cId="1446904084" sldId="259"/>
            <ac:spMk id="2" creationId="{393EC13A-96C7-E596-56C8-137CDA5A720E}"/>
          </ac:spMkLst>
        </pc:spChg>
        <pc:spChg chg="mod">
          <ac:chgData name="Sarp Çoban" userId="885f7f31fad60238" providerId="LiveId" clId="{D2D6E73D-4BF1-4C3D-9A2D-D66CEA745B9A}" dt="2024-05-02T20:00:02.505" v="406" actId="113"/>
          <ac:spMkLst>
            <pc:docMk/>
            <pc:sldMk cId="1446904084" sldId="259"/>
            <ac:spMk id="3" creationId="{6F9F2CD1-E47C-3273-5481-BD19EA8BDF48}"/>
          </ac:spMkLst>
        </pc:spChg>
        <pc:spChg chg="add">
          <ac:chgData name="Sarp Çoban" userId="885f7f31fad60238" providerId="LiveId" clId="{D2D6E73D-4BF1-4C3D-9A2D-D66CEA745B9A}" dt="2024-05-02T13:15:43.748" v="305" actId="26606"/>
          <ac:spMkLst>
            <pc:docMk/>
            <pc:sldMk cId="1446904084" sldId="259"/>
            <ac:spMk id="8" creationId="{E777E57D-6A88-4B5B-A068-2BA7FF4E8CCA}"/>
          </ac:spMkLst>
        </pc:spChg>
        <pc:spChg chg="add">
          <ac:chgData name="Sarp Çoban" userId="885f7f31fad60238" providerId="LiveId" clId="{D2D6E73D-4BF1-4C3D-9A2D-D66CEA745B9A}" dt="2024-05-02T13:15:43.748" v="305" actId="26606"/>
          <ac:spMkLst>
            <pc:docMk/>
            <pc:sldMk cId="1446904084" sldId="259"/>
            <ac:spMk id="10" creationId="{F7117410-A2A4-4085-9ADC-46744551DBDE}"/>
          </ac:spMkLst>
        </pc:spChg>
        <pc:spChg chg="add">
          <ac:chgData name="Sarp Çoban" userId="885f7f31fad60238" providerId="LiveId" clId="{D2D6E73D-4BF1-4C3D-9A2D-D66CEA745B9A}" dt="2024-05-02T13:15:43.748" v="305" actId="26606"/>
          <ac:spMkLst>
            <pc:docMk/>
            <pc:sldMk cId="1446904084" sldId="259"/>
            <ac:spMk id="12" creationId="{99F74EB5-E547-4FB4-95F5-BCC788F3C4A0}"/>
          </ac:spMkLst>
        </pc:spChg>
      </pc:sldChg>
      <pc:sldChg chg="addSp modSp new mod setBg">
        <pc:chgData name="Sarp Çoban" userId="885f7f31fad60238" providerId="LiveId" clId="{D2D6E73D-4BF1-4C3D-9A2D-D66CEA745B9A}" dt="2024-05-02T20:00:43.390" v="449" actId="113"/>
        <pc:sldMkLst>
          <pc:docMk/>
          <pc:sldMk cId="4142962250" sldId="260"/>
        </pc:sldMkLst>
        <pc:spChg chg="mod">
          <ac:chgData name="Sarp Çoban" userId="885f7f31fad60238" providerId="LiveId" clId="{D2D6E73D-4BF1-4C3D-9A2D-D66CEA745B9A}" dt="2024-05-02T13:15:46.857" v="306" actId="26606"/>
          <ac:spMkLst>
            <pc:docMk/>
            <pc:sldMk cId="4142962250" sldId="260"/>
            <ac:spMk id="2" creationId="{1E462978-B7C9-40D9-1D3F-C8C30C3C53C1}"/>
          </ac:spMkLst>
        </pc:spChg>
        <pc:spChg chg="mod">
          <ac:chgData name="Sarp Çoban" userId="885f7f31fad60238" providerId="LiveId" clId="{D2D6E73D-4BF1-4C3D-9A2D-D66CEA745B9A}" dt="2024-05-02T20:00:43.390" v="449" actId="113"/>
          <ac:spMkLst>
            <pc:docMk/>
            <pc:sldMk cId="4142962250" sldId="260"/>
            <ac:spMk id="3" creationId="{53CBE704-2395-14F6-54BB-2E7B46C692D8}"/>
          </ac:spMkLst>
        </pc:spChg>
        <pc:spChg chg="add">
          <ac:chgData name="Sarp Çoban" userId="885f7f31fad60238" providerId="LiveId" clId="{D2D6E73D-4BF1-4C3D-9A2D-D66CEA745B9A}" dt="2024-05-02T13:15:46.857" v="306" actId="26606"/>
          <ac:spMkLst>
            <pc:docMk/>
            <pc:sldMk cId="4142962250" sldId="260"/>
            <ac:spMk id="8" creationId="{E777E57D-6A88-4B5B-A068-2BA7FF4E8CCA}"/>
          </ac:spMkLst>
        </pc:spChg>
        <pc:spChg chg="add">
          <ac:chgData name="Sarp Çoban" userId="885f7f31fad60238" providerId="LiveId" clId="{D2D6E73D-4BF1-4C3D-9A2D-D66CEA745B9A}" dt="2024-05-02T13:15:46.857" v="306" actId="26606"/>
          <ac:spMkLst>
            <pc:docMk/>
            <pc:sldMk cId="4142962250" sldId="260"/>
            <ac:spMk id="10" creationId="{F7117410-A2A4-4085-9ADC-46744551DBDE}"/>
          </ac:spMkLst>
        </pc:spChg>
        <pc:spChg chg="add">
          <ac:chgData name="Sarp Çoban" userId="885f7f31fad60238" providerId="LiveId" clId="{D2D6E73D-4BF1-4C3D-9A2D-D66CEA745B9A}" dt="2024-05-02T13:15:46.857" v="306" actId="26606"/>
          <ac:spMkLst>
            <pc:docMk/>
            <pc:sldMk cId="4142962250" sldId="260"/>
            <ac:spMk id="12" creationId="{99F74EB5-E547-4FB4-95F5-BCC788F3C4A0}"/>
          </ac:spMkLst>
        </pc:spChg>
      </pc:sldChg>
      <pc:sldChg chg="addSp modSp new mod setBg">
        <pc:chgData name="Sarp Çoban" userId="885f7f31fad60238" providerId="LiveId" clId="{D2D6E73D-4BF1-4C3D-9A2D-D66CEA745B9A}" dt="2024-05-02T20:01:44.236" v="486" actId="113"/>
        <pc:sldMkLst>
          <pc:docMk/>
          <pc:sldMk cId="4238213204" sldId="261"/>
        </pc:sldMkLst>
        <pc:spChg chg="mod">
          <ac:chgData name="Sarp Çoban" userId="885f7f31fad60238" providerId="LiveId" clId="{D2D6E73D-4BF1-4C3D-9A2D-D66CEA745B9A}" dt="2024-05-02T13:16:12.018" v="311" actId="26606"/>
          <ac:spMkLst>
            <pc:docMk/>
            <pc:sldMk cId="4238213204" sldId="261"/>
            <ac:spMk id="2" creationId="{8AF5E500-0692-D2C3-D36D-0A9101C804B2}"/>
          </ac:spMkLst>
        </pc:spChg>
        <pc:spChg chg="mod">
          <ac:chgData name="Sarp Çoban" userId="885f7f31fad60238" providerId="LiveId" clId="{D2D6E73D-4BF1-4C3D-9A2D-D66CEA745B9A}" dt="2024-05-02T20:01:44.236" v="486" actId="113"/>
          <ac:spMkLst>
            <pc:docMk/>
            <pc:sldMk cId="4238213204" sldId="261"/>
            <ac:spMk id="3" creationId="{D240C2F1-AD0F-3C3B-D81E-D18C4CB6D778}"/>
          </ac:spMkLst>
        </pc:spChg>
        <pc:spChg chg="add">
          <ac:chgData name="Sarp Çoban" userId="885f7f31fad60238" providerId="LiveId" clId="{D2D6E73D-4BF1-4C3D-9A2D-D66CEA745B9A}" dt="2024-05-02T13:16:12.018" v="311" actId="26606"/>
          <ac:spMkLst>
            <pc:docMk/>
            <pc:sldMk cId="4238213204" sldId="261"/>
            <ac:spMk id="8" creationId="{E777E57D-6A88-4B5B-A068-2BA7FF4E8CCA}"/>
          </ac:spMkLst>
        </pc:spChg>
        <pc:spChg chg="add">
          <ac:chgData name="Sarp Çoban" userId="885f7f31fad60238" providerId="LiveId" clId="{D2D6E73D-4BF1-4C3D-9A2D-D66CEA745B9A}" dt="2024-05-02T13:16:12.018" v="311" actId="26606"/>
          <ac:spMkLst>
            <pc:docMk/>
            <pc:sldMk cId="4238213204" sldId="261"/>
            <ac:spMk id="10" creationId="{F7117410-A2A4-4085-9ADC-46744551DBDE}"/>
          </ac:spMkLst>
        </pc:spChg>
        <pc:spChg chg="add">
          <ac:chgData name="Sarp Çoban" userId="885f7f31fad60238" providerId="LiveId" clId="{D2D6E73D-4BF1-4C3D-9A2D-D66CEA745B9A}" dt="2024-05-02T13:16:12.018" v="311" actId="26606"/>
          <ac:spMkLst>
            <pc:docMk/>
            <pc:sldMk cId="4238213204" sldId="261"/>
            <ac:spMk id="12" creationId="{99F74EB5-E547-4FB4-95F5-BCC788F3C4A0}"/>
          </ac:spMkLst>
        </pc:spChg>
      </pc:sldChg>
      <pc:sldChg chg="addSp delSp modSp new mod setBg modClrScheme chgLayout">
        <pc:chgData name="Sarp Çoban" userId="885f7f31fad60238" providerId="LiveId" clId="{D2D6E73D-4BF1-4C3D-9A2D-D66CEA745B9A}" dt="2024-05-02T20:02:57.627" v="512" actId="113"/>
        <pc:sldMkLst>
          <pc:docMk/>
          <pc:sldMk cId="1654246107" sldId="262"/>
        </pc:sldMkLst>
        <pc:spChg chg="del mod ord">
          <ac:chgData name="Sarp Çoban" userId="885f7f31fad60238" providerId="LiveId" clId="{D2D6E73D-4BF1-4C3D-9A2D-D66CEA745B9A}" dt="2024-05-02T10:05:49.290" v="187" actId="700"/>
          <ac:spMkLst>
            <pc:docMk/>
            <pc:sldMk cId="1654246107" sldId="262"/>
            <ac:spMk id="2" creationId="{89AF5475-9A0C-768D-FDE4-72BDCB99F673}"/>
          </ac:spMkLst>
        </pc:spChg>
        <pc:spChg chg="del mod ord">
          <ac:chgData name="Sarp Çoban" userId="885f7f31fad60238" providerId="LiveId" clId="{D2D6E73D-4BF1-4C3D-9A2D-D66CEA745B9A}" dt="2024-05-02T10:05:49.290" v="187" actId="700"/>
          <ac:spMkLst>
            <pc:docMk/>
            <pc:sldMk cId="1654246107" sldId="262"/>
            <ac:spMk id="3" creationId="{71C332AC-194F-07DC-B3E4-BEE2D2D740F3}"/>
          </ac:spMkLst>
        </pc:spChg>
        <pc:spChg chg="add mod ord">
          <ac:chgData name="Sarp Çoban" userId="885f7f31fad60238" providerId="LiveId" clId="{D2D6E73D-4BF1-4C3D-9A2D-D66CEA745B9A}" dt="2024-05-02T13:16:41.715" v="316" actId="26606"/>
          <ac:spMkLst>
            <pc:docMk/>
            <pc:sldMk cId="1654246107" sldId="262"/>
            <ac:spMk id="4" creationId="{42B48EF3-3151-B340-D787-AA4681B702BF}"/>
          </ac:spMkLst>
        </pc:spChg>
        <pc:spChg chg="add mod ord">
          <ac:chgData name="Sarp Çoban" userId="885f7f31fad60238" providerId="LiveId" clId="{D2D6E73D-4BF1-4C3D-9A2D-D66CEA745B9A}" dt="2024-05-02T13:16:48.012" v="318" actId="113"/>
          <ac:spMkLst>
            <pc:docMk/>
            <pc:sldMk cId="1654246107" sldId="262"/>
            <ac:spMk id="5" creationId="{E70569CD-F48A-9E44-C431-105FB1C10A17}"/>
          </ac:spMkLst>
        </pc:spChg>
        <pc:spChg chg="add mod ord">
          <ac:chgData name="Sarp Çoban" userId="885f7f31fad60238" providerId="LiveId" clId="{D2D6E73D-4BF1-4C3D-9A2D-D66CEA745B9A}" dt="2024-05-02T20:02:26.593" v="500" actId="20577"/>
          <ac:spMkLst>
            <pc:docMk/>
            <pc:sldMk cId="1654246107" sldId="262"/>
            <ac:spMk id="6" creationId="{0687B990-F139-2445-F481-37189DC3B466}"/>
          </ac:spMkLst>
        </pc:spChg>
        <pc:spChg chg="add mod ord">
          <ac:chgData name="Sarp Çoban" userId="885f7f31fad60238" providerId="LiveId" clId="{D2D6E73D-4BF1-4C3D-9A2D-D66CEA745B9A}" dt="2024-05-02T13:16:53.842" v="319" actId="113"/>
          <ac:spMkLst>
            <pc:docMk/>
            <pc:sldMk cId="1654246107" sldId="262"/>
            <ac:spMk id="7" creationId="{DBE3170D-425E-31DB-02AA-73CBFBCB1F87}"/>
          </ac:spMkLst>
        </pc:spChg>
        <pc:spChg chg="add mod ord">
          <ac:chgData name="Sarp Çoban" userId="885f7f31fad60238" providerId="LiveId" clId="{D2D6E73D-4BF1-4C3D-9A2D-D66CEA745B9A}" dt="2024-05-02T20:02:57.627" v="512" actId="113"/>
          <ac:spMkLst>
            <pc:docMk/>
            <pc:sldMk cId="1654246107" sldId="262"/>
            <ac:spMk id="8" creationId="{213F47DC-C4DC-E67D-3D1E-AACC6CD06891}"/>
          </ac:spMkLst>
        </pc:spChg>
        <pc:spChg chg="add">
          <ac:chgData name="Sarp Çoban" userId="885f7f31fad60238" providerId="LiveId" clId="{D2D6E73D-4BF1-4C3D-9A2D-D66CEA745B9A}" dt="2024-05-02T13:16:41.715" v="316" actId="26606"/>
          <ac:spMkLst>
            <pc:docMk/>
            <pc:sldMk cId="1654246107" sldId="262"/>
            <ac:spMk id="13" creationId="{2659FDB4-FCBE-4A89-B46D-43D4FA54464D}"/>
          </ac:spMkLst>
        </pc:spChg>
        <pc:spChg chg="add">
          <ac:chgData name="Sarp Çoban" userId="885f7f31fad60238" providerId="LiveId" clId="{D2D6E73D-4BF1-4C3D-9A2D-D66CEA745B9A}" dt="2024-05-02T13:16:41.715" v="316" actId="26606"/>
          <ac:spMkLst>
            <pc:docMk/>
            <pc:sldMk cId="1654246107" sldId="262"/>
            <ac:spMk id="17" creationId="{58BDB0EE-D238-415B-9ED8-62AA6AB2AAD1}"/>
          </ac:spMkLst>
        </pc:spChg>
        <pc:spChg chg="add">
          <ac:chgData name="Sarp Çoban" userId="885f7f31fad60238" providerId="LiveId" clId="{D2D6E73D-4BF1-4C3D-9A2D-D66CEA745B9A}" dt="2024-05-02T13:16:41.715" v="316" actId="26606"/>
          <ac:spMkLst>
            <pc:docMk/>
            <pc:sldMk cId="1654246107" sldId="262"/>
            <ac:spMk id="19" creationId="{C5B55FC3-961D-4325-82F1-DE92B0D04E03}"/>
          </ac:spMkLst>
        </pc:spChg>
        <pc:spChg chg="add">
          <ac:chgData name="Sarp Çoban" userId="885f7f31fad60238" providerId="LiveId" clId="{D2D6E73D-4BF1-4C3D-9A2D-D66CEA745B9A}" dt="2024-05-02T13:16:41.715" v="316" actId="26606"/>
          <ac:spMkLst>
            <pc:docMk/>
            <pc:sldMk cId="1654246107" sldId="262"/>
            <ac:spMk id="21" creationId="{4C8AB332-D09E-4F28-943C-DABDD4716A3C}"/>
          </ac:spMkLst>
        </pc:spChg>
        <pc:cxnChg chg="add">
          <ac:chgData name="Sarp Çoban" userId="885f7f31fad60238" providerId="LiveId" clId="{D2D6E73D-4BF1-4C3D-9A2D-D66CEA745B9A}" dt="2024-05-02T13:16:41.715" v="316" actId="26606"/>
          <ac:cxnSpMkLst>
            <pc:docMk/>
            <pc:sldMk cId="1654246107" sldId="262"/>
            <ac:cxnSpMk id="15" creationId="{C8F51B3F-8331-4E4A-AE96-D47B1006EEAD}"/>
          </ac:cxnSpMkLst>
        </pc:cxnChg>
      </pc:sldChg>
      <pc:sldChg chg="addSp delSp modSp new mod setBg modClrScheme chgLayout">
        <pc:chgData name="Sarp Çoban" userId="885f7f31fad60238" providerId="LiveId" clId="{D2D6E73D-4BF1-4C3D-9A2D-D66CEA745B9A}" dt="2024-05-02T13:17:00.051" v="320" actId="26606"/>
        <pc:sldMkLst>
          <pc:docMk/>
          <pc:sldMk cId="2995671103" sldId="263"/>
        </pc:sldMkLst>
        <pc:spChg chg="del mod ord">
          <ac:chgData name="Sarp Çoban" userId="885f7f31fad60238" providerId="LiveId" clId="{D2D6E73D-4BF1-4C3D-9A2D-D66CEA745B9A}" dt="2024-05-02T10:09:20.800" v="298" actId="700"/>
          <ac:spMkLst>
            <pc:docMk/>
            <pc:sldMk cId="2995671103" sldId="263"/>
            <ac:spMk id="2" creationId="{5AF0ACCC-0D6D-DDDB-5F1D-149293357108}"/>
          </ac:spMkLst>
        </pc:spChg>
        <pc:spChg chg="del">
          <ac:chgData name="Sarp Çoban" userId="885f7f31fad60238" providerId="LiveId" clId="{D2D6E73D-4BF1-4C3D-9A2D-D66CEA745B9A}" dt="2024-05-02T10:09:20.800" v="298" actId="700"/>
          <ac:spMkLst>
            <pc:docMk/>
            <pc:sldMk cId="2995671103" sldId="263"/>
            <ac:spMk id="3" creationId="{5ABB0278-3231-1FC3-1109-046ADBF39FDF}"/>
          </ac:spMkLst>
        </pc:spChg>
        <pc:spChg chg="del mod ord">
          <ac:chgData name="Sarp Çoban" userId="885f7f31fad60238" providerId="LiveId" clId="{D2D6E73D-4BF1-4C3D-9A2D-D66CEA745B9A}" dt="2024-05-02T10:09:20.800" v="298" actId="700"/>
          <ac:spMkLst>
            <pc:docMk/>
            <pc:sldMk cId="2995671103" sldId="263"/>
            <ac:spMk id="4" creationId="{7B12704B-84CA-1131-2FAC-46872A48F92B}"/>
          </ac:spMkLst>
        </pc:spChg>
        <pc:spChg chg="del">
          <ac:chgData name="Sarp Çoban" userId="885f7f31fad60238" providerId="LiveId" clId="{D2D6E73D-4BF1-4C3D-9A2D-D66CEA745B9A}" dt="2024-05-02T10:09:20.800" v="298" actId="700"/>
          <ac:spMkLst>
            <pc:docMk/>
            <pc:sldMk cId="2995671103" sldId="263"/>
            <ac:spMk id="5" creationId="{F1280581-5708-1AF7-C543-8F3910F973EB}"/>
          </ac:spMkLst>
        </pc:spChg>
        <pc:spChg chg="del">
          <ac:chgData name="Sarp Çoban" userId="885f7f31fad60238" providerId="LiveId" clId="{D2D6E73D-4BF1-4C3D-9A2D-D66CEA745B9A}" dt="2024-05-02T10:09:20.800" v="298" actId="700"/>
          <ac:spMkLst>
            <pc:docMk/>
            <pc:sldMk cId="2995671103" sldId="263"/>
            <ac:spMk id="6" creationId="{992633BE-48C1-40AA-F74B-F1B304DD6AA2}"/>
          </ac:spMkLst>
        </pc:spChg>
        <pc:spChg chg="add del mod ord">
          <ac:chgData name="Sarp Çoban" userId="885f7f31fad60238" providerId="LiveId" clId="{D2D6E73D-4BF1-4C3D-9A2D-D66CEA745B9A}" dt="2024-05-02T13:17:00.051" v="320" actId="26606"/>
          <ac:spMkLst>
            <pc:docMk/>
            <pc:sldMk cId="2995671103" sldId="263"/>
            <ac:spMk id="7" creationId="{3C15D91A-AC16-7788-D029-17A09B7E831D}"/>
          </ac:spMkLst>
        </pc:spChg>
        <pc:spChg chg="add del mod ord">
          <ac:chgData name="Sarp Çoban" userId="885f7f31fad60238" providerId="LiveId" clId="{D2D6E73D-4BF1-4C3D-9A2D-D66CEA745B9A}" dt="2024-05-02T13:17:00.051" v="320" actId="26606"/>
          <ac:spMkLst>
            <pc:docMk/>
            <pc:sldMk cId="2995671103" sldId="263"/>
            <ac:spMk id="8" creationId="{F19D17C0-126E-CD7F-4485-EDE59D160242}"/>
          </ac:spMkLst>
        </pc:spChg>
        <pc:spChg chg="add">
          <ac:chgData name="Sarp Çoban" userId="885f7f31fad60238" providerId="LiveId" clId="{D2D6E73D-4BF1-4C3D-9A2D-D66CEA745B9A}" dt="2024-05-02T13:17:00.051" v="320" actId="26606"/>
          <ac:spMkLst>
            <pc:docMk/>
            <pc:sldMk cId="2995671103" sldId="263"/>
            <ac:spMk id="14" creationId="{22F15A2D-2324-487D-A02A-BF46C5C580EB}"/>
          </ac:spMkLst>
        </pc:spChg>
        <pc:spChg chg="add">
          <ac:chgData name="Sarp Çoban" userId="885f7f31fad60238" providerId="LiveId" clId="{D2D6E73D-4BF1-4C3D-9A2D-D66CEA745B9A}" dt="2024-05-02T13:17:00.051" v="320" actId="26606"/>
          <ac:spMkLst>
            <pc:docMk/>
            <pc:sldMk cId="2995671103" sldId="263"/>
            <ac:spMk id="16" creationId="{17A7F34E-D418-47E2-9F86-2C45BBC31210}"/>
          </ac:spMkLst>
        </pc:spChg>
        <pc:spChg chg="add">
          <ac:chgData name="Sarp Çoban" userId="885f7f31fad60238" providerId="LiveId" clId="{D2D6E73D-4BF1-4C3D-9A2D-D66CEA745B9A}" dt="2024-05-02T13:17:00.051" v="320" actId="26606"/>
          <ac:spMkLst>
            <pc:docMk/>
            <pc:sldMk cId="2995671103" sldId="263"/>
            <ac:spMk id="18" creationId="{2AEAFA59-923A-4F54-8B49-44C970BCC323}"/>
          </ac:spMkLst>
        </pc:spChg>
        <pc:picChg chg="add mod">
          <ac:chgData name="Sarp Çoban" userId="885f7f31fad60238" providerId="LiveId" clId="{D2D6E73D-4BF1-4C3D-9A2D-D66CEA745B9A}" dt="2024-05-02T13:17:00.051" v="320" actId="26606"/>
          <ac:picMkLst>
            <pc:docMk/>
            <pc:sldMk cId="2995671103" sldId="263"/>
            <ac:picMk id="9" creationId="{80B65B19-E449-D3C0-9339-D83659482194}"/>
          </ac:picMkLst>
        </pc:picChg>
      </pc:sldChg>
      <pc:sldChg chg="addSp delSp modSp new mod setBg">
        <pc:chgData name="Sarp Çoban" userId="885f7f31fad60238" providerId="LiveId" clId="{D2D6E73D-4BF1-4C3D-9A2D-D66CEA745B9A}" dt="2024-05-02T13:17:29.542" v="325" actId="26606"/>
        <pc:sldMkLst>
          <pc:docMk/>
          <pc:sldMk cId="2147851834" sldId="264"/>
        </pc:sldMkLst>
        <pc:spChg chg="add del">
          <ac:chgData name="Sarp Çoban" userId="885f7f31fad60238" providerId="LiveId" clId="{D2D6E73D-4BF1-4C3D-9A2D-D66CEA745B9A}" dt="2024-05-02T13:17:29.542" v="325" actId="26606"/>
          <ac:spMkLst>
            <pc:docMk/>
            <pc:sldMk cId="2147851834" sldId="264"/>
            <ac:spMk id="2" creationId="{B55AC7DE-402A-083F-7746-95CDD1BAF385}"/>
          </ac:spMkLst>
        </pc:spChg>
        <pc:spChg chg="del">
          <ac:chgData name="Sarp Çoban" userId="885f7f31fad60238" providerId="LiveId" clId="{D2D6E73D-4BF1-4C3D-9A2D-D66CEA745B9A}" dt="2024-05-02T13:14:54.191" v="301"/>
          <ac:spMkLst>
            <pc:docMk/>
            <pc:sldMk cId="2147851834" sldId="264"/>
            <ac:spMk id="3" creationId="{02785F0C-EE3D-65AE-DAEF-9D0C7EBDB233}"/>
          </ac:spMkLst>
        </pc:spChg>
        <pc:spChg chg="add del mod">
          <ac:chgData name="Sarp Çoban" userId="885f7f31fad60238" providerId="LiveId" clId="{D2D6E73D-4BF1-4C3D-9A2D-D66CEA745B9A}" dt="2024-05-02T13:17:29.542" v="325" actId="26606"/>
          <ac:spMkLst>
            <pc:docMk/>
            <pc:sldMk cId="2147851834" sldId="264"/>
            <ac:spMk id="4" creationId="{3F82A329-55D9-D58D-636E-BE999CB0F85E}"/>
          </ac:spMkLst>
        </pc:spChg>
        <pc:spChg chg="add">
          <ac:chgData name="Sarp Çoban" userId="885f7f31fad60238" providerId="LiveId" clId="{D2D6E73D-4BF1-4C3D-9A2D-D66CEA745B9A}" dt="2024-05-02T13:17:29.542" v="325" actId="26606"/>
          <ac:spMkLst>
            <pc:docMk/>
            <pc:sldMk cId="2147851834" sldId="264"/>
            <ac:spMk id="1030" creationId="{22F15A2D-2324-487D-A02A-BF46C5C580EB}"/>
          </ac:spMkLst>
        </pc:spChg>
        <pc:spChg chg="add del">
          <ac:chgData name="Sarp Çoban" userId="885f7f31fad60238" providerId="LiveId" clId="{D2D6E73D-4BF1-4C3D-9A2D-D66CEA745B9A}" dt="2024-05-02T13:17:09.348" v="322" actId="26606"/>
          <ac:spMkLst>
            <pc:docMk/>
            <pc:sldMk cId="2147851834" sldId="264"/>
            <ac:spMk id="1031" creationId="{22F15A2D-2324-487D-A02A-BF46C5C580EB}"/>
          </ac:spMkLst>
        </pc:spChg>
        <pc:spChg chg="add">
          <ac:chgData name="Sarp Çoban" userId="885f7f31fad60238" providerId="LiveId" clId="{D2D6E73D-4BF1-4C3D-9A2D-D66CEA745B9A}" dt="2024-05-02T13:17:29.542" v="325" actId="26606"/>
          <ac:spMkLst>
            <pc:docMk/>
            <pc:sldMk cId="2147851834" sldId="264"/>
            <ac:spMk id="1032" creationId="{17A7F34E-D418-47E2-9F86-2C45BBC31210}"/>
          </ac:spMkLst>
        </pc:spChg>
        <pc:spChg chg="add del">
          <ac:chgData name="Sarp Çoban" userId="885f7f31fad60238" providerId="LiveId" clId="{D2D6E73D-4BF1-4C3D-9A2D-D66CEA745B9A}" dt="2024-05-02T13:17:09.348" v="322" actId="26606"/>
          <ac:spMkLst>
            <pc:docMk/>
            <pc:sldMk cId="2147851834" sldId="264"/>
            <ac:spMk id="1033" creationId="{17A7F34E-D418-47E2-9F86-2C45BBC31210}"/>
          </ac:spMkLst>
        </pc:spChg>
        <pc:spChg chg="add del">
          <ac:chgData name="Sarp Çoban" userId="885f7f31fad60238" providerId="LiveId" clId="{D2D6E73D-4BF1-4C3D-9A2D-D66CEA745B9A}" dt="2024-05-02T13:17:09.348" v="322" actId="26606"/>
          <ac:spMkLst>
            <pc:docMk/>
            <pc:sldMk cId="2147851834" sldId="264"/>
            <ac:spMk id="1035" creationId="{2AEAFA59-923A-4F54-8B49-44C970BCC323}"/>
          </ac:spMkLst>
        </pc:spChg>
        <pc:spChg chg="add">
          <ac:chgData name="Sarp Çoban" userId="885f7f31fad60238" providerId="LiveId" clId="{D2D6E73D-4BF1-4C3D-9A2D-D66CEA745B9A}" dt="2024-05-02T13:17:29.542" v="325" actId="26606"/>
          <ac:spMkLst>
            <pc:docMk/>
            <pc:sldMk cId="2147851834" sldId="264"/>
            <ac:spMk id="1037" creationId="{2AEAFA59-923A-4F54-8B49-44C970BCC323}"/>
          </ac:spMkLst>
        </pc:spChg>
        <pc:picChg chg="add del mod">
          <ac:chgData name="Sarp Çoban" userId="885f7f31fad60238" providerId="LiveId" clId="{D2D6E73D-4BF1-4C3D-9A2D-D66CEA745B9A}" dt="2024-05-02T13:17:22.885" v="323" actId="478"/>
          <ac:picMkLst>
            <pc:docMk/>
            <pc:sldMk cId="2147851834" sldId="264"/>
            <ac:picMk id="1026" creationId="{9EE9765A-B18B-3133-E6E4-D1BAA338BBF6}"/>
          </ac:picMkLst>
        </pc:picChg>
        <pc:picChg chg="add mod">
          <ac:chgData name="Sarp Çoban" userId="885f7f31fad60238" providerId="LiveId" clId="{D2D6E73D-4BF1-4C3D-9A2D-D66CEA745B9A}" dt="2024-05-02T13:17:29.542" v="325" actId="26606"/>
          <ac:picMkLst>
            <pc:docMk/>
            <pc:sldMk cId="2147851834" sldId="264"/>
            <ac:picMk id="1028" creationId="{DDBCE6B1-8D57-2897-0A4B-8B15F860E5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839A-6E1E-0D13-DBF7-0D4638E14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A5F8DF9-357C-2660-47ED-55633E205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6D274888-8CB1-5E47-2BD2-78C804D1E36A}"/>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7DE9E3A0-7D85-E6A4-6604-EFD9F3C95D5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996E130-EB57-C4EA-549F-8AD0C9E3A40B}"/>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31363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C5C0-F591-9D26-DEE6-B005DB93368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C5C1E19-7CB7-DAEC-27C2-55A192A41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1F94BE8-A9B9-687B-C72C-A4D09F538653}"/>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F87609D7-DB97-84E3-5FA3-0C5263B1C6A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8D5EC4E-FF3A-D061-EF7C-B5E00632C0AE}"/>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09227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11F2E-7385-5791-AA49-4E8DB9B0D7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94F832C-00A6-411B-C086-276DF9BDF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26C239D-884F-72A5-E896-A24F75ACA8B5}"/>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B18F6667-BB53-81D2-2FFD-48761078E3D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F4D25E7-87FB-76F9-F1C5-570C1897198D}"/>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40407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92B3-4786-1B98-2DC8-62ECF136B9C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C958ECF-2284-DAE3-84C1-FCBE5BB3E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AACA556-02BF-6FE2-E990-096303412E5E}"/>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2F6F9B6F-EA32-89C9-0319-D0B3EDAD124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0C6D2A9-B2D2-EB9B-F2DF-B1600535BC1B}"/>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584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A2A4-55E5-756E-2820-12B265E23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627B599-1FFE-21F8-5E23-13B77D4C71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7C1B6-94D8-621B-1273-D80754FD7C29}"/>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1A9341F4-4F71-8C3A-828E-67ED061C07D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E07C391-C4E9-151D-33F9-D4B38F764C5C}"/>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92744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EEB2-DB67-56ED-6F7C-B7CEF7849A9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6371560-3884-F523-4041-559B4C98A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DAA1A1-6706-97BC-1A73-4571B6A0FF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3D4B87-F02D-50B8-344E-F025FAC3284E}"/>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6" name="Footer Placeholder 5">
            <a:extLst>
              <a:ext uri="{FF2B5EF4-FFF2-40B4-BE49-F238E27FC236}">
                <a16:creationId xmlns:a16="http://schemas.microsoft.com/office/drawing/2014/main" id="{B22010B7-1A3D-BA7F-2952-5443D140643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B9D5865-B6D5-911A-613E-DFC787BE2AB3}"/>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65756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6C2D-C3EB-956C-F49F-E0526AD7642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B2B4420-1961-6E4B-0A14-4653EDDE6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E7510-D7F7-CF7E-8BA5-EFC1622CF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9617C6B-AFE0-FACF-61D4-E824A1032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24919-7376-E06D-BA36-10B53E664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02337599-4A6B-F196-EF5D-CFF424647E2F}"/>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8" name="Footer Placeholder 7">
            <a:extLst>
              <a:ext uri="{FF2B5EF4-FFF2-40B4-BE49-F238E27FC236}">
                <a16:creationId xmlns:a16="http://schemas.microsoft.com/office/drawing/2014/main" id="{EEB41ACE-EF1E-B747-698E-3C72C83997CC}"/>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6013B29-5A30-44A5-76A2-F77F75B76DC1}"/>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722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E616-0C59-1E23-015F-AB62E4CA435B}"/>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B35492A5-00D6-EB3D-61E6-7B7A771F2C90}"/>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4" name="Footer Placeholder 3">
            <a:extLst>
              <a:ext uri="{FF2B5EF4-FFF2-40B4-BE49-F238E27FC236}">
                <a16:creationId xmlns:a16="http://schemas.microsoft.com/office/drawing/2014/main" id="{DDCD5698-FEED-6EA5-74EA-B6CD6198BD2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C41E7A1-54A9-0BDC-8DE5-D9970DDE33D9}"/>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74580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069F2-3A55-D7CF-AD89-9D85BC511A9D}"/>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3" name="Footer Placeholder 2">
            <a:extLst>
              <a:ext uri="{FF2B5EF4-FFF2-40B4-BE49-F238E27FC236}">
                <a16:creationId xmlns:a16="http://schemas.microsoft.com/office/drawing/2014/main" id="{DC90AC8D-D279-1EDE-E48B-974FBDA98CA7}"/>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D6557FC-239E-854C-1FED-413DEC143A3E}"/>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25033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D2F7-AE22-9B73-2633-ABF1BF858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C37C133-E7C1-33A4-8B05-F424F9C1F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206EB4C-98AF-7252-8E8D-7F23F084E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EDC46-1E45-7318-2641-4B56B9515CCA}"/>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6" name="Footer Placeholder 5">
            <a:extLst>
              <a:ext uri="{FF2B5EF4-FFF2-40B4-BE49-F238E27FC236}">
                <a16:creationId xmlns:a16="http://schemas.microsoft.com/office/drawing/2014/main" id="{DB2EC86E-8F50-FF90-FE36-2876960235A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E1D779-B6C4-267C-FE3E-A6F397E1A501}"/>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62294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816-2C3A-6F4F-8AA5-BE3DFB55D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4866378-5476-CED3-C786-910C5B4EB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7F210F3-4D66-00B0-85C9-74C4D3E6F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4221E-697B-6C3F-89EF-7AF6682306F5}"/>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6" name="Footer Placeholder 5">
            <a:extLst>
              <a:ext uri="{FF2B5EF4-FFF2-40B4-BE49-F238E27FC236}">
                <a16:creationId xmlns:a16="http://schemas.microsoft.com/office/drawing/2014/main" id="{7285E383-1B36-E259-8A5E-586CE88A83C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EC74C9F-8D65-EFC2-5A79-C365880E6B76}"/>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64065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4799B-53B9-6E1A-9628-0F89CCE1B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DF0BD38-706D-8DD7-38C9-62AE4DB88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AFE417C-27F9-4B4F-719A-56851F8CE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EB1EA921-8699-8E57-6196-090FDDEBF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0D3A744-DC2C-996B-6C60-7222C4AFF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79E4F6-C472-4169-904E-BA9E8B04523B}" type="slidenum">
              <a:rPr lang="tr-TR" smtClean="0"/>
              <a:t>‹#›</a:t>
            </a:fld>
            <a:endParaRPr lang="tr-TR"/>
          </a:p>
        </p:txBody>
      </p:sp>
    </p:spTree>
    <p:extLst>
      <p:ext uri="{BB962C8B-B14F-4D97-AF65-F5344CB8AC3E}">
        <p14:creationId xmlns:p14="http://schemas.microsoft.com/office/powerpoint/2010/main" val="381848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015BC-E3FD-68E6-F45B-49010AD353FD}"/>
              </a:ext>
            </a:extLst>
          </p:cNvPr>
          <p:cNvSpPr>
            <a:spLocks noGrp="1"/>
          </p:cNvSpPr>
          <p:nvPr>
            <p:ph type="ctrTitle"/>
          </p:nvPr>
        </p:nvSpPr>
        <p:spPr>
          <a:xfrm>
            <a:off x="838199" y="1093788"/>
            <a:ext cx="10506455" cy="2967208"/>
          </a:xfrm>
        </p:spPr>
        <p:txBody>
          <a:bodyPr>
            <a:normAutofit/>
          </a:bodyPr>
          <a:lstStyle/>
          <a:p>
            <a:pPr xmlns:a="http://schemas.openxmlformats.org/drawingml/2006/main" algn="l">
              <a:bidi/>
            </a:pPr>
            <a:r xmlns:a="http://schemas.openxmlformats.org/drawingml/2006/main">
              <a:rPr lang="ar" sz="8000"/>
              <a:t>مخططات الحزمة</a:t>
            </a:r>
          </a:p>
        </p:txBody>
      </p:sp>
      <p:sp>
        <p:nvSpPr>
          <p:cNvPr id="3" name="Subtitle 2">
            <a:extLst>
              <a:ext uri="{FF2B5EF4-FFF2-40B4-BE49-F238E27FC236}">
                <a16:creationId xmlns:a16="http://schemas.microsoft.com/office/drawing/2014/main" id="{70D87A67-6260-59BA-B198-C319D497218C}"/>
              </a:ext>
            </a:extLst>
          </p:cNvPr>
          <p:cNvSpPr>
            <a:spLocks noGrp="1"/>
          </p:cNvSpPr>
          <p:nvPr>
            <p:ph type="subTitle" idx="1"/>
          </p:nvPr>
        </p:nvSpPr>
        <p:spPr>
          <a:xfrm>
            <a:off x="7400924" y="4619624"/>
            <a:ext cx="3946779" cy="1038225"/>
          </a:xfrm>
        </p:spPr>
        <p:txBody>
          <a:bodyPr>
            <a:normAutofit/>
          </a:bodyPr>
          <a:lstStyle/>
          <a:p>
            <a:pPr xmlns:a="http://schemas.openxmlformats.org/drawingml/2006/main" algn="r">
              <a:bidi/>
            </a:pPr>
            <a:r xmlns:a="http://schemas.openxmlformats.org/drawingml/2006/main">
              <a:rPr lang="ar" dirty="0"/>
              <a:t>الدقة. يرى. سارب كوبان</a:t>
            </a:r>
            <a:endParaRPr xmlns:a="http://schemas.openxmlformats.org/drawingml/2006/main" lang="tr-TR"/>
          </a:p>
          <a:p>
            <a:pPr xmlns:a="http://schemas.openxmlformats.org/drawingml/2006/main" algn="r">
              <a:bidi/>
            </a:pPr>
            <a:r xmlns:a="http://schemas.openxmlformats.org/drawingml/2006/main">
              <a:rPr lang="ar" dirty="0"/>
              <a:t>sarp.coban@samsun.edu.tr</a:t>
            </a:r>
            <a:endParaRPr xmlns:a="http://schemas.openxmlformats.org/drawingml/2006/main" lang="tr-T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217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AEEDB-0DA4-7B59-58BD-36C083F748CC}"/>
              </a:ext>
            </a:extLst>
          </p:cNvPr>
          <p:cNvSpPr>
            <a:spLocks noGrp="1"/>
          </p:cNvSpPr>
          <p:nvPr>
            <p:ph type="title"/>
          </p:nvPr>
        </p:nvSpPr>
        <p:spPr>
          <a:xfrm>
            <a:off x="841248" y="502920"/>
            <a:ext cx="10509504" cy="1975104"/>
          </a:xfrm>
        </p:spPr>
        <p:txBody>
          <a:bodyPr anchor="b">
            <a:normAutofit/>
          </a:bodyPr>
          <a:lstStyle/>
          <a:p>
            <a:r xmlns:a="http://schemas.openxmlformats.org/drawingml/2006/main">
              <a:rPr lang="ar" sz="5400"/>
              <a:t>ما هو مخطط الحزمة؟</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F4439F-17D3-47CE-7E0A-C34ADA97A6C0}"/>
              </a:ext>
            </a:extLst>
          </p:cNvPr>
          <p:cNvSpPr>
            <a:spLocks noGrp="1"/>
          </p:cNvSpPr>
          <p:nvPr>
            <p:ph idx="1"/>
          </p:nvPr>
        </p:nvSpPr>
        <p:spPr>
          <a:xfrm>
            <a:off x="841248" y="3328416"/>
            <a:ext cx="10509504" cy="2715768"/>
          </a:xfrm>
        </p:spPr>
        <p:txBody>
          <a:bodyPr>
            <a:normAutofit/>
          </a:bodyPr>
          <a:lstStyle/>
          <a:p>
            <a:r xmlns:a="http://schemas.openxmlformats.org/drawingml/2006/main">
              <a:rPr lang="ar" sz="2000"/>
              <a:t>مخطط الحزمة في لغة النمذجة الموحدة (UML) هو مخطط هيكلي يوضح تنظيم وترتيب عناصر النموذج في مجموعات تسمى "الحزم".</a:t>
            </a:r>
          </a:p>
          <a:p>
            <a:r xmlns:a="http://schemas.openxmlformats.org/drawingml/2006/main">
              <a:rPr lang="ar" sz="2000"/>
              <a:t>تمثل هذه الحزم الوحدات المنطقية للنظام من خلال الجمع بين العناصر ذات الصلة مثل الفئات والواجهات والمكونات والحزم الأخرى.</a:t>
            </a:r>
          </a:p>
          <a:p>
            <a:r xmlns:a="http://schemas.openxmlformats.org/drawingml/2006/main">
              <a:rPr lang="ar" sz="2000"/>
              <a:t>تساعد مخططات الحزمة في تنظيم وإدارة الأنظمة المعقدة من خلال توفير رؤية عالية المستوى لبنية النظام، وإظهار التبعيات بين الحزم، وتسهيل الاتصال بين أصحاب المصلحة.</a:t>
            </a:r>
          </a:p>
        </p:txBody>
      </p:sp>
    </p:spTree>
    <p:extLst>
      <p:ext uri="{BB962C8B-B14F-4D97-AF65-F5344CB8AC3E}">
        <p14:creationId xmlns:p14="http://schemas.microsoft.com/office/powerpoint/2010/main" val="144204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FBF70-862A-CEDD-69CD-D1339639FB5C}"/>
              </a:ext>
            </a:extLst>
          </p:cNvPr>
          <p:cNvSpPr>
            <a:spLocks noGrp="1"/>
          </p:cNvSpPr>
          <p:nvPr>
            <p:ph type="title"/>
          </p:nvPr>
        </p:nvSpPr>
        <p:spPr>
          <a:xfrm>
            <a:off x="841248" y="502920"/>
            <a:ext cx="10509504" cy="1975104"/>
          </a:xfrm>
        </p:spPr>
        <p:txBody>
          <a:bodyPr anchor="b">
            <a:normAutofit/>
          </a:bodyPr>
          <a:lstStyle/>
          <a:p>
            <a:r xmlns:a="http://schemas.openxmlformats.org/drawingml/2006/main">
              <a:rPr lang="ar" sz="5400"/>
              <a:t>الحزم</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FDA982-D52F-F8EE-CCB4-BC0E80F5214B}"/>
              </a:ext>
            </a:extLst>
          </p:cNvPr>
          <p:cNvSpPr>
            <a:spLocks noGrp="1"/>
          </p:cNvSpPr>
          <p:nvPr>
            <p:ph idx="1"/>
          </p:nvPr>
        </p:nvSpPr>
        <p:spPr>
          <a:xfrm>
            <a:off x="841248" y="3328416"/>
            <a:ext cx="10509504" cy="2715768"/>
          </a:xfrm>
        </p:spPr>
        <p:txBody>
          <a:bodyPr>
            <a:normAutofit/>
          </a:bodyPr>
          <a:lstStyle/>
          <a:p>
            <a:r xmlns:a="http://schemas.openxmlformats.org/drawingml/2006/main">
              <a:rPr lang="ar" sz="2000" dirty="0"/>
              <a:t>إنها آلية تجميع تستخدم لتنظيم عناصر النموذج في وحدات متماسكة ويمكن التحكم فيها.</a:t>
            </a:r>
          </a:p>
          <a:p>
            <a:r xmlns:a="http://schemas.openxmlformats.org/drawingml/2006/main">
              <a:rPr lang="ar" sz="2000" dirty="0"/>
              <a:t>قد تمثل هذه الوحدات جوانب مختلفة من النظام، مثل الوحدات النمطية أو الأنظمة الفرعية أو مساحات الأسماء أو المجموعات المنطقية الأخرى.</a:t>
            </a:r>
          </a:p>
          <a:p>
            <a:r xmlns:a="http://schemas.openxmlformats.org/drawingml/2006/main">
              <a:rPr lang="ar" sz="2000" dirty="0"/>
              <a:t>يمكن أن تتضمن الحزم عناصر مثل الفئات والواجهات والمكونات وأنواع أخرى من الرسوم البيانية، من بين الحزم الأخرى.</a:t>
            </a:r>
          </a:p>
          <a:p>
            <a:r xmlns:a="http://schemas.openxmlformats.org/drawingml/2006/main">
              <a:rPr lang="ar" sz="2000" dirty="0"/>
              <a:t>فهي تساعد في تنظيم مكونات النظام وإدارة التعقيد وتحديد الحدود والعلاقات بين الأجزاء المختلفة للنظام.</a:t>
            </a:r>
          </a:p>
        </p:txBody>
      </p:sp>
    </p:spTree>
    <p:extLst>
      <p:ext uri="{BB962C8B-B14F-4D97-AF65-F5344CB8AC3E}">
        <p14:creationId xmlns:p14="http://schemas.microsoft.com/office/powerpoint/2010/main" val="32418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EC13A-96C7-E596-56C8-137CDA5A720E}"/>
              </a:ext>
            </a:extLst>
          </p:cNvPr>
          <p:cNvSpPr>
            <a:spLocks noGrp="1"/>
          </p:cNvSpPr>
          <p:nvPr>
            <p:ph type="title"/>
          </p:nvPr>
        </p:nvSpPr>
        <p:spPr>
          <a:xfrm>
            <a:off x="841248" y="502920"/>
            <a:ext cx="10509504" cy="1975104"/>
          </a:xfrm>
        </p:spPr>
        <p:txBody>
          <a:bodyPr anchor="b">
            <a:normAutofit/>
          </a:bodyPr>
          <a:lstStyle/>
          <a:p>
            <a:r xmlns:a="http://schemas.openxmlformats.org/drawingml/2006/main">
              <a:rPr lang="ar" sz="5400"/>
              <a:t>الإدمان</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F9F2CD1-E47C-3273-5481-BD19EA8BDF48}"/>
              </a:ext>
            </a:extLst>
          </p:cNvPr>
          <p:cNvSpPr>
            <a:spLocks noGrp="1"/>
          </p:cNvSpPr>
          <p:nvPr>
            <p:ph idx="1"/>
          </p:nvPr>
        </p:nvSpPr>
        <p:spPr>
          <a:xfrm>
            <a:off x="841248" y="3328416"/>
            <a:ext cx="10509504" cy="2715768"/>
          </a:xfrm>
        </p:spPr>
        <p:txBody>
          <a:bodyPr>
            <a:normAutofit/>
          </a:bodyPr>
          <a:lstStyle/>
          <a:p>
            <a:r xmlns:a="http://schemas.openxmlformats.org/drawingml/2006/main">
              <a:rPr lang="ar" sz="1700" dirty="0"/>
              <a:t>ويعبر عن العلاقات بين الحزم. توضح هذه التبعيات كيف تعتمد الحزمة على حزمة أخرى أو تتأثر بها. هناك أنواع مختلفة من التبعيات التي يمكن كشفها:</a:t>
            </a:r>
          </a:p>
          <a:p>
            <a:r xmlns:a="http://schemas.openxmlformats.org/drawingml/2006/main">
              <a:rPr lang="ar" sz="1700" b="1" dirty="0"/>
              <a:t>تبعية الحزمة: </a:t>
            </a:r>
            <a:r xmlns:a="http://schemas.openxmlformats.org/drawingml/2006/main">
              <a:rPr lang="ar" sz="1700" dirty="0"/>
              <a:t>تشير إلى أن الحزمة تعتمد على حزمة أخرى لتنفيذها أو وظيفتها.</a:t>
            </a:r>
          </a:p>
          <a:p>
            <a:r xmlns:a="http://schemas.openxmlformats.org/drawingml/2006/main">
              <a:rPr lang="ar" sz="1700" b="1" dirty="0"/>
              <a:t>استيراد الحزمة: </a:t>
            </a:r>
            <a:r xmlns:a="http://schemas.openxmlformats.org/drawingml/2006/main">
              <a:rPr lang="ar" sz="1700" dirty="0"/>
              <a:t>يشير إلى أن الحزمة تستخدم عناصر من حزمة أخرى دون الحاجة إلى تحديد تفاصيل التبعيات داخل حزمة الاستيراد.</a:t>
            </a:r>
          </a:p>
          <a:p>
            <a:r xmlns:a="http://schemas.openxmlformats.org/drawingml/2006/main">
              <a:rPr lang="ar" sz="1700" b="1" dirty="0"/>
              <a:t>دمج الحزمة: </a:t>
            </a:r>
            <a:r xmlns:a="http://schemas.openxmlformats.org/drawingml/2006/main">
              <a:rPr lang="ar" sz="1700" dirty="0"/>
              <a:t>يمثل دمج حزمتين أو أكثر في حزمة واحدة. وهذا مفيد للجمع بين الوظائف ذات الصلة أو حل التعارضات.</a:t>
            </a:r>
          </a:p>
        </p:txBody>
      </p:sp>
    </p:spTree>
    <p:extLst>
      <p:ext uri="{BB962C8B-B14F-4D97-AF65-F5344CB8AC3E}">
        <p14:creationId xmlns:p14="http://schemas.microsoft.com/office/powerpoint/2010/main" val="144690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2978-B7C9-40D9-1D3F-C8C30C3C53C1}"/>
              </a:ext>
            </a:extLst>
          </p:cNvPr>
          <p:cNvSpPr>
            <a:spLocks noGrp="1"/>
          </p:cNvSpPr>
          <p:nvPr>
            <p:ph type="title"/>
          </p:nvPr>
        </p:nvSpPr>
        <p:spPr>
          <a:xfrm>
            <a:off x="841248" y="502920"/>
            <a:ext cx="10509504" cy="1975104"/>
          </a:xfrm>
        </p:spPr>
        <p:txBody>
          <a:bodyPr anchor="b">
            <a:normAutofit/>
          </a:bodyPr>
          <a:lstStyle/>
          <a:p>
            <a:r xmlns:a="http://schemas.openxmlformats.org/drawingml/2006/main">
              <a:rPr lang="ar" sz="5400"/>
              <a:t>العلاقات</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3CBE704-2395-14F6-54BB-2E7B46C692D8}"/>
              </a:ext>
            </a:extLst>
          </p:cNvPr>
          <p:cNvSpPr>
            <a:spLocks noGrp="1"/>
          </p:cNvSpPr>
          <p:nvPr>
            <p:ph idx="1"/>
          </p:nvPr>
        </p:nvSpPr>
        <p:spPr>
          <a:xfrm>
            <a:off x="841248" y="2980944"/>
            <a:ext cx="10509504" cy="3690816"/>
          </a:xfrm>
        </p:spPr>
        <p:txBody>
          <a:bodyPr>
            <a:normAutofit/>
          </a:bodyPr>
          <a:lstStyle/>
          <a:p>
            <a:r xmlns:a="http://schemas.openxmlformats.org/drawingml/2006/main">
              <a:rPr lang="ar" sz="1600" dirty="0"/>
              <a:t>ويشير إلى العلاقات والاتصالات بين العناصر داخل الحزم. تساعد هذه العلاقات في تحديد بنية وسلوك النظام الذي تتم نمذجته. بعض العلاقات الشائعة الموضحة في مخططات الحزمة هي:</a:t>
            </a:r>
          </a:p>
          <a:p>
            <a:r xmlns:a="http://schemas.openxmlformats.org/drawingml/2006/main">
              <a:rPr lang="ar" sz="1600" b="1" dirty="0"/>
              <a:t>الضميمة: </a:t>
            </a:r>
            <a:r xmlns:a="http://schemas.openxmlformats.org/drawingml/2006/main">
              <a:rPr lang="ar" sz="1600" dirty="0"/>
              <a:t>تشير إلى أن الحزمة تتضمن حزمة أو عنصرًا آخر. تمثل هذه العلاقة بنية هرمية حيث تقوم إحدى الحزم بتغليف محتويات حزمة أخرى.</a:t>
            </a:r>
          </a:p>
          <a:p>
            <a:r xmlns:a="http://schemas.openxmlformats.org/drawingml/2006/main">
              <a:rPr lang="ar" sz="1600" b="1" dirty="0"/>
              <a:t>التعميم: </a:t>
            </a:r>
            <a:r xmlns:a="http://schemas.openxmlformats.org/drawingml/2006/main">
              <a:rPr lang="ar" sz="1600" dirty="0"/>
              <a:t>يمثل علاقة الوراثة بين الحزم أو العناصر الموجودة داخل الحزم. يشير إلى أن حزمة أو عنصر ما هو تخصص لآخر عن طريق وراثة خصائصه وسلوكياته.</a:t>
            </a:r>
          </a:p>
          <a:p>
            <a:r xmlns:a="http://schemas.openxmlformats.org/drawingml/2006/main">
              <a:rPr lang="ar" sz="1600" b="1" dirty="0"/>
              <a:t>التبعية: </a:t>
            </a:r>
            <a:r xmlns:a="http://schemas.openxmlformats.org/drawingml/2006/main">
              <a:rPr lang="ar" sz="1600" dirty="0"/>
              <a:t>تصف العلاقة التي تعتمد فيها الحزمة أو العنصر داخل الحزمة على حزمة أو عنصر آخر لتنفيذها أو وظيفتها.</a:t>
            </a:r>
          </a:p>
          <a:p>
            <a:r xmlns:a="http://schemas.openxmlformats.org/drawingml/2006/main">
              <a:rPr lang="ar" sz="1600" b="1" dirty="0"/>
              <a:t>الاستخدام: </a:t>
            </a:r>
            <a:r xmlns:a="http://schemas.openxmlformats.org/drawingml/2006/main">
              <a:rPr lang="ar" sz="1600" dirty="0"/>
              <a:t>يشير إلى أنه يتم استخدام حزمة أو عنصر داخل حزمة بواسطة حزمة أو عنصر آخر، دون الإشارة إلى تبعية مباشرة.</a:t>
            </a:r>
          </a:p>
          <a:p>
            <a:r xmlns:a="http://schemas.openxmlformats.org/drawingml/2006/main">
              <a:rPr lang="ar" sz="1600" b="1" dirty="0"/>
              <a:t>الاستيراد: </a:t>
            </a:r>
            <a:r xmlns:a="http://schemas.openxmlformats.org/drawingml/2006/main">
              <a:rPr lang="ar" sz="1600" dirty="0"/>
              <a:t>يحدد أن الحزمة تستورد عناصر من حزمة أخرى وتسمح بالوصول إلى تلك العناصر دون الحاجة إلى تحديد تفاصيل التبعيات.</a:t>
            </a:r>
          </a:p>
        </p:txBody>
      </p:sp>
    </p:spTree>
    <p:extLst>
      <p:ext uri="{BB962C8B-B14F-4D97-AF65-F5344CB8AC3E}">
        <p14:creationId xmlns:p14="http://schemas.microsoft.com/office/powerpoint/2010/main" val="414296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5E500-0692-D2C3-D36D-0A9101C804B2}"/>
              </a:ext>
            </a:extLst>
          </p:cNvPr>
          <p:cNvSpPr>
            <a:spLocks noGrp="1"/>
          </p:cNvSpPr>
          <p:nvPr>
            <p:ph type="title"/>
          </p:nvPr>
        </p:nvSpPr>
        <p:spPr>
          <a:xfrm>
            <a:off x="841248" y="502920"/>
            <a:ext cx="10509504" cy="1975104"/>
          </a:xfrm>
        </p:spPr>
        <p:txBody>
          <a:bodyPr anchor="b">
            <a:normAutofit/>
          </a:bodyPr>
          <a:lstStyle/>
          <a:p>
            <a:r xmlns:a="http://schemas.openxmlformats.org/drawingml/2006/main">
              <a:rPr lang="ar" sz="5400"/>
              <a:t>الحزمة تشمل</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40C2F1-AD0F-3C3B-D81E-D18C4CB6D778}"/>
              </a:ext>
            </a:extLst>
          </p:cNvPr>
          <p:cNvSpPr>
            <a:spLocks noGrp="1"/>
          </p:cNvSpPr>
          <p:nvPr>
            <p:ph idx="1"/>
          </p:nvPr>
        </p:nvSpPr>
        <p:spPr>
          <a:xfrm>
            <a:off x="841248" y="2999233"/>
            <a:ext cx="10509504" cy="3728137"/>
          </a:xfrm>
        </p:spPr>
        <p:txBody>
          <a:bodyPr>
            <a:normAutofit/>
          </a:bodyPr>
          <a:lstStyle/>
          <a:p>
            <a:r xmlns:a="http://schemas.openxmlformats.org/drawingml/2006/main">
              <a:rPr lang="ar" sz="1600" dirty="0"/>
              <a:t>تتضمن محتويات الحزمة عادةً عناصر مختلفة مجمعة وفقًا لوظيفتها أو اتساقها المنطقي داخل النظام النموذجي. فيما يلي بعض الأنواع الشائعة من العناصر التي يمكن تضمينها في الحزمة:</a:t>
            </a:r>
          </a:p>
          <a:p>
            <a:r xmlns:a="http://schemas.openxmlformats.org/drawingml/2006/main">
              <a:rPr lang="ar" sz="1600" b="1" dirty="0"/>
              <a:t>الفئات: </a:t>
            </a:r>
            <a:r xmlns:a="http://schemas.openxmlformats.org/drawingml/2006/main">
              <a:rPr lang="ar" sz="1600" dirty="0"/>
              <a:t>الفئات، التي تمثل مخطط الكائنات في البرمجة الموجهة للكائنات، تحدد خصائص وسلوكيات الكائنات ذات الصلة.</a:t>
            </a:r>
          </a:p>
          <a:p>
            <a:r xmlns:a="http://schemas.openxmlformats.org/drawingml/2006/main">
              <a:rPr lang="ar" sz="1600" b="1" dirty="0"/>
              <a:t>الواجهات: </a:t>
            </a:r>
            <a:r xmlns:a="http://schemas.openxmlformats.org/drawingml/2006/main">
              <a:rPr lang="ar" sz="1600" dirty="0"/>
              <a:t>تحدد عقد تنفيذ الفئات وتحدد الطرق التي يجب أن توفرها الفئات المنفذة.</a:t>
            </a:r>
          </a:p>
          <a:p>
            <a:r xmlns:a="http://schemas.openxmlformats.org/drawingml/2006/main">
              <a:rPr lang="ar" sz="1600" b="1" dirty="0"/>
              <a:t>المكونات: </a:t>
            </a:r>
            <a:r xmlns:a="http://schemas.openxmlformats.org/drawingml/2006/main">
              <a:rPr lang="ar" sz="1600" dirty="0"/>
              <a:t>وحدات برمجية معيارية </a:t>
            </a:r>
            <a:r xmlns:a="http://schemas.openxmlformats.org/drawingml/2006/main">
              <a:rPr lang="ar" sz="1600" dirty="0" err="1"/>
              <a:t>تقوم بتغليف </a:t>
            </a:r>
            <a:r xmlns:a="http://schemas.openxmlformats.org/drawingml/2006/main">
              <a:rPr lang="ar" sz="1600" dirty="0"/>
              <a:t>فئة أو واجهة واحدة أو أكثر مع تبعياتها .</a:t>
            </a:r>
          </a:p>
          <a:p>
            <a:r xmlns:a="http://schemas.openxmlformats.org/drawingml/2006/main">
              <a:rPr lang="ar" sz="1600" b="1" dirty="0"/>
              <a:t>الحزم الفرعية: </a:t>
            </a:r>
            <a:r xmlns:a="http://schemas.openxmlformats.org/drawingml/2006/main">
              <a:rPr lang="ar" sz="1600" dirty="0"/>
              <a:t>الحزم الموجودة داخل الحزم تسمح بالتنظيم الهرمي وتفكيك النظام إلى وحدات أصغر وأكثر قابلية للإدارة.</a:t>
            </a:r>
          </a:p>
          <a:p>
            <a:r xmlns:a="http://schemas.openxmlformats.org/drawingml/2006/main">
              <a:rPr lang="ar" sz="1600" b="1" dirty="0"/>
              <a:t>التبعيات: </a:t>
            </a:r>
            <a:r xmlns:a="http://schemas.openxmlformats.org/drawingml/2006/main">
              <a:rPr lang="ar" sz="1600" dirty="0"/>
              <a:t>التبعيات، ممثلة بأسهم أو خطوط تربط الحزم، تشير إلى العلاقات بين الحزم، مثل الاستخدام أو الاستيراد أو التعميم.</a:t>
            </a:r>
          </a:p>
          <a:p>
            <a:r xmlns:a="http://schemas.openxmlformats.org/drawingml/2006/main">
              <a:rPr lang="ar" sz="1600" b="1" dirty="0"/>
              <a:t>التعليقات/الملاحظات: </a:t>
            </a:r>
            <a:r xmlns:a="http://schemas.openxmlformats.org/drawingml/2006/main">
              <a:rPr lang="ar" sz="1600" dirty="0"/>
              <a:t>نص توضيحي أو تعليقات توضيحية توفر معلومات إضافية حول الحزمة أو محتوياتها أو الغرض منها.</a:t>
            </a:r>
          </a:p>
        </p:txBody>
      </p:sp>
    </p:spTree>
    <p:extLst>
      <p:ext uri="{BB962C8B-B14F-4D97-AF65-F5344CB8AC3E}">
        <p14:creationId xmlns:p14="http://schemas.microsoft.com/office/powerpoint/2010/main" val="423821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42B48EF3-3151-B340-D787-AA4681B702BF}"/>
              </a:ext>
            </a:extLst>
          </p:cNvPr>
          <p:cNvSpPr>
            <a:spLocks noGrp="1"/>
          </p:cNvSpPr>
          <p:nvPr>
            <p:ph type="title"/>
          </p:nvPr>
        </p:nvSpPr>
        <p:spPr>
          <a:xfrm>
            <a:off x="838200" y="365125"/>
            <a:ext cx="9842237" cy="1325563"/>
          </a:xfrm>
        </p:spPr>
        <p:txBody>
          <a:bodyPr vert="horz" lIns="91440" tIns="45720" rIns="91440" bIns="45720" rtlCol="0" anchor="ctr">
            <a:normAutofit/>
          </a:bodyPr>
          <a:lstStyle/>
          <a:p>
            <a:r xmlns:a="http://schemas.openxmlformats.org/drawingml/2006/main">
              <a:rPr lang="ar" sz="5200" kern="1200">
                <a:solidFill>
                  <a:schemeClr val="tx1"/>
                </a:solidFill>
                <a:latin typeface="+mj-lt"/>
                <a:ea typeface="+mj-ea"/>
                <a:cs typeface="+mj-cs"/>
              </a:rPr>
              <a:t>مخطط الحزمة مقابل مخطط الفصل</a:t>
            </a:r>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5" name="Text Placeholder 4">
            <a:extLst>
              <a:ext uri="{FF2B5EF4-FFF2-40B4-BE49-F238E27FC236}">
                <a16:creationId xmlns:a16="http://schemas.microsoft.com/office/drawing/2014/main" id="{E70569CD-F48A-9E44-C431-105FB1C10A17}"/>
              </a:ext>
            </a:extLst>
          </p:cNvPr>
          <p:cNvSpPr>
            <a:spLocks/>
          </p:cNvSpPr>
          <p:nvPr/>
        </p:nvSpPr>
        <p:spPr>
          <a:xfrm>
            <a:off x="1447561" y="1873275"/>
            <a:ext cx="4560017" cy="405796"/>
          </a:xfrm>
          <a:prstGeom prst="rect">
            <a:avLst/>
          </a:prstGeom>
        </p:spPr>
        <p:txBody>
          <a:bodyPr/>
          <a:lstStyle/>
          <a:p>
            <a:pPr xmlns:a="http://schemas.openxmlformats.org/drawingml/2006/main" defTabSz="804672">
              <a:spcAft>
                <a:spcPts val="600"/>
              </a:spcAft>
              <a:bidi/>
            </a:pPr>
            <a:r xmlns:a="http://schemas.openxmlformats.org/drawingml/2006/main">
              <a:rPr lang="ar" sz="1584" b="1" kern="1200" dirty="0">
                <a:solidFill>
                  <a:schemeClr val="tx1"/>
                </a:solidFill>
                <a:latin typeface="+mn-lt"/>
                <a:ea typeface="+mn-ea"/>
                <a:cs typeface="+mn-cs"/>
              </a:rPr>
              <a:t>مخطط الحزمة</a:t>
            </a:r>
            <a:endParaRPr xmlns:a="http://schemas.openxmlformats.org/drawingml/2006/main" lang="tr-TR" b="1" dirty="0"/>
          </a:p>
        </p:txBody>
      </p:sp>
      <p:sp>
        <p:nvSpPr>
          <p:cNvPr id="6" name="Content Placeholder 5">
            <a:extLst>
              <a:ext uri="{FF2B5EF4-FFF2-40B4-BE49-F238E27FC236}">
                <a16:creationId xmlns:a16="http://schemas.microsoft.com/office/drawing/2014/main" id="{0687B990-F139-2445-F481-37189DC3B466}"/>
              </a:ext>
            </a:extLst>
          </p:cNvPr>
          <p:cNvSpPr>
            <a:spLocks/>
          </p:cNvSpPr>
          <p:nvPr/>
        </p:nvSpPr>
        <p:spPr>
          <a:xfrm>
            <a:off x="1447561" y="2279071"/>
            <a:ext cx="4560017" cy="3897892"/>
          </a:xfrm>
          <a:prstGeom prst="rect">
            <a:avLst/>
          </a:prstGeom>
        </p:spPr>
        <p:txBody>
          <a:bodyPr>
            <a:noAutofit/>
          </a:bodyPr>
          <a:lstStyle/>
          <a:p>
            <a:pPr xmlns:a="http://schemas.openxmlformats.org/drawingml/2006/main" defTabSz="804672">
              <a:spcAft>
                <a:spcPts val="600"/>
              </a:spcAft>
              <a:bidi/>
            </a:pPr>
            <a:r xmlns:a="http://schemas.openxmlformats.org/drawingml/2006/main">
              <a:rPr lang="ar" sz="1408" b="1" kern="1200" dirty="0">
                <a:solidFill>
                  <a:schemeClr val="tx1"/>
                </a:solidFill>
                <a:latin typeface="+mn-lt"/>
                <a:ea typeface="+mn-ea"/>
                <a:cs typeface="+mn-cs"/>
              </a:rPr>
              <a:t>الغرض: </a:t>
            </a:r>
            <a:r xmlns:a="http://schemas.openxmlformats.org/drawingml/2006/main">
              <a:rPr lang="ar" sz="1408" kern="1200" dirty="0">
                <a:solidFill>
                  <a:schemeClr val="tx1"/>
                </a:solidFill>
                <a:latin typeface="+mn-lt"/>
                <a:ea typeface="+mn-ea"/>
                <a:cs typeface="+mn-cs"/>
              </a:rPr>
              <a:t>توفر مخططات الحزمة رؤية عالية المستوى لبنية النظام من خلال تنظيم العناصر في وحدات متماسكة ويمكن التحكم فيها تسمى الحزم. إنها تساعد أصحاب المصلحة على فهم الهيكل العام للنظام من خلال تصوير التنظيم والتبعيات والعلاقات بين الحزم.</a:t>
            </a:r>
          </a:p>
          <a:p>
            <a:pPr xmlns:a="http://schemas.openxmlformats.org/drawingml/2006/main" defTabSz="804672">
              <a:spcAft>
                <a:spcPts val="600"/>
              </a:spcAft>
              <a:bidi/>
            </a:pPr>
            <a:r xmlns:a="http://schemas.openxmlformats.org/drawingml/2006/main">
              <a:rPr lang="ar" sz="1408" b="1" kern="1200" dirty="0">
                <a:solidFill>
                  <a:schemeClr val="tx1"/>
                </a:solidFill>
                <a:latin typeface="+mn-lt"/>
                <a:ea typeface="+mn-ea"/>
                <a:cs typeface="+mn-cs"/>
              </a:rPr>
              <a:t>المكونات: </a:t>
            </a:r>
            <a:r xmlns:a="http://schemas.openxmlformats.org/drawingml/2006/main">
              <a:rPr lang="ar" sz="1408" kern="1200" dirty="0">
                <a:solidFill>
                  <a:schemeClr val="tx1"/>
                </a:solidFill>
                <a:latin typeface="+mn-lt"/>
                <a:ea typeface="+mn-ea"/>
                <a:cs typeface="+mn-cs"/>
              </a:rPr>
              <a:t>المكونات الرئيسية لمخطط الحزمة هي الحزم التي تمثل الوحدات المنطقية للنظام والتبعيات بين هذه الحزم.</a:t>
            </a:r>
          </a:p>
          <a:p>
            <a:pPr xmlns:a="http://schemas.openxmlformats.org/drawingml/2006/main" defTabSz="804672">
              <a:spcAft>
                <a:spcPts val="600"/>
              </a:spcAft>
              <a:bidi/>
            </a:pPr>
            <a:r xmlns:a="http://schemas.openxmlformats.org/drawingml/2006/main">
              <a:rPr lang="ar" sz="1408" b="1" kern="1200" dirty="0">
                <a:solidFill>
                  <a:schemeClr val="tx1"/>
                </a:solidFill>
                <a:latin typeface="+mn-lt"/>
                <a:ea typeface="+mn-ea"/>
                <a:cs typeface="+mn-cs"/>
              </a:rPr>
              <a:t>التركيز: </a:t>
            </a:r>
            <a:r xmlns:a="http://schemas.openxmlformats.org/drawingml/2006/main">
              <a:rPr lang="ar" sz="1408" kern="1200" dirty="0">
                <a:solidFill>
                  <a:schemeClr val="tx1"/>
                </a:solidFill>
                <a:latin typeface="+mn-lt"/>
                <a:ea typeface="+mn-ea"/>
                <a:cs typeface="+mn-cs"/>
              </a:rPr>
              <a:t>تركز مخططات الحزمة على تنظيم </a:t>
            </a:r>
            <a:r xmlns:a="http://schemas.openxmlformats.org/drawingml/2006/main">
              <a:rPr lang="ar" sz="1408" kern="1200" dirty="0" err="1">
                <a:solidFill>
                  <a:schemeClr val="tx1"/>
                </a:solidFill>
                <a:latin typeface="+mn-lt"/>
                <a:ea typeface="+mn-ea"/>
                <a:cs typeface="+mn-cs"/>
              </a:rPr>
              <a:t>ونموذجية النظام </a:t>
            </a:r>
            <a:r xmlns:a="http://schemas.openxmlformats.org/drawingml/2006/main">
              <a:rPr lang="ar" sz="1408" kern="1200" dirty="0">
                <a:solidFill>
                  <a:schemeClr val="tx1"/>
                </a:solidFill>
                <a:latin typeface="+mn-lt"/>
                <a:ea typeface="+mn-ea"/>
                <a:cs typeface="+mn-cs"/>
              </a:rPr>
              <a:t>، وتسهيل التواصل وفهم مكونات النظام والعلاقات فيما بينها.</a:t>
            </a:r>
          </a:p>
          <a:p>
            <a:pPr xmlns:a="http://schemas.openxmlformats.org/drawingml/2006/main" defTabSz="804672">
              <a:spcAft>
                <a:spcPts val="600"/>
              </a:spcAft>
              <a:bidi/>
            </a:pPr>
            <a:r xmlns:a="http://schemas.openxmlformats.org/drawingml/2006/main">
              <a:rPr lang="ar" sz="1408" b="1" kern="1200" dirty="0">
                <a:solidFill>
                  <a:schemeClr val="tx1"/>
                </a:solidFill>
                <a:latin typeface="+mn-lt"/>
                <a:ea typeface="+mn-ea"/>
                <a:cs typeface="+mn-cs"/>
              </a:rPr>
              <a:t>حالات الاستخدام: </a:t>
            </a:r>
            <a:r xmlns:a="http://schemas.openxmlformats.org/drawingml/2006/main">
              <a:rPr lang="ar" sz="1408" kern="1200" dirty="0">
                <a:solidFill>
                  <a:schemeClr val="tx1"/>
                </a:solidFill>
                <a:latin typeface="+mn-lt"/>
                <a:ea typeface="+mn-ea"/>
                <a:cs typeface="+mn-cs"/>
              </a:rPr>
              <a:t>إنها مفيدة بشكل خاص لتمثيل تنظيم الأنظمة واسعة النطاق، وتحديد الحدود بين الأنظمة الفرعية أو الوحدات، وإدارة التبعيات بين أجزاء مختلفة من النظام.</a:t>
            </a:r>
            <a:endParaRPr xmlns:a="http://schemas.openxmlformats.org/drawingml/2006/main" lang="tr-TR" sz="1600" dirty="0"/>
          </a:p>
        </p:txBody>
      </p:sp>
      <p:sp>
        <p:nvSpPr>
          <p:cNvPr id="7" name="Text Placeholder 6">
            <a:extLst>
              <a:ext uri="{FF2B5EF4-FFF2-40B4-BE49-F238E27FC236}">
                <a16:creationId xmlns:a16="http://schemas.microsoft.com/office/drawing/2014/main" id="{DBE3170D-425E-31DB-02AA-73CBFBCB1F87}"/>
              </a:ext>
            </a:extLst>
          </p:cNvPr>
          <p:cNvSpPr>
            <a:spLocks/>
          </p:cNvSpPr>
          <p:nvPr/>
        </p:nvSpPr>
        <p:spPr>
          <a:xfrm>
            <a:off x="6159156" y="1825625"/>
            <a:ext cx="4582474" cy="373779"/>
          </a:xfrm>
          <a:prstGeom prst="rect">
            <a:avLst/>
          </a:prstGeom>
        </p:spPr>
        <p:txBody>
          <a:bodyPr/>
          <a:lstStyle/>
          <a:p>
            <a:pPr xmlns:a="http://schemas.openxmlformats.org/drawingml/2006/main" defTabSz="804672">
              <a:spcAft>
                <a:spcPts val="600"/>
              </a:spcAft>
              <a:bidi/>
            </a:pPr>
            <a:r xmlns:a="http://schemas.openxmlformats.org/drawingml/2006/main">
              <a:rPr lang="ar" sz="1584" b="1" kern="1200" dirty="0">
                <a:solidFill>
                  <a:schemeClr val="tx1"/>
                </a:solidFill>
                <a:latin typeface="+mn-lt"/>
                <a:ea typeface="+mn-ea"/>
                <a:cs typeface="+mn-cs"/>
              </a:rPr>
              <a:t>مخطط الطبقة</a:t>
            </a:r>
            <a:endParaRPr xmlns:a="http://schemas.openxmlformats.org/drawingml/2006/main" lang="tr-TR" b="1" dirty="0"/>
          </a:p>
        </p:txBody>
      </p:sp>
      <p:sp>
        <p:nvSpPr>
          <p:cNvPr id="8" name="Content Placeholder 7">
            <a:extLst>
              <a:ext uri="{FF2B5EF4-FFF2-40B4-BE49-F238E27FC236}">
                <a16:creationId xmlns:a16="http://schemas.microsoft.com/office/drawing/2014/main" id="{213F47DC-C4DC-E67D-3D1E-AACC6CD06891}"/>
              </a:ext>
            </a:extLst>
          </p:cNvPr>
          <p:cNvSpPr>
            <a:spLocks/>
          </p:cNvSpPr>
          <p:nvPr/>
        </p:nvSpPr>
        <p:spPr>
          <a:xfrm>
            <a:off x="6161964" y="2279071"/>
            <a:ext cx="4582474" cy="3897892"/>
          </a:xfrm>
          <a:prstGeom prst="rect">
            <a:avLst/>
          </a:prstGeom>
        </p:spPr>
        <p:txBody>
          <a:bodyPr>
            <a:normAutofit fontScale="92500" lnSpcReduction="10000"/>
          </a:bodyPr>
          <a:lstStyle/>
          <a:p>
            <a:pPr xmlns:a="http://schemas.openxmlformats.org/drawingml/2006/main" defTabSz="804672">
              <a:lnSpc>
                <a:spcPct val="90000"/>
              </a:lnSpc>
              <a:spcAft>
                <a:spcPts val="600"/>
              </a:spcAft>
              <a:bidi/>
            </a:pPr>
            <a:r xmlns:a="http://schemas.openxmlformats.org/drawingml/2006/main">
              <a:rPr lang="ar" sz="1700" b="1" kern="1200" dirty="0">
                <a:solidFill>
                  <a:schemeClr val="tx1"/>
                </a:solidFill>
                <a:latin typeface="+mn-lt"/>
                <a:ea typeface="+mn-ea"/>
                <a:cs typeface="+mn-cs"/>
              </a:rPr>
              <a:t>الغرض: </a:t>
            </a:r>
            <a:r xmlns:a="http://schemas.openxmlformats.org/drawingml/2006/main">
              <a:rPr lang="ar" sz="1700" kern="1200" dirty="0">
                <a:solidFill>
                  <a:schemeClr val="tx1"/>
                </a:solidFill>
                <a:latin typeface="+mn-lt"/>
                <a:ea typeface="+mn-ea"/>
                <a:cs typeface="+mn-cs"/>
              </a:rPr>
              <a:t>تصور مخططات الفئات البنية الثابتة للنظام من خلال نمذجة الفئات والواجهات والعلاقات والسمات داخل النظام. وهي تحدد اللبنات الأساسية للنظام والعلاقات فيما بينها.</a:t>
            </a:r>
          </a:p>
          <a:p>
            <a:pPr xmlns:a="http://schemas.openxmlformats.org/drawingml/2006/main" defTabSz="804672">
              <a:lnSpc>
                <a:spcPct val="90000"/>
              </a:lnSpc>
              <a:spcAft>
                <a:spcPts val="600"/>
              </a:spcAft>
              <a:bidi/>
            </a:pPr>
            <a:r xmlns:a="http://schemas.openxmlformats.org/drawingml/2006/main">
              <a:rPr lang="ar" sz="1700" b="1" kern="1200" dirty="0">
                <a:solidFill>
                  <a:schemeClr val="tx1"/>
                </a:solidFill>
                <a:latin typeface="+mn-lt"/>
                <a:ea typeface="+mn-ea"/>
                <a:cs typeface="+mn-cs"/>
              </a:rPr>
              <a:t>المكونات: </a:t>
            </a:r>
            <a:r xmlns:a="http://schemas.openxmlformats.org/drawingml/2006/main">
              <a:rPr lang="ar" sz="1700" kern="1200" dirty="0">
                <a:solidFill>
                  <a:schemeClr val="tx1"/>
                </a:solidFill>
                <a:latin typeface="+mn-lt"/>
                <a:ea typeface="+mn-ea"/>
                <a:cs typeface="+mn-cs"/>
              </a:rPr>
              <a:t>المكونات الرئيسية لمخطط الفئة هي الفئات، والواجهات، والجمعيات، والتعميمات، والتجميعات، والتراكيب.</a:t>
            </a:r>
          </a:p>
          <a:p>
            <a:pPr xmlns:a="http://schemas.openxmlformats.org/drawingml/2006/main" defTabSz="804672">
              <a:lnSpc>
                <a:spcPct val="90000"/>
              </a:lnSpc>
              <a:spcAft>
                <a:spcPts val="600"/>
              </a:spcAft>
              <a:bidi/>
            </a:pPr>
            <a:r xmlns:a="http://schemas.openxmlformats.org/drawingml/2006/main">
              <a:rPr lang="ar" sz="1700" b="1" kern="1200" dirty="0">
                <a:solidFill>
                  <a:schemeClr val="tx1"/>
                </a:solidFill>
                <a:latin typeface="+mn-lt"/>
                <a:ea typeface="+mn-ea"/>
                <a:cs typeface="+mn-cs"/>
              </a:rPr>
              <a:t>التركيز: </a:t>
            </a:r>
            <a:r xmlns:a="http://schemas.openxmlformats.org/drawingml/2006/main">
              <a:rPr lang="ar" sz="1700" kern="1200" dirty="0">
                <a:solidFill>
                  <a:schemeClr val="tx1"/>
                </a:solidFill>
                <a:latin typeface="+mn-lt"/>
                <a:ea typeface="+mn-ea"/>
                <a:cs typeface="+mn-cs"/>
              </a:rPr>
              <a:t>تركز مخططات الفصل على بنية الفئات الفردية وعلاقاتها مع الفئات الأخرى. وهي توضح بالتفصيل سمات وأساليب وسلوكيات الطبقات، بالإضافة إلى التسلسل الهرمي للميراث والعلاقات بين الطبقات.</a:t>
            </a:r>
          </a:p>
          <a:p>
            <a:pPr xmlns:a="http://schemas.openxmlformats.org/drawingml/2006/main" defTabSz="804672">
              <a:lnSpc>
                <a:spcPct val="90000"/>
              </a:lnSpc>
              <a:spcAft>
                <a:spcPts val="600"/>
              </a:spcAft>
              <a:bidi/>
            </a:pPr>
            <a:r xmlns:a="http://schemas.openxmlformats.org/drawingml/2006/main">
              <a:rPr lang="ar" sz="1700" b="1" kern="1200" dirty="0">
                <a:solidFill>
                  <a:schemeClr val="tx1"/>
                </a:solidFill>
                <a:latin typeface="+mn-lt"/>
                <a:ea typeface="+mn-ea"/>
                <a:cs typeface="+mn-cs"/>
              </a:rPr>
              <a:t>حالات الاستخدام: </a:t>
            </a:r>
            <a:r xmlns:a="http://schemas.openxmlformats.org/drawingml/2006/main">
              <a:rPr lang="ar" sz="1700" kern="1200" dirty="0">
                <a:solidFill>
                  <a:schemeClr val="tx1"/>
                </a:solidFill>
                <a:latin typeface="+mn-lt"/>
                <a:ea typeface="+mn-ea"/>
                <a:cs typeface="+mn-cs"/>
              </a:rPr>
              <a:t>تُستخدم على نطاق واسع لتصميم ونمذجة بنية الأنظمة الموجهة للكائنات، بما في ذلك نمذجة البيانات، ونمذجة المجال، وتصميم بنيات البرامج.</a:t>
            </a:r>
            <a:endParaRPr xmlns:a="http://schemas.openxmlformats.org/drawingml/2006/main" lang="tr-TR" sz="1700" dirty="0"/>
          </a:p>
        </p:txBody>
      </p:sp>
    </p:spTree>
    <p:extLst>
      <p:ext uri="{BB962C8B-B14F-4D97-AF65-F5344CB8AC3E}">
        <p14:creationId xmlns:p14="http://schemas.microsoft.com/office/powerpoint/2010/main" val="165424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ight Triangle 17">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80B65B19-E449-D3C0-9339-D83659482194}"/>
              </a:ext>
            </a:extLst>
          </p:cNvPr>
          <p:cNvPicPr>
            <a:picLocks noGrp="1" noChangeAspect="1"/>
          </p:cNvPicPr>
          <p:nvPr>
            <p:ph idx="1"/>
          </p:nvPr>
        </p:nvPicPr>
        <p:blipFill>
          <a:blip r:embed="rId2"/>
          <a:stretch>
            <a:fillRect/>
          </a:stretch>
        </p:blipFill>
        <p:spPr>
          <a:xfrm>
            <a:off x="1854931" y="918546"/>
            <a:ext cx="5961173" cy="4979334"/>
          </a:xfrm>
          <a:prstGeom prst="rect">
            <a:avLst/>
          </a:prstGeom>
        </p:spPr>
      </p:pic>
    </p:spTree>
    <p:extLst>
      <p:ext uri="{BB962C8B-B14F-4D97-AF65-F5344CB8AC3E}">
        <p14:creationId xmlns:p14="http://schemas.microsoft.com/office/powerpoint/2010/main" val="299567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Freeform: Shape 103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Right Triangle 103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Package diagram - Wikipedia">
            <a:extLst>
              <a:ext uri="{FF2B5EF4-FFF2-40B4-BE49-F238E27FC236}">
                <a16:creationId xmlns:a16="http://schemas.microsoft.com/office/drawing/2014/main" id="{DDBCE6B1-8D57-2897-0A4B-8B15F860E5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1855" y="918546"/>
            <a:ext cx="6147325"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85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TotalTime>
  <Words>795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Paket Diyagramları</vt:lpstr>
      <vt:lpstr>Paket Diyagramı Nedir?</vt:lpstr>
      <vt:lpstr>Paketler</vt:lpstr>
      <vt:lpstr>Bağımlılıklar</vt:lpstr>
      <vt:lpstr>İlişkiler</vt:lpstr>
      <vt:lpstr>Paket İçeriği</vt:lpstr>
      <vt:lpstr>Paket Diyagramı vs Sınıf Diyagramı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Paket Diyagramları</dc:title>
  <dc:creator>Sarp Çoban</dc:creator>
  <cp:lastModifiedBy>Sarp Çoban</cp:lastModifiedBy>
  <cp:revision>1</cp:revision>
  <dcterms:created xsi:type="dcterms:W3CDTF">2024-05-02T09:54:36Z</dcterms:created>
  <dcterms:modified xsi:type="dcterms:W3CDTF">2024-05-02T20:02:57Z</dcterms:modified>
</cp:coreProperties>
</file>