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EA9EA-F0E7-4739-91B7-669314CB5F29}" v="23" dt="2024-03-22T06:37:14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p Çoban" userId="885f7f31fad60238" providerId="LiveId" clId="{198EA9EA-F0E7-4739-91B7-669314CB5F29}"/>
    <pc:docChg chg="undo custSel addSld delSld modSld sldOrd">
      <pc:chgData name="Sarp Çoban" userId="885f7f31fad60238" providerId="LiveId" clId="{198EA9EA-F0E7-4739-91B7-669314CB5F29}" dt="2024-03-22T06:41:38.383" v="506" actId="26606"/>
      <pc:docMkLst>
        <pc:docMk/>
      </pc:docMkLst>
      <pc:sldChg chg="addSp modSp new mod setBg">
        <pc:chgData name="Sarp Çoban" userId="885f7f31fad60238" providerId="LiveId" clId="{198EA9EA-F0E7-4739-91B7-669314CB5F29}" dt="2024-03-22T06:37:29.187" v="475" actId="26606"/>
        <pc:sldMkLst>
          <pc:docMk/>
          <pc:sldMk cId="4197363418" sldId="256"/>
        </pc:sldMkLst>
        <pc:spChg chg="mod">
          <ac:chgData name="Sarp Çoban" userId="885f7f31fad60238" providerId="LiveId" clId="{198EA9EA-F0E7-4739-91B7-669314CB5F29}" dt="2024-03-22T06:37:29.187" v="475" actId="26606"/>
          <ac:spMkLst>
            <pc:docMk/>
            <pc:sldMk cId="4197363418" sldId="256"/>
            <ac:spMk id="2" creationId="{2FD33C46-2C5E-B3DE-2743-2C2F5034C48B}"/>
          </ac:spMkLst>
        </pc:spChg>
        <pc:spChg chg="mod">
          <ac:chgData name="Sarp Çoban" userId="885f7f31fad60238" providerId="LiveId" clId="{198EA9EA-F0E7-4739-91B7-669314CB5F29}" dt="2024-03-22T06:37:29.187" v="475" actId="26606"/>
          <ac:spMkLst>
            <pc:docMk/>
            <pc:sldMk cId="4197363418" sldId="256"/>
            <ac:spMk id="3" creationId="{F5A975C2-6053-FF4F-BF91-28969DF559B3}"/>
          </ac:spMkLst>
        </pc:spChg>
        <pc:spChg chg="add">
          <ac:chgData name="Sarp Çoban" userId="885f7f31fad60238" providerId="LiveId" clId="{198EA9EA-F0E7-4739-91B7-669314CB5F29}" dt="2024-03-22T06:37:29.187" v="475" actId="26606"/>
          <ac:spMkLst>
            <pc:docMk/>
            <pc:sldMk cId="4197363418" sldId="256"/>
            <ac:spMk id="8" creationId="{943CAA20-3569-4189-9E48-239A229A86CA}"/>
          </ac:spMkLst>
        </pc:spChg>
        <pc:spChg chg="add">
          <ac:chgData name="Sarp Çoban" userId="885f7f31fad60238" providerId="LiveId" clId="{198EA9EA-F0E7-4739-91B7-669314CB5F29}" dt="2024-03-22T06:37:29.187" v="475" actId="26606"/>
          <ac:spMkLst>
            <pc:docMk/>
            <pc:sldMk cId="4197363418" sldId="256"/>
            <ac:spMk id="10" creationId="{DA542B6D-E775-4832-91DC-2D20F857813A}"/>
          </ac:spMkLst>
        </pc:spChg>
      </pc:sldChg>
      <pc:sldChg chg="addSp modSp new mod setBg">
        <pc:chgData name="Sarp Çoban" userId="885f7f31fad60238" providerId="LiveId" clId="{198EA9EA-F0E7-4739-91B7-669314CB5F29}" dt="2024-03-22T06:37:42.681" v="477" actId="123"/>
        <pc:sldMkLst>
          <pc:docMk/>
          <pc:sldMk cId="2846547095" sldId="257"/>
        </pc:sldMkLst>
        <pc:spChg chg="mod">
          <ac:chgData name="Sarp Çoban" userId="885f7f31fad60238" providerId="LiveId" clId="{198EA9EA-F0E7-4739-91B7-669314CB5F29}" dt="2024-03-22T06:37:37.778" v="476" actId="26606"/>
          <ac:spMkLst>
            <pc:docMk/>
            <pc:sldMk cId="2846547095" sldId="257"/>
            <ac:spMk id="2" creationId="{80BB2AA8-8BF6-BD89-7F4E-080EDF3A5892}"/>
          </ac:spMkLst>
        </pc:spChg>
        <pc:spChg chg="mod">
          <ac:chgData name="Sarp Çoban" userId="885f7f31fad60238" providerId="LiveId" clId="{198EA9EA-F0E7-4739-91B7-669314CB5F29}" dt="2024-03-22T06:37:42.681" v="477" actId="123"/>
          <ac:spMkLst>
            <pc:docMk/>
            <pc:sldMk cId="2846547095" sldId="257"/>
            <ac:spMk id="3" creationId="{BCDA82F2-AFF2-6AD4-FF91-C3BDB1C9AB28}"/>
          </ac:spMkLst>
        </pc:spChg>
        <pc:spChg chg="add">
          <ac:chgData name="Sarp Çoban" userId="885f7f31fad60238" providerId="LiveId" clId="{198EA9EA-F0E7-4739-91B7-669314CB5F29}" dt="2024-03-22T06:37:37.778" v="476" actId="26606"/>
          <ac:spMkLst>
            <pc:docMk/>
            <pc:sldMk cId="2846547095" sldId="257"/>
            <ac:spMk id="8" creationId="{7C32DF3D-3F59-481D-A237-77C31AD492C1}"/>
          </ac:spMkLst>
        </pc:spChg>
        <pc:spChg chg="add">
          <ac:chgData name="Sarp Çoban" userId="885f7f31fad60238" providerId="LiveId" clId="{198EA9EA-F0E7-4739-91B7-669314CB5F29}" dt="2024-03-22T06:37:37.778" v="476" actId="26606"/>
          <ac:spMkLst>
            <pc:docMk/>
            <pc:sldMk cId="2846547095" sldId="257"/>
            <ac:spMk id="10" creationId="{32F02326-30C4-4095-988F-932A425AE2DA}"/>
          </ac:spMkLst>
        </pc:spChg>
      </pc:sldChg>
      <pc:sldChg chg="addSp modSp new mod setBg">
        <pc:chgData name="Sarp Çoban" userId="885f7f31fad60238" providerId="LiveId" clId="{198EA9EA-F0E7-4739-91B7-669314CB5F29}" dt="2024-03-22T06:37:52.099" v="478" actId="26606"/>
        <pc:sldMkLst>
          <pc:docMk/>
          <pc:sldMk cId="3162626130" sldId="258"/>
        </pc:sldMkLst>
        <pc:spChg chg="mod">
          <ac:chgData name="Sarp Çoban" userId="885f7f31fad60238" providerId="LiveId" clId="{198EA9EA-F0E7-4739-91B7-669314CB5F29}" dt="2024-03-22T06:37:52.099" v="478" actId="26606"/>
          <ac:spMkLst>
            <pc:docMk/>
            <pc:sldMk cId="3162626130" sldId="258"/>
            <ac:spMk id="2" creationId="{0A6CB668-5ED2-9A82-1806-36A10CE9A398}"/>
          </ac:spMkLst>
        </pc:spChg>
        <pc:spChg chg="mod">
          <ac:chgData name="Sarp Çoban" userId="885f7f31fad60238" providerId="LiveId" clId="{198EA9EA-F0E7-4739-91B7-669314CB5F29}" dt="2024-03-22T06:37:52.099" v="478" actId="26606"/>
          <ac:spMkLst>
            <pc:docMk/>
            <pc:sldMk cId="3162626130" sldId="258"/>
            <ac:spMk id="3" creationId="{EC5AE79F-D157-EA8F-F538-E4C64CD5B10F}"/>
          </ac:spMkLst>
        </pc:spChg>
        <pc:spChg chg="add">
          <ac:chgData name="Sarp Çoban" userId="885f7f31fad60238" providerId="LiveId" clId="{198EA9EA-F0E7-4739-91B7-669314CB5F29}" dt="2024-03-22T06:37:52.099" v="478" actId="26606"/>
          <ac:spMkLst>
            <pc:docMk/>
            <pc:sldMk cId="3162626130" sldId="258"/>
            <ac:spMk id="10" creationId="{7B831B6F-405A-4B47-B9BB-5CA88F285844}"/>
          </ac:spMkLst>
        </pc:spChg>
        <pc:spChg chg="add">
          <ac:chgData name="Sarp Çoban" userId="885f7f31fad60238" providerId="LiveId" clId="{198EA9EA-F0E7-4739-91B7-669314CB5F29}" dt="2024-03-22T06:37:52.099" v="478" actId="26606"/>
          <ac:spMkLst>
            <pc:docMk/>
            <pc:sldMk cId="3162626130" sldId="258"/>
            <ac:spMk id="12" creationId="{953EE71A-6488-4203-A7C4-77102FD0DCCA}"/>
          </ac:spMkLst>
        </pc:spChg>
        <pc:picChg chg="add">
          <ac:chgData name="Sarp Çoban" userId="885f7f31fad60238" providerId="LiveId" clId="{198EA9EA-F0E7-4739-91B7-669314CB5F29}" dt="2024-03-22T06:37:52.099" v="478" actId="26606"/>
          <ac:picMkLst>
            <pc:docMk/>
            <pc:sldMk cId="3162626130" sldId="258"/>
            <ac:picMk id="7" creationId="{39E2C8D3-C497-8A81-041B-6AAA21392E6B}"/>
          </ac:picMkLst>
        </pc:picChg>
      </pc:sldChg>
      <pc:sldChg chg="addSp modSp new mod setBg">
        <pc:chgData name="Sarp Çoban" userId="885f7f31fad60238" providerId="LiveId" clId="{198EA9EA-F0E7-4739-91B7-669314CB5F29}" dt="2024-03-22T06:38:07.251" v="480" actId="123"/>
        <pc:sldMkLst>
          <pc:docMk/>
          <pc:sldMk cId="1663108308" sldId="259"/>
        </pc:sldMkLst>
        <pc:spChg chg="mod">
          <ac:chgData name="Sarp Çoban" userId="885f7f31fad60238" providerId="LiveId" clId="{198EA9EA-F0E7-4739-91B7-669314CB5F29}" dt="2024-03-22T06:37:58.306" v="479" actId="26606"/>
          <ac:spMkLst>
            <pc:docMk/>
            <pc:sldMk cId="1663108308" sldId="259"/>
            <ac:spMk id="2" creationId="{A8D61DD1-609D-3436-46C5-445DAFF56AAA}"/>
          </ac:spMkLst>
        </pc:spChg>
        <pc:spChg chg="mod">
          <ac:chgData name="Sarp Çoban" userId="885f7f31fad60238" providerId="LiveId" clId="{198EA9EA-F0E7-4739-91B7-669314CB5F29}" dt="2024-03-22T06:38:07.251" v="480" actId="123"/>
          <ac:spMkLst>
            <pc:docMk/>
            <pc:sldMk cId="1663108308" sldId="259"/>
            <ac:spMk id="3" creationId="{611DD835-18BA-CE0A-2675-44FDF711D816}"/>
          </ac:spMkLst>
        </pc:spChg>
        <pc:spChg chg="add">
          <ac:chgData name="Sarp Çoban" userId="885f7f31fad60238" providerId="LiveId" clId="{198EA9EA-F0E7-4739-91B7-669314CB5F29}" dt="2024-03-22T06:37:58.306" v="479" actId="26606"/>
          <ac:spMkLst>
            <pc:docMk/>
            <pc:sldMk cId="1663108308" sldId="259"/>
            <ac:spMk id="8" creationId="{C05CBC3C-2E5A-4839-8B9B-2E5A6ADF0F58}"/>
          </ac:spMkLst>
        </pc:spChg>
        <pc:spChg chg="add">
          <ac:chgData name="Sarp Çoban" userId="885f7f31fad60238" providerId="LiveId" clId="{198EA9EA-F0E7-4739-91B7-669314CB5F29}" dt="2024-03-22T06:37:58.306" v="479" actId="26606"/>
          <ac:spMkLst>
            <pc:docMk/>
            <pc:sldMk cId="1663108308" sldId="259"/>
            <ac:spMk id="10" creationId="{827FF362-FC97-4BF5-949B-D4ADFA26E457}"/>
          </ac:spMkLst>
        </pc:spChg>
      </pc:sldChg>
      <pc:sldChg chg="addSp delSp modSp new mod setBg">
        <pc:chgData name="Sarp Çoban" userId="885f7f31fad60238" providerId="LiveId" clId="{198EA9EA-F0E7-4739-91B7-669314CB5F29}" dt="2024-03-22T06:38:19.469" v="481" actId="26606"/>
        <pc:sldMkLst>
          <pc:docMk/>
          <pc:sldMk cId="2656878816" sldId="260"/>
        </pc:sldMkLst>
        <pc:spChg chg="mod">
          <ac:chgData name="Sarp Çoban" userId="885f7f31fad60238" providerId="LiveId" clId="{198EA9EA-F0E7-4739-91B7-669314CB5F29}" dt="2024-03-22T06:38:19.469" v="481" actId="26606"/>
          <ac:spMkLst>
            <pc:docMk/>
            <pc:sldMk cId="2656878816" sldId="260"/>
            <ac:spMk id="2" creationId="{24A5CA47-207D-D847-BEEE-E35BF16170A0}"/>
          </ac:spMkLst>
        </pc:spChg>
        <pc:spChg chg="del">
          <ac:chgData name="Sarp Çoban" userId="885f7f31fad60238" providerId="LiveId" clId="{198EA9EA-F0E7-4739-91B7-669314CB5F29}" dt="2024-03-22T06:14:57.653" v="197"/>
          <ac:spMkLst>
            <pc:docMk/>
            <pc:sldMk cId="2656878816" sldId="260"/>
            <ac:spMk id="3" creationId="{242BB505-6134-3038-7704-6A4D56230AD7}"/>
          </ac:spMkLst>
        </pc:spChg>
        <pc:spChg chg="add">
          <ac:chgData name="Sarp Çoban" userId="885f7f31fad60238" providerId="LiveId" clId="{198EA9EA-F0E7-4739-91B7-669314CB5F29}" dt="2024-03-22T06:38:19.469" v="481" actId="26606"/>
          <ac:spMkLst>
            <pc:docMk/>
            <pc:sldMk cId="2656878816" sldId="260"/>
            <ac:spMk id="1030" creationId="{D82BFCBD-833D-7565-2846-88B38103953D}"/>
          </ac:spMkLst>
        </pc:spChg>
        <pc:spChg chg="add">
          <ac:chgData name="Sarp Çoban" userId="885f7f31fad60238" providerId="LiveId" clId="{198EA9EA-F0E7-4739-91B7-669314CB5F29}" dt="2024-03-22T06:38:19.469" v="481" actId="26606"/>
          <ac:spMkLst>
            <pc:docMk/>
            <pc:sldMk cId="2656878816" sldId="260"/>
            <ac:spMk id="1033" creationId="{A8908DB7-C3A6-4FCB-9820-CEE02B398C4A}"/>
          </ac:spMkLst>
        </pc:spChg>
        <pc:spChg chg="add">
          <ac:chgData name="Sarp Çoban" userId="885f7f31fad60238" providerId="LiveId" clId="{198EA9EA-F0E7-4739-91B7-669314CB5F29}" dt="2024-03-22T06:38:19.469" v="481" actId="26606"/>
          <ac:spMkLst>
            <pc:docMk/>
            <pc:sldMk cId="2656878816" sldId="260"/>
            <ac:spMk id="1035" creationId="{535742DD-1B16-4E9D-B715-0D74B4574A68}"/>
          </ac:spMkLst>
        </pc:spChg>
        <pc:picChg chg="add mod">
          <ac:chgData name="Sarp Çoban" userId="885f7f31fad60238" providerId="LiveId" clId="{198EA9EA-F0E7-4739-91B7-669314CB5F29}" dt="2024-03-22T06:38:19.469" v="481" actId="26606"/>
          <ac:picMkLst>
            <pc:docMk/>
            <pc:sldMk cId="2656878816" sldId="260"/>
            <ac:picMk id="1026" creationId="{BAB95FB5-8D8A-9566-D45F-3E6300F3794E}"/>
          </ac:picMkLst>
        </pc:picChg>
      </pc:sldChg>
      <pc:sldChg chg="addSp modSp new mod setBg">
        <pc:chgData name="Sarp Çoban" userId="885f7f31fad60238" providerId="LiveId" clId="{198EA9EA-F0E7-4739-91B7-669314CB5F29}" dt="2024-03-22T06:38:29.025" v="483" actId="123"/>
        <pc:sldMkLst>
          <pc:docMk/>
          <pc:sldMk cId="1033238135" sldId="261"/>
        </pc:sldMkLst>
        <pc:spChg chg="mod">
          <ac:chgData name="Sarp Çoban" userId="885f7f31fad60238" providerId="LiveId" clId="{198EA9EA-F0E7-4739-91B7-669314CB5F29}" dt="2024-03-22T06:38:24.177" v="482" actId="26606"/>
          <ac:spMkLst>
            <pc:docMk/>
            <pc:sldMk cId="1033238135" sldId="261"/>
            <ac:spMk id="2" creationId="{BC2875DC-1A57-46A4-DE8E-0CE1E08CD0C2}"/>
          </ac:spMkLst>
        </pc:spChg>
        <pc:spChg chg="mod">
          <ac:chgData name="Sarp Çoban" userId="885f7f31fad60238" providerId="LiveId" clId="{198EA9EA-F0E7-4739-91B7-669314CB5F29}" dt="2024-03-22T06:38:29.025" v="483" actId="123"/>
          <ac:spMkLst>
            <pc:docMk/>
            <pc:sldMk cId="1033238135" sldId="261"/>
            <ac:spMk id="3" creationId="{A33CBD31-EA24-379F-0142-50AC678D9FCC}"/>
          </ac:spMkLst>
        </pc:spChg>
        <pc:spChg chg="add">
          <ac:chgData name="Sarp Çoban" userId="885f7f31fad60238" providerId="LiveId" clId="{198EA9EA-F0E7-4739-91B7-669314CB5F29}" dt="2024-03-22T06:38:24.177" v="482" actId="26606"/>
          <ac:spMkLst>
            <pc:docMk/>
            <pc:sldMk cId="1033238135" sldId="261"/>
            <ac:spMk id="8" creationId="{C05CBC3C-2E5A-4839-8B9B-2E5A6ADF0F58}"/>
          </ac:spMkLst>
        </pc:spChg>
        <pc:spChg chg="add">
          <ac:chgData name="Sarp Çoban" userId="885f7f31fad60238" providerId="LiveId" clId="{198EA9EA-F0E7-4739-91B7-669314CB5F29}" dt="2024-03-22T06:38:24.177" v="482" actId="26606"/>
          <ac:spMkLst>
            <pc:docMk/>
            <pc:sldMk cId="1033238135" sldId="261"/>
            <ac:spMk id="10" creationId="{827FF362-FC97-4BF5-949B-D4ADFA26E457}"/>
          </ac:spMkLst>
        </pc:spChg>
      </pc:sldChg>
      <pc:sldChg chg="addSp modSp new mod setBg">
        <pc:chgData name="Sarp Çoban" userId="885f7f31fad60238" providerId="LiveId" clId="{198EA9EA-F0E7-4739-91B7-669314CB5F29}" dt="2024-03-22T06:38:37.274" v="485" actId="123"/>
        <pc:sldMkLst>
          <pc:docMk/>
          <pc:sldMk cId="3384818924" sldId="262"/>
        </pc:sldMkLst>
        <pc:spChg chg="mod">
          <ac:chgData name="Sarp Çoban" userId="885f7f31fad60238" providerId="LiveId" clId="{198EA9EA-F0E7-4739-91B7-669314CB5F29}" dt="2024-03-22T06:38:33.929" v="484" actId="26606"/>
          <ac:spMkLst>
            <pc:docMk/>
            <pc:sldMk cId="3384818924" sldId="262"/>
            <ac:spMk id="2" creationId="{AB414265-D731-1BBB-6554-EDAE4BB9BA68}"/>
          </ac:spMkLst>
        </pc:spChg>
        <pc:spChg chg="mod">
          <ac:chgData name="Sarp Çoban" userId="885f7f31fad60238" providerId="LiveId" clId="{198EA9EA-F0E7-4739-91B7-669314CB5F29}" dt="2024-03-22T06:38:37.274" v="485" actId="123"/>
          <ac:spMkLst>
            <pc:docMk/>
            <pc:sldMk cId="3384818924" sldId="262"/>
            <ac:spMk id="3" creationId="{2BD7DDDF-CDA4-41BA-1EE9-431B04BA6C43}"/>
          </ac:spMkLst>
        </pc:spChg>
        <pc:spChg chg="add">
          <ac:chgData name="Sarp Çoban" userId="885f7f31fad60238" providerId="LiveId" clId="{198EA9EA-F0E7-4739-91B7-669314CB5F29}" dt="2024-03-22T06:38:33.929" v="484" actId="26606"/>
          <ac:spMkLst>
            <pc:docMk/>
            <pc:sldMk cId="3384818924" sldId="262"/>
            <ac:spMk id="8" creationId="{C05CBC3C-2E5A-4839-8B9B-2E5A6ADF0F58}"/>
          </ac:spMkLst>
        </pc:spChg>
        <pc:spChg chg="add">
          <ac:chgData name="Sarp Çoban" userId="885f7f31fad60238" providerId="LiveId" clId="{198EA9EA-F0E7-4739-91B7-669314CB5F29}" dt="2024-03-22T06:38:33.929" v="484" actId="26606"/>
          <ac:spMkLst>
            <pc:docMk/>
            <pc:sldMk cId="3384818924" sldId="262"/>
            <ac:spMk id="10" creationId="{827FF362-FC97-4BF5-949B-D4ADFA26E457}"/>
          </ac:spMkLst>
        </pc:spChg>
      </pc:sldChg>
      <pc:sldChg chg="addSp modSp new mod setBg">
        <pc:chgData name="Sarp Çoban" userId="885f7f31fad60238" providerId="LiveId" clId="{198EA9EA-F0E7-4739-91B7-669314CB5F29}" dt="2024-03-22T06:38:48.298" v="487" actId="123"/>
        <pc:sldMkLst>
          <pc:docMk/>
          <pc:sldMk cId="1754118259" sldId="263"/>
        </pc:sldMkLst>
        <pc:spChg chg="mod">
          <ac:chgData name="Sarp Çoban" userId="885f7f31fad60238" providerId="LiveId" clId="{198EA9EA-F0E7-4739-91B7-669314CB5F29}" dt="2024-03-22T06:38:44.442" v="486" actId="26606"/>
          <ac:spMkLst>
            <pc:docMk/>
            <pc:sldMk cId="1754118259" sldId="263"/>
            <ac:spMk id="2" creationId="{8B9402B4-FFFB-C2E3-365A-3DFDF284CFDE}"/>
          </ac:spMkLst>
        </pc:spChg>
        <pc:spChg chg="mod">
          <ac:chgData name="Sarp Çoban" userId="885f7f31fad60238" providerId="LiveId" clId="{198EA9EA-F0E7-4739-91B7-669314CB5F29}" dt="2024-03-22T06:38:48.298" v="487" actId="123"/>
          <ac:spMkLst>
            <pc:docMk/>
            <pc:sldMk cId="1754118259" sldId="263"/>
            <ac:spMk id="3" creationId="{8BBDBCFC-FF04-4EB6-DDE7-F966733227FC}"/>
          </ac:spMkLst>
        </pc:spChg>
        <pc:spChg chg="add">
          <ac:chgData name="Sarp Çoban" userId="885f7f31fad60238" providerId="LiveId" clId="{198EA9EA-F0E7-4739-91B7-669314CB5F29}" dt="2024-03-22T06:38:44.442" v="486" actId="26606"/>
          <ac:spMkLst>
            <pc:docMk/>
            <pc:sldMk cId="1754118259" sldId="263"/>
            <ac:spMk id="8" creationId="{C05CBC3C-2E5A-4839-8B9B-2E5A6ADF0F58}"/>
          </ac:spMkLst>
        </pc:spChg>
        <pc:spChg chg="add">
          <ac:chgData name="Sarp Çoban" userId="885f7f31fad60238" providerId="LiveId" clId="{198EA9EA-F0E7-4739-91B7-669314CB5F29}" dt="2024-03-22T06:38:44.442" v="486" actId="26606"/>
          <ac:spMkLst>
            <pc:docMk/>
            <pc:sldMk cId="1754118259" sldId="263"/>
            <ac:spMk id="10" creationId="{827FF362-FC97-4BF5-949B-D4ADFA26E457}"/>
          </ac:spMkLst>
        </pc:spChg>
      </pc:sldChg>
      <pc:sldChg chg="addSp delSp modSp new mod setBg">
        <pc:chgData name="Sarp Çoban" userId="885f7f31fad60238" providerId="LiveId" clId="{198EA9EA-F0E7-4739-91B7-669314CB5F29}" dt="2024-03-22T06:38:57.498" v="488" actId="26606"/>
        <pc:sldMkLst>
          <pc:docMk/>
          <pc:sldMk cId="1097200334" sldId="264"/>
        </pc:sldMkLst>
        <pc:spChg chg="mod">
          <ac:chgData name="Sarp Çoban" userId="885f7f31fad60238" providerId="LiveId" clId="{198EA9EA-F0E7-4739-91B7-669314CB5F29}" dt="2024-03-22T06:38:57.498" v="488" actId="26606"/>
          <ac:spMkLst>
            <pc:docMk/>
            <pc:sldMk cId="1097200334" sldId="264"/>
            <ac:spMk id="2" creationId="{687C84AA-7815-4AE2-1EEC-E29DC029A03E}"/>
          </ac:spMkLst>
        </pc:spChg>
        <pc:spChg chg="del">
          <ac:chgData name="Sarp Çoban" userId="885f7f31fad60238" providerId="LiveId" clId="{198EA9EA-F0E7-4739-91B7-669314CB5F29}" dt="2024-03-22T06:22:38.815" v="324"/>
          <ac:spMkLst>
            <pc:docMk/>
            <pc:sldMk cId="1097200334" sldId="264"/>
            <ac:spMk id="3" creationId="{6662D565-0E4A-2A8D-D303-0FA91D95390D}"/>
          </ac:spMkLst>
        </pc:spChg>
        <pc:spChg chg="add">
          <ac:chgData name="Sarp Çoban" userId="885f7f31fad60238" providerId="LiveId" clId="{198EA9EA-F0E7-4739-91B7-669314CB5F29}" dt="2024-03-22T06:38:57.498" v="488" actId="26606"/>
          <ac:spMkLst>
            <pc:docMk/>
            <pc:sldMk cId="1097200334" sldId="264"/>
            <ac:spMk id="8" creationId="{C55C644F-3A8D-AF33-7C47-904FF9A509E4}"/>
          </ac:spMkLst>
        </pc:spChg>
        <pc:spChg chg="add">
          <ac:chgData name="Sarp Çoban" userId="885f7f31fad60238" providerId="LiveId" clId="{198EA9EA-F0E7-4739-91B7-669314CB5F29}" dt="2024-03-22T06:38:57.498" v="488" actId="26606"/>
          <ac:spMkLst>
            <pc:docMk/>
            <pc:sldMk cId="1097200334" sldId="264"/>
            <ac:spMk id="11" creationId="{A8908DB7-C3A6-4FCB-9820-CEE02B398C4A}"/>
          </ac:spMkLst>
        </pc:spChg>
        <pc:spChg chg="add">
          <ac:chgData name="Sarp Çoban" userId="885f7f31fad60238" providerId="LiveId" clId="{198EA9EA-F0E7-4739-91B7-669314CB5F29}" dt="2024-03-22T06:38:57.498" v="488" actId="26606"/>
          <ac:spMkLst>
            <pc:docMk/>
            <pc:sldMk cId="1097200334" sldId="264"/>
            <ac:spMk id="13" creationId="{535742DD-1B16-4E9D-B715-0D74B4574A68}"/>
          </ac:spMkLst>
        </pc:spChg>
        <pc:picChg chg="add mod">
          <ac:chgData name="Sarp Çoban" userId="885f7f31fad60238" providerId="LiveId" clId="{198EA9EA-F0E7-4739-91B7-669314CB5F29}" dt="2024-03-22T06:38:57.498" v="488" actId="26606"/>
          <ac:picMkLst>
            <pc:docMk/>
            <pc:sldMk cId="1097200334" sldId="264"/>
            <ac:picMk id="4" creationId="{9A6BFADB-B7C4-5D98-9329-E162D9030C8F}"/>
          </ac:picMkLst>
        </pc:picChg>
      </pc:sldChg>
      <pc:sldChg chg="addSp modSp new mod ord setBg">
        <pc:chgData name="Sarp Çoban" userId="885f7f31fad60238" providerId="LiveId" clId="{198EA9EA-F0E7-4739-91B7-669314CB5F29}" dt="2024-03-22T06:39:25.585" v="494" actId="962"/>
        <pc:sldMkLst>
          <pc:docMk/>
          <pc:sldMk cId="37377552" sldId="265"/>
        </pc:sldMkLst>
        <pc:spChg chg="mod">
          <ac:chgData name="Sarp Çoban" userId="885f7f31fad60238" providerId="LiveId" clId="{198EA9EA-F0E7-4739-91B7-669314CB5F29}" dt="2024-03-22T06:39:21.033" v="489" actId="26606"/>
          <ac:spMkLst>
            <pc:docMk/>
            <pc:sldMk cId="37377552" sldId="265"/>
            <ac:spMk id="2" creationId="{0C752FFD-7A9C-7958-4564-CC5136273207}"/>
          </ac:spMkLst>
        </pc:spChg>
        <pc:spChg chg="mod">
          <ac:chgData name="Sarp Çoban" userId="885f7f31fad60238" providerId="LiveId" clId="{198EA9EA-F0E7-4739-91B7-669314CB5F29}" dt="2024-03-22T06:39:25.585" v="494" actId="962"/>
          <ac:spMkLst>
            <pc:docMk/>
            <pc:sldMk cId="37377552" sldId="265"/>
            <ac:spMk id="3" creationId="{FD70D63E-CC9D-5349-AEC7-8E1B5B815EC3}"/>
          </ac:spMkLst>
        </pc:spChg>
        <pc:spChg chg="add">
          <ac:chgData name="Sarp Çoban" userId="885f7f31fad60238" providerId="LiveId" clId="{198EA9EA-F0E7-4739-91B7-669314CB5F29}" dt="2024-03-22T06:39:21.033" v="489" actId="26606"/>
          <ac:spMkLst>
            <pc:docMk/>
            <pc:sldMk cId="37377552" sldId="265"/>
            <ac:spMk id="10" creationId="{69D47016-023F-44BD-981C-50E7A10A6609}"/>
          </ac:spMkLst>
        </pc:spChg>
        <pc:spChg chg="add">
          <ac:chgData name="Sarp Çoban" userId="885f7f31fad60238" providerId="LiveId" clId="{198EA9EA-F0E7-4739-91B7-669314CB5F29}" dt="2024-03-22T06:39:21.033" v="489" actId="26606"/>
          <ac:spMkLst>
            <pc:docMk/>
            <pc:sldMk cId="37377552" sldId="265"/>
            <ac:spMk id="12" creationId="{6D8B37B0-0682-433E-BC8D-498C04ABD9A7}"/>
          </ac:spMkLst>
        </pc:spChg>
        <pc:picChg chg="add mod">
          <ac:chgData name="Sarp Çoban" userId="885f7f31fad60238" providerId="LiveId" clId="{198EA9EA-F0E7-4739-91B7-669314CB5F29}" dt="2024-03-22T06:39:25.583" v="493" actId="27614"/>
          <ac:picMkLst>
            <pc:docMk/>
            <pc:sldMk cId="37377552" sldId="265"/>
            <ac:picMk id="4" creationId="{F9D7A362-6C09-AE43-047F-6644863EF1AE}"/>
          </ac:picMkLst>
        </pc:picChg>
        <pc:picChg chg="add mod">
          <ac:chgData name="Sarp Çoban" userId="885f7f31fad60238" providerId="LiveId" clId="{198EA9EA-F0E7-4739-91B7-669314CB5F29}" dt="2024-03-22T06:39:25.476" v="491" actId="27614"/>
          <ac:picMkLst>
            <pc:docMk/>
            <pc:sldMk cId="37377552" sldId="265"/>
            <ac:picMk id="5" creationId="{FD3F9277-399E-8320-075D-A1E25F265101}"/>
          </ac:picMkLst>
        </pc:picChg>
      </pc:sldChg>
      <pc:sldChg chg="addSp modSp new mod setBg">
        <pc:chgData name="Sarp Çoban" userId="885f7f31fad60238" providerId="LiveId" clId="{198EA9EA-F0E7-4739-91B7-669314CB5F29}" dt="2024-03-22T06:40:31.281" v="503" actId="123"/>
        <pc:sldMkLst>
          <pc:docMk/>
          <pc:sldMk cId="2598697381" sldId="266"/>
        </pc:sldMkLst>
        <pc:spChg chg="mod">
          <ac:chgData name="Sarp Çoban" userId="885f7f31fad60238" providerId="LiveId" clId="{198EA9EA-F0E7-4739-91B7-669314CB5F29}" dt="2024-03-22T06:40:26.420" v="502" actId="26606"/>
          <ac:spMkLst>
            <pc:docMk/>
            <pc:sldMk cId="2598697381" sldId="266"/>
            <ac:spMk id="2" creationId="{932BA51E-66E3-2E79-38A9-0DC126763E9F}"/>
          </ac:spMkLst>
        </pc:spChg>
        <pc:spChg chg="mod ord">
          <ac:chgData name="Sarp Çoban" userId="885f7f31fad60238" providerId="LiveId" clId="{198EA9EA-F0E7-4739-91B7-669314CB5F29}" dt="2024-03-22T06:40:31.281" v="503" actId="123"/>
          <ac:spMkLst>
            <pc:docMk/>
            <pc:sldMk cId="2598697381" sldId="266"/>
            <ac:spMk id="3" creationId="{23231774-BE8D-4901-5B82-40D1C70E8296}"/>
          </ac:spMkLst>
        </pc:spChg>
        <pc:spChg chg="add">
          <ac:chgData name="Sarp Çoban" userId="885f7f31fad60238" providerId="LiveId" clId="{198EA9EA-F0E7-4739-91B7-669314CB5F29}" dt="2024-03-22T06:40:26.420" v="502" actId="26606"/>
          <ac:spMkLst>
            <pc:docMk/>
            <pc:sldMk cId="2598697381" sldId="266"/>
            <ac:spMk id="2055" creationId="{A8908DB7-C3A6-4FCB-9820-CEE02B398C4A}"/>
          </ac:spMkLst>
        </pc:spChg>
        <pc:spChg chg="add">
          <ac:chgData name="Sarp Çoban" userId="885f7f31fad60238" providerId="LiveId" clId="{198EA9EA-F0E7-4739-91B7-669314CB5F29}" dt="2024-03-22T06:40:26.420" v="502" actId="26606"/>
          <ac:spMkLst>
            <pc:docMk/>
            <pc:sldMk cId="2598697381" sldId="266"/>
            <ac:spMk id="2057" creationId="{535742DD-1B16-4E9D-B715-0D74B4574A68}"/>
          </ac:spMkLst>
        </pc:spChg>
        <pc:picChg chg="add mod">
          <ac:chgData name="Sarp Çoban" userId="885f7f31fad60238" providerId="LiveId" clId="{198EA9EA-F0E7-4739-91B7-669314CB5F29}" dt="2024-03-22T06:40:26.420" v="502" actId="26606"/>
          <ac:picMkLst>
            <pc:docMk/>
            <pc:sldMk cId="2598697381" sldId="266"/>
            <ac:picMk id="2050" creationId="{9D9C1240-B20E-47DC-C500-196FEC410971}"/>
          </ac:picMkLst>
        </pc:picChg>
      </pc:sldChg>
      <pc:sldChg chg="addSp modSp new mod setBg">
        <pc:chgData name="Sarp Çoban" userId="885f7f31fad60238" providerId="LiveId" clId="{198EA9EA-F0E7-4739-91B7-669314CB5F29}" dt="2024-03-22T06:40:10.561" v="501" actId="962"/>
        <pc:sldMkLst>
          <pc:docMk/>
          <pc:sldMk cId="3779121922" sldId="267"/>
        </pc:sldMkLst>
        <pc:spChg chg="mod">
          <ac:chgData name="Sarp Çoban" userId="885f7f31fad60238" providerId="LiveId" clId="{198EA9EA-F0E7-4739-91B7-669314CB5F29}" dt="2024-03-22T06:40:05.591" v="498" actId="26606"/>
          <ac:spMkLst>
            <pc:docMk/>
            <pc:sldMk cId="3779121922" sldId="267"/>
            <ac:spMk id="2" creationId="{C4E8E02D-37B4-881D-0CD0-11DA112F5FB0}"/>
          </ac:spMkLst>
        </pc:spChg>
        <pc:spChg chg="mod ord">
          <ac:chgData name="Sarp Çoban" userId="885f7f31fad60238" providerId="LiveId" clId="{198EA9EA-F0E7-4739-91B7-669314CB5F29}" dt="2024-03-22T06:40:10.561" v="501" actId="962"/>
          <ac:spMkLst>
            <pc:docMk/>
            <pc:sldMk cId="3779121922" sldId="267"/>
            <ac:spMk id="3" creationId="{16FC0BB5-4A89-F8F9-EFE7-AF671E814B0B}"/>
          </ac:spMkLst>
        </pc:spChg>
        <pc:spChg chg="add">
          <ac:chgData name="Sarp Çoban" userId="885f7f31fad60238" providerId="LiveId" clId="{198EA9EA-F0E7-4739-91B7-669314CB5F29}" dt="2024-03-22T06:40:05.591" v="498" actId="26606"/>
          <ac:spMkLst>
            <pc:docMk/>
            <pc:sldMk cId="3779121922" sldId="267"/>
            <ac:spMk id="9" creationId="{A8908DB7-C3A6-4FCB-9820-CEE02B398C4A}"/>
          </ac:spMkLst>
        </pc:spChg>
        <pc:spChg chg="add">
          <ac:chgData name="Sarp Çoban" userId="885f7f31fad60238" providerId="LiveId" clId="{198EA9EA-F0E7-4739-91B7-669314CB5F29}" dt="2024-03-22T06:40:05.591" v="498" actId="26606"/>
          <ac:spMkLst>
            <pc:docMk/>
            <pc:sldMk cId="3779121922" sldId="267"/>
            <ac:spMk id="11" creationId="{535742DD-1B16-4E9D-B715-0D74B4574A68}"/>
          </ac:spMkLst>
        </pc:spChg>
        <pc:picChg chg="add mod">
          <ac:chgData name="Sarp Çoban" userId="885f7f31fad60238" providerId="LiveId" clId="{198EA9EA-F0E7-4739-91B7-669314CB5F29}" dt="2024-03-22T06:40:10.561" v="500" actId="27614"/>
          <ac:picMkLst>
            <pc:docMk/>
            <pc:sldMk cId="3779121922" sldId="267"/>
            <ac:picMk id="4" creationId="{44A39FC8-982C-85E7-8DBB-893C239AA890}"/>
          </ac:picMkLst>
        </pc:picChg>
      </pc:sldChg>
      <pc:sldChg chg="addSp modSp new mod setBg">
        <pc:chgData name="Sarp Çoban" userId="885f7f31fad60238" providerId="LiveId" clId="{198EA9EA-F0E7-4739-91B7-669314CB5F29}" dt="2024-03-22T06:41:30.002" v="505" actId="123"/>
        <pc:sldMkLst>
          <pc:docMk/>
          <pc:sldMk cId="1273101777" sldId="268"/>
        </pc:sldMkLst>
        <pc:spChg chg="mod">
          <ac:chgData name="Sarp Çoban" userId="885f7f31fad60238" providerId="LiveId" clId="{198EA9EA-F0E7-4739-91B7-669314CB5F29}" dt="2024-03-22T06:41:25.223" v="504" actId="26606"/>
          <ac:spMkLst>
            <pc:docMk/>
            <pc:sldMk cId="1273101777" sldId="268"/>
            <ac:spMk id="2" creationId="{AAE5CE35-7022-09A1-C68A-FF0BC9E074DC}"/>
          </ac:spMkLst>
        </pc:spChg>
        <pc:spChg chg="mod ord">
          <ac:chgData name="Sarp Çoban" userId="885f7f31fad60238" providerId="LiveId" clId="{198EA9EA-F0E7-4739-91B7-669314CB5F29}" dt="2024-03-22T06:41:30.002" v="505" actId="123"/>
          <ac:spMkLst>
            <pc:docMk/>
            <pc:sldMk cId="1273101777" sldId="268"/>
            <ac:spMk id="3" creationId="{0380CAB0-AC54-C43D-6DEB-A660106251BF}"/>
          </ac:spMkLst>
        </pc:spChg>
        <pc:spChg chg="add">
          <ac:chgData name="Sarp Çoban" userId="885f7f31fad60238" providerId="LiveId" clId="{198EA9EA-F0E7-4739-91B7-669314CB5F29}" dt="2024-03-22T06:41:25.223" v="504" actId="26606"/>
          <ac:spMkLst>
            <pc:docMk/>
            <pc:sldMk cId="1273101777" sldId="268"/>
            <ac:spMk id="3079" creationId="{84ECDE7A-6944-466D-8FFE-149A29BA6BAE}"/>
          </ac:spMkLst>
        </pc:spChg>
        <pc:spChg chg="add">
          <ac:chgData name="Sarp Çoban" userId="885f7f31fad60238" providerId="LiveId" clId="{198EA9EA-F0E7-4739-91B7-669314CB5F29}" dt="2024-03-22T06:41:25.223" v="504" actId="26606"/>
          <ac:spMkLst>
            <pc:docMk/>
            <pc:sldMk cId="1273101777" sldId="268"/>
            <ac:spMk id="3081" creationId="{B3420082-9415-44EC-802E-C77D71D59C57}"/>
          </ac:spMkLst>
        </pc:spChg>
        <pc:spChg chg="add">
          <ac:chgData name="Sarp Çoban" userId="885f7f31fad60238" providerId="LiveId" clId="{198EA9EA-F0E7-4739-91B7-669314CB5F29}" dt="2024-03-22T06:41:25.223" v="504" actId="26606"/>
          <ac:spMkLst>
            <pc:docMk/>
            <pc:sldMk cId="1273101777" sldId="268"/>
            <ac:spMk id="3083" creationId="{55A52C45-1FCB-4636-A80F-2849B8226C01}"/>
          </ac:spMkLst>
        </pc:spChg>
        <pc:spChg chg="add">
          <ac:chgData name="Sarp Çoban" userId="885f7f31fad60238" providerId="LiveId" clId="{198EA9EA-F0E7-4739-91B7-669314CB5F29}" dt="2024-03-22T06:41:25.223" v="504" actId="26606"/>
          <ac:spMkLst>
            <pc:docMk/>
            <pc:sldMk cId="1273101777" sldId="268"/>
            <ac:spMk id="3085" creationId="{768EB4DD-3704-43AD-92B3-C4E0C6EA92CB}"/>
          </ac:spMkLst>
        </pc:spChg>
        <pc:picChg chg="add mod">
          <ac:chgData name="Sarp Çoban" userId="885f7f31fad60238" providerId="LiveId" clId="{198EA9EA-F0E7-4739-91B7-669314CB5F29}" dt="2024-03-22T06:41:25.223" v="504" actId="26606"/>
          <ac:picMkLst>
            <pc:docMk/>
            <pc:sldMk cId="1273101777" sldId="268"/>
            <ac:picMk id="3074" creationId="{B633A555-B68B-D3B5-1EBA-369D6B778A70}"/>
          </ac:picMkLst>
        </pc:picChg>
      </pc:sldChg>
      <pc:sldChg chg="addSp delSp modSp new mod setBg">
        <pc:chgData name="Sarp Çoban" userId="885f7f31fad60238" providerId="LiveId" clId="{198EA9EA-F0E7-4739-91B7-669314CB5F29}" dt="2024-03-22T06:41:38.383" v="506" actId="26606"/>
        <pc:sldMkLst>
          <pc:docMk/>
          <pc:sldMk cId="3085539208" sldId="269"/>
        </pc:sldMkLst>
        <pc:spChg chg="mod">
          <ac:chgData name="Sarp Çoban" userId="885f7f31fad60238" providerId="LiveId" clId="{198EA9EA-F0E7-4739-91B7-669314CB5F29}" dt="2024-03-22T06:41:38.383" v="506" actId="26606"/>
          <ac:spMkLst>
            <pc:docMk/>
            <pc:sldMk cId="3085539208" sldId="269"/>
            <ac:spMk id="2" creationId="{AB8A22A2-D896-D32A-76F7-3E71631C8F70}"/>
          </ac:spMkLst>
        </pc:spChg>
        <pc:spChg chg="del">
          <ac:chgData name="Sarp Çoban" userId="885f7f31fad60238" providerId="LiveId" clId="{198EA9EA-F0E7-4739-91B7-669314CB5F29}" dt="2024-03-22T06:36:37.161" v="472"/>
          <ac:spMkLst>
            <pc:docMk/>
            <pc:sldMk cId="3085539208" sldId="269"/>
            <ac:spMk id="3" creationId="{047207A3-87F4-EA05-1FE5-4FC46393044A}"/>
          </ac:spMkLst>
        </pc:spChg>
        <pc:spChg chg="add mod ord">
          <ac:chgData name="Sarp Çoban" userId="885f7f31fad60238" providerId="LiveId" clId="{198EA9EA-F0E7-4739-91B7-669314CB5F29}" dt="2024-03-22T06:41:38.383" v="506" actId="26606"/>
          <ac:spMkLst>
            <pc:docMk/>
            <pc:sldMk cId="3085539208" sldId="269"/>
            <ac:spMk id="4" creationId="{163F6F8E-E4D7-0E9C-7F93-15BDB5B43A7F}"/>
          </ac:spMkLst>
        </pc:spChg>
        <pc:spChg chg="add">
          <ac:chgData name="Sarp Çoban" userId="885f7f31fad60238" providerId="LiveId" clId="{198EA9EA-F0E7-4739-91B7-669314CB5F29}" dt="2024-03-22T06:36:40.194" v="473"/>
          <ac:spMkLst>
            <pc:docMk/>
            <pc:sldMk cId="3085539208" sldId="269"/>
            <ac:spMk id="5" creationId="{D59B87F2-2332-6F19-1355-3412CFAAA88D}"/>
          </ac:spMkLst>
        </pc:spChg>
        <pc:spChg chg="add">
          <ac:chgData name="Sarp Çoban" userId="885f7f31fad60238" providerId="LiveId" clId="{198EA9EA-F0E7-4739-91B7-669314CB5F29}" dt="2024-03-22T06:41:38.383" v="506" actId="26606"/>
          <ac:spMkLst>
            <pc:docMk/>
            <pc:sldMk cId="3085539208" sldId="269"/>
            <ac:spMk id="5131" creationId="{A8908DB7-C3A6-4FCB-9820-CEE02B398C4A}"/>
          </ac:spMkLst>
        </pc:spChg>
        <pc:spChg chg="add">
          <ac:chgData name="Sarp Çoban" userId="885f7f31fad60238" providerId="LiveId" clId="{198EA9EA-F0E7-4739-91B7-669314CB5F29}" dt="2024-03-22T06:41:38.383" v="506" actId="26606"/>
          <ac:spMkLst>
            <pc:docMk/>
            <pc:sldMk cId="3085539208" sldId="269"/>
            <ac:spMk id="5133" creationId="{535742DD-1B16-4E9D-B715-0D74B4574A68}"/>
          </ac:spMkLst>
        </pc:spChg>
        <pc:picChg chg="add mod">
          <ac:chgData name="Sarp Çoban" userId="885f7f31fad60238" providerId="LiveId" clId="{198EA9EA-F0E7-4739-91B7-669314CB5F29}" dt="2024-03-22T06:41:38.383" v="506" actId="26606"/>
          <ac:picMkLst>
            <pc:docMk/>
            <pc:sldMk cId="3085539208" sldId="269"/>
            <ac:picMk id="5126" creationId="{B52BF4EB-083B-631B-E9EE-C358FFB9F6E6}"/>
          </ac:picMkLst>
        </pc:picChg>
      </pc:sldChg>
      <pc:sldChg chg="addSp delSp modSp new del">
        <pc:chgData name="Sarp Çoban" userId="885f7f31fad60238" providerId="LiveId" clId="{198EA9EA-F0E7-4739-91B7-669314CB5F29}" dt="2024-03-22T06:35:50.378" v="465" actId="680"/>
        <pc:sldMkLst>
          <pc:docMk/>
          <pc:sldMk cId="3159117635" sldId="269"/>
        </pc:sldMkLst>
        <pc:spChg chg="add del">
          <ac:chgData name="Sarp Çoban" userId="885f7f31fad60238" providerId="LiveId" clId="{198EA9EA-F0E7-4739-91B7-669314CB5F29}" dt="2024-03-22T06:35:49.567" v="464"/>
          <ac:spMkLst>
            <pc:docMk/>
            <pc:sldMk cId="3159117635" sldId="269"/>
            <ac:spMk id="3" creationId="{D6E8DA0E-874C-A1DE-19E0-F3457B94529F}"/>
          </ac:spMkLst>
        </pc:spChg>
        <pc:spChg chg="add mod">
          <ac:chgData name="Sarp Çoban" userId="885f7f31fad60238" providerId="LiveId" clId="{198EA9EA-F0E7-4739-91B7-669314CB5F29}" dt="2024-03-22T06:35:49.567" v="464"/>
          <ac:spMkLst>
            <pc:docMk/>
            <pc:sldMk cId="3159117635" sldId="269"/>
            <ac:spMk id="4" creationId="{B0BECBA1-D7C7-6FDD-E21D-7EBB5F196F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ADBE-086C-036C-DCBC-2C30F64E2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4587F-0E23-E4C3-E7B6-F807A2027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D0E2-A5BB-6ED1-B0B9-0EBDB928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30.03.2024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02F5-8835-F111-B526-CFB389BB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6F353-D83E-25E5-7EA5-0F179EA9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59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E5AA-B111-9F4A-8150-948B4095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209E0-ABA5-FEF3-B23A-10F964A40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18C2-FC33-6D0D-89B2-018F3EF2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30.03.2024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888D-5E5C-05BD-703F-06C4E36B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E5DA-8CC8-D993-66AA-F97367F8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4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A76E4-C91D-6637-8B3B-9B1E1BC5A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A312-9691-F3AD-AE8C-D642A403B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E9D7-FF78-64E2-BBBE-902657C4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30.03.2024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989D-BBF2-23A7-AFA0-6B5905BC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DCBC-25F9-BC9C-47AF-B0D1B5C4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20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720B-499D-6C5C-6396-25359CA7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1916-2EE5-AE37-DB4C-9A629CEDF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C27D1-3E56-D671-9B19-4978700C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30.03.2024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82BDC-09A3-0FA6-B896-A01D8063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4E51-7F8C-CF19-C491-E0BBB74B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093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BCA3-A83D-0D6A-867A-230B0B42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0AC32-EC53-4C3D-2058-E3A235A65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2EFA-CBB2-E92B-7E6E-E44A6510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30.03.2024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0AE7-12ED-5683-3EE9-C41CF77E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25B7-5294-3231-D409-F5E08E08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08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566F-ACD2-D8F5-6811-B4385602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6B7A-84EF-1840-5A56-1630363D4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2F5E0-010B-1067-37EA-617FBBF67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C0662-97E9-CFAD-F4F2-BEC6BC6D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30.03.2024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0C260-B23F-0F6B-EB40-EA180ACE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2E79E-2988-9E0C-14A7-5422E671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775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3FCB-D92B-E5B3-22F9-CA4CFCE7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671A-C963-2100-A48E-128C0EDDE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6F6D-2A68-6E2D-E4D2-B22D322A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F3AAB-6AA2-AEA6-C76E-56BA8FF43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50870-CDCF-4FFD-E129-4E9D35387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6A18B-2626-7FDD-398A-B11DE218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30.03.2024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F833C-87DB-18B8-03AC-07C6ADE1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996BD-6452-E83E-177A-D461B757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043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53C1-B518-A632-C3FB-CE7B0A2B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D6AB6-5B1E-89FB-286C-25C6D235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30.03.2024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EC812-3337-C83D-ED2D-B4224A26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D1F15-5DA0-2DD8-76F7-07314AEA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808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64786-523A-EF3A-99A5-EB451E23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30.03.2024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1FFA6-2A8E-6A91-7D36-654A1309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F5A02-C233-8E49-FC29-78121EF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69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72F6-8AA6-D865-0DDB-22798E15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5E32-0880-2A98-96C0-F7266162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72635-76E8-1E25-B60B-9FFD5A89E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058C8-81EB-578E-FD52-C875EA84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30.03.2024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A9D16-AF6A-48BE-DFC6-68E40B4C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DF8A4-1C07-ADBD-AC78-A6B2FBAF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95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065F-34CC-FEA5-286C-D6DF6D93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A36C2-E554-6951-C615-E8F83810A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4770B-480E-DBDB-C9B7-DE00B1E1A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BEDC9-D04F-87CD-3FDE-1285131D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9368-940E-4207-8FE1-7438365FD8BF}" type="datetimeFigureOut">
              <a:rPr lang="tr-TR" smtClean="0"/>
              <a:t>30.03.2024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90000-AE1B-9971-57FE-04E29FDB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00DD4-2E45-1B65-7AD9-F443F0F8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97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CF18D-2302-21BF-7A6B-0D269A17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1B271-AD52-23E2-9BB2-2288709DE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2D5B-0B13-C625-A6E6-141897874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39368-940E-4207-8FE1-7438365FD8BF}" type="datetimeFigureOut">
              <a:rPr lang="tr-TR" smtClean="0"/>
              <a:t>30.03.2024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725F-9D47-1E29-29B2-67BE59957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1631-3EA5-38A2-BBC9-F10341EAA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553DD-8449-4B94-B870-35ED3EA615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6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33C46-2C5E-B3DE-2743-2C2F5034C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tr-TR" sz="6600"/>
              <a:t>Varlık İlişki Diyagramları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975C2-6053-FF4F-BF91-28969DF55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Arş. Gör. Sarp ÇOBAN</a:t>
            </a:r>
            <a:endParaRPr lang="tr-TR"/>
          </a:p>
          <a:p>
            <a:pPr algn="l"/>
            <a:r>
              <a:rPr lang="tr-TR" dirty="0"/>
              <a:t>sarp.coban@samsun.edu.tr</a:t>
            </a:r>
            <a:endParaRPr lang="tr-TR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52FFD-7A9C-7958-4564-CC513627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tr-TR" sz="4800"/>
              <a:t>Öznitelikler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D63E-CC9D-5349-AEC7-8E1B5B81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algn="just"/>
            <a:r>
              <a:rPr lang="tr-TR" sz="1700" dirty="0"/>
              <a:t>Öznitelikler, yakaladıkları belirli veri öğelerini temsil eden açıklayıcı adlarla etiketlenir. Örneğin, bir Müşteri varlığı için öznitelikler </a:t>
            </a:r>
            <a:r>
              <a:rPr lang="tr-TR" sz="1700" dirty="0" err="1"/>
              <a:t>CustomerID</a:t>
            </a:r>
            <a:r>
              <a:rPr lang="tr-TR" sz="1700" dirty="0"/>
              <a:t>, </a:t>
            </a:r>
            <a:r>
              <a:rPr lang="tr-TR" sz="1700" dirty="0" err="1"/>
              <a:t>FirstName</a:t>
            </a:r>
            <a:r>
              <a:rPr lang="tr-TR" sz="1700" dirty="0"/>
              <a:t>, </a:t>
            </a:r>
            <a:r>
              <a:rPr lang="tr-TR" sz="1700" dirty="0" err="1"/>
              <a:t>LastName</a:t>
            </a:r>
            <a:r>
              <a:rPr lang="tr-TR" sz="1700" dirty="0"/>
              <a:t>, </a:t>
            </a:r>
            <a:r>
              <a:rPr lang="tr-TR" sz="1700" dirty="0" err="1"/>
              <a:t>Email</a:t>
            </a:r>
            <a:r>
              <a:rPr lang="tr-TR" sz="1700" dirty="0"/>
              <a:t>, Phone, </a:t>
            </a:r>
            <a:r>
              <a:rPr lang="tr-TR" sz="1700" dirty="0" err="1"/>
              <a:t>Address</a:t>
            </a:r>
            <a:r>
              <a:rPr lang="tr-TR" sz="1700" dirty="0"/>
              <a:t>, vb. içerebilir.</a:t>
            </a:r>
          </a:p>
          <a:p>
            <a:pPr algn="just"/>
            <a:r>
              <a:rPr lang="tr-TR" sz="1700" b="1" dirty="0"/>
              <a:t>Basit Öznitelik: </a:t>
            </a:r>
            <a:r>
              <a:rPr lang="tr-TR" sz="1700" dirty="0"/>
              <a:t>Basit öznitelik, daha küçük alt parçalara bölünemeyen ve Ad, </a:t>
            </a:r>
            <a:r>
              <a:rPr lang="tr-TR" sz="1700" dirty="0" err="1"/>
              <a:t>Soyad</a:t>
            </a:r>
            <a:r>
              <a:rPr lang="tr-TR" sz="1700" dirty="0"/>
              <a:t>, E-posta vb. gibi atomik, bölünemez bir veri öğesini temsil eden bir özniteliktir.</a:t>
            </a:r>
          </a:p>
          <a:p>
            <a:endParaRPr lang="tr-TR" sz="1700" dirty="0"/>
          </a:p>
        </p:txBody>
      </p:sp>
      <p:pic>
        <p:nvPicPr>
          <p:cNvPr id="4" name="Picture 3" descr="A black and green text in a oval shape&#10;&#10;Description automatically generated">
            <a:extLst>
              <a:ext uri="{FF2B5EF4-FFF2-40B4-BE49-F238E27FC236}">
                <a16:creationId xmlns:a16="http://schemas.microsoft.com/office/drawing/2014/main" id="{F9D7A362-6C09-AE43-047F-6644863E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971196"/>
            <a:ext cx="5468112" cy="2875472"/>
          </a:xfrm>
          <a:prstGeom prst="rect">
            <a:avLst/>
          </a:prstGeom>
        </p:spPr>
      </p:pic>
      <p:pic>
        <p:nvPicPr>
          <p:cNvPr id="5" name="Picture 4" descr="A black and green text on a white background&#10;&#10;Description automatically generated">
            <a:extLst>
              <a:ext uri="{FF2B5EF4-FFF2-40B4-BE49-F238E27FC236}">
                <a16:creationId xmlns:a16="http://schemas.microsoft.com/office/drawing/2014/main" id="{FD3F9277-399E-8320-075D-A1E25F265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71196"/>
            <a:ext cx="5468112" cy="287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8E02D-37B4-881D-0CD0-11DA112F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tr-TR" sz="5400"/>
              <a:t>Öznitelikler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ity state address&#10;&#10;Description automatically generated">
            <a:extLst>
              <a:ext uri="{FF2B5EF4-FFF2-40B4-BE49-F238E27FC236}">
                <a16:creationId xmlns:a16="http://schemas.microsoft.com/office/drawing/2014/main" id="{44A39FC8-982C-85E7-8DBB-893C239A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41529"/>
            <a:ext cx="6894576" cy="22924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0BB5-4A89-F8F9-EFE7-AF671E81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pPr algn="just"/>
            <a:r>
              <a:rPr lang="tr-TR" sz="2200" b="1" dirty="0"/>
              <a:t>Bileşik Öznitelik: </a:t>
            </a:r>
            <a:r>
              <a:rPr lang="tr-TR" sz="2200" dirty="0"/>
              <a:t>Bileşik öznitelik, Adres (Sokak, Şehir, Eyalet, Posta Kodu olarak ayrılır) gibi daha ayrıntılı bilgileri temsil eden daha küçük alt parçalara bölünebilen bir özniteliktir.</a:t>
            </a:r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77912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BA51E-66E3-2E79-38A9-0DC12676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tr-TR" sz="5400"/>
              <a:t>Öznitelikler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ultivalued Attribute">
            <a:extLst>
              <a:ext uri="{FF2B5EF4-FFF2-40B4-BE49-F238E27FC236}">
                <a16:creationId xmlns:a16="http://schemas.microsoft.com/office/drawing/2014/main" id="{9D9C1240-B20E-47DC-C500-196FEC410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45233"/>
            <a:ext cx="6894576" cy="388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1774-BE8D-4901-5B82-40D1C70E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pPr algn="just"/>
            <a:r>
              <a:rPr lang="tr-TR" sz="1400" b="1" dirty="0"/>
              <a:t>Tek Değerli Öznitelik:</a:t>
            </a:r>
            <a:r>
              <a:rPr lang="tr-TR" sz="1400" dirty="0"/>
              <a:t> Tek değerli öznitelik, </a:t>
            </a:r>
            <a:r>
              <a:rPr lang="tr-TR" sz="1400" dirty="0" err="1"/>
              <a:t>DateOfBirth</a:t>
            </a:r>
            <a:r>
              <a:rPr lang="tr-TR" sz="1400" dirty="0"/>
              <a:t> (Doğum Tarihi), </a:t>
            </a:r>
            <a:r>
              <a:rPr lang="tr-TR" sz="1400" dirty="0" err="1"/>
              <a:t>Email</a:t>
            </a:r>
            <a:r>
              <a:rPr lang="tr-TR" sz="1400" dirty="0"/>
              <a:t> (E-posta), </a:t>
            </a:r>
            <a:r>
              <a:rPr lang="tr-TR" sz="1400" dirty="0" err="1"/>
              <a:t>PhoneNumber</a:t>
            </a:r>
            <a:r>
              <a:rPr lang="tr-TR" sz="1400" dirty="0"/>
              <a:t> (Telefon Numarası) gibi her varlık örneği için tek bir değer tutan bir özniteliktir.</a:t>
            </a:r>
          </a:p>
          <a:p>
            <a:pPr algn="just"/>
            <a:r>
              <a:rPr lang="tr-TR" sz="1400" b="1" dirty="0"/>
              <a:t>Çok Değerli Öznitelik:</a:t>
            </a:r>
            <a:r>
              <a:rPr lang="tr-TR" sz="1400" dirty="0"/>
              <a:t> Çok değerli öznitelik, her bir varlık örneği için birden fazla değer tutabilen bir özniteliktir, örneğin </a:t>
            </a:r>
            <a:r>
              <a:rPr lang="tr-TR" sz="1400" dirty="0" err="1"/>
              <a:t>TelefonNumaraları</a:t>
            </a:r>
            <a:r>
              <a:rPr lang="tr-TR" sz="1400" dirty="0"/>
              <a:t>, E-</a:t>
            </a:r>
            <a:r>
              <a:rPr lang="tr-TR" sz="1400" dirty="0" err="1"/>
              <a:t>postaAdresleri</a:t>
            </a:r>
            <a:r>
              <a:rPr lang="tr-TR" sz="1400" dirty="0"/>
              <a:t> vb.</a:t>
            </a:r>
          </a:p>
        </p:txBody>
      </p:sp>
    </p:spTree>
    <p:extLst>
      <p:ext uri="{BB962C8B-B14F-4D97-AF65-F5344CB8AC3E}">
        <p14:creationId xmlns:p14="http://schemas.microsoft.com/office/powerpoint/2010/main" val="259869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5CE35-7022-09A1-C68A-FF0BC9E0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tr-TR" sz="4000"/>
              <a:t>Öznitelikler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rived Attribute">
            <a:extLst>
              <a:ext uri="{FF2B5EF4-FFF2-40B4-BE49-F238E27FC236}">
                <a16:creationId xmlns:a16="http://schemas.microsoft.com/office/drawing/2014/main" id="{B633A555-B68B-D3B5-1EBA-369D6B778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3" r="6807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CAB0-AC54-C43D-6DEB-A6601062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algn="just"/>
            <a:r>
              <a:rPr lang="tr-TR" sz="1800" b="1" dirty="0"/>
              <a:t>Türetilmiş Öznitelik: </a:t>
            </a:r>
            <a:r>
              <a:rPr lang="tr-TR" sz="1800" dirty="0"/>
              <a:t>Türetilmiş öznitelik, değeri aynı varlık içindeki diğer özniteliklerden türetilen bir özniteliktir, örneğin Yaş (</a:t>
            </a:r>
            <a:r>
              <a:rPr lang="tr-TR" sz="1800" dirty="0" err="1"/>
              <a:t>DateOfBirth'ten</a:t>
            </a:r>
            <a:r>
              <a:rPr lang="tr-TR" sz="1800" dirty="0"/>
              <a:t> türetilmiştir).</a:t>
            </a:r>
          </a:p>
        </p:txBody>
      </p:sp>
    </p:spTree>
    <p:extLst>
      <p:ext uri="{BB962C8B-B14F-4D97-AF65-F5344CB8AC3E}">
        <p14:creationId xmlns:p14="http://schemas.microsoft.com/office/powerpoint/2010/main" val="127310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A22A2-D896-D32A-76F7-3E71631C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tr-TR" sz="5400"/>
              <a:t>Örnek</a:t>
            </a:r>
          </a:p>
        </p:txBody>
      </p:sp>
      <p:sp>
        <p:nvSpPr>
          <p:cNvPr id="513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Entity relationship diagram | Download Scientific Diagram">
            <a:extLst>
              <a:ext uri="{FF2B5EF4-FFF2-40B4-BE49-F238E27FC236}">
                <a16:creationId xmlns:a16="http://schemas.microsoft.com/office/drawing/2014/main" id="{B52BF4EB-083B-631B-E9EE-C358FFB9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30936"/>
            <a:ext cx="4417482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Entity Relationship Diagram for Student Enrollment System | Creately">
            <a:extLst>
              <a:ext uri="{FF2B5EF4-FFF2-40B4-BE49-F238E27FC236}">
                <a16:creationId xmlns:a16="http://schemas.microsoft.com/office/drawing/2014/main" id="{163F6F8E-E4D7-0E9C-7F93-15BDB5B43A7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4654296" y="4798577"/>
            <a:ext cx="6894576" cy="14284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tr-TR" sz="2200"/>
          </a:p>
        </p:txBody>
      </p:sp>
    </p:spTree>
    <p:extLst>
      <p:ext uri="{BB962C8B-B14F-4D97-AF65-F5344CB8AC3E}">
        <p14:creationId xmlns:p14="http://schemas.microsoft.com/office/powerpoint/2010/main" val="308553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B2AA8-8BF6-BD89-7F4E-080EDF3A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tr-TR" sz="5400"/>
              <a:t>Varlık İlişki Diyagramı Nedir?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82F2-AFF2-6AD4-FF91-C3BDB1C9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pPr algn="just"/>
            <a:r>
              <a:rPr lang="tr-TR" sz="2200" dirty="0">
                <a:solidFill>
                  <a:srgbClr val="FFFFFF"/>
                </a:solidFill>
              </a:rPr>
              <a:t>Varlık-İlişki Diyagramı (ERD), bir </a:t>
            </a:r>
            <a:r>
              <a:rPr lang="tr-TR" sz="2200" dirty="0" err="1">
                <a:solidFill>
                  <a:srgbClr val="FFFFFF"/>
                </a:solidFill>
              </a:rPr>
              <a:t>veritabanının</a:t>
            </a:r>
            <a:r>
              <a:rPr lang="tr-TR" sz="2200" dirty="0">
                <a:solidFill>
                  <a:srgbClr val="FFFFFF"/>
                </a:solidFill>
              </a:rPr>
              <a:t> mantıksal yapısının görsel bir temsilidir. </a:t>
            </a:r>
          </a:p>
          <a:p>
            <a:pPr algn="just"/>
            <a:r>
              <a:rPr lang="tr-TR" sz="2200" dirty="0">
                <a:solidFill>
                  <a:srgbClr val="FFFFFF"/>
                </a:solidFill>
              </a:rPr>
              <a:t>Bir </a:t>
            </a:r>
            <a:r>
              <a:rPr lang="tr-TR" sz="2200" dirty="0" err="1">
                <a:solidFill>
                  <a:srgbClr val="FFFFFF"/>
                </a:solidFill>
              </a:rPr>
              <a:t>veritabanındaki</a:t>
            </a:r>
            <a:r>
              <a:rPr lang="tr-TR" sz="2200" dirty="0">
                <a:solidFill>
                  <a:srgbClr val="FFFFFF"/>
                </a:solidFill>
              </a:rPr>
              <a:t> varlıkları (tabloları), öznitelikleri (sütunları) ve varlıklar arasındaki ilişkileri (bağlantıları) temsil eder. </a:t>
            </a:r>
          </a:p>
          <a:p>
            <a:pPr algn="just"/>
            <a:r>
              <a:rPr lang="tr-TR" sz="2200" dirty="0">
                <a:solidFill>
                  <a:srgbClr val="FFFFFF"/>
                </a:solidFill>
              </a:rPr>
              <a:t>ERD, sistemdeki farklı varlıklar arasındaki ilişkilerin anlaşılmasına ve belgelenmesine yardımcı olduğu için </a:t>
            </a:r>
            <a:r>
              <a:rPr lang="tr-TR" sz="2200" dirty="0" err="1">
                <a:solidFill>
                  <a:srgbClr val="FFFFFF"/>
                </a:solidFill>
              </a:rPr>
              <a:t>veritabanı</a:t>
            </a:r>
            <a:r>
              <a:rPr lang="tr-TR" sz="2200" dirty="0">
                <a:solidFill>
                  <a:srgbClr val="FFFFFF"/>
                </a:solidFill>
              </a:rPr>
              <a:t> tasarımında çok önemlidir.</a:t>
            </a:r>
          </a:p>
          <a:p>
            <a:endParaRPr lang="tr-TR" sz="2200" dirty="0">
              <a:solidFill>
                <a:srgbClr val="FFFFFF"/>
              </a:solidFill>
            </a:endParaRPr>
          </a:p>
          <a:p>
            <a:endParaRPr lang="tr-TR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54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CB668-5ED2-9A82-1806-36A10CE9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tr-TR" sz="5000"/>
              <a:t>Veritabanındaki Önemi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9E2C8D3-C497-8A81-041B-6AAA21392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E79F-D157-EA8F-F538-E4C64CD5B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tr-TR" sz="1900"/>
              <a:t>Veritabanı Gereksinimlerini Netleştirir</a:t>
            </a:r>
          </a:p>
          <a:p>
            <a:r>
              <a:rPr lang="tr-TR" sz="1900"/>
              <a:t>Veritabanı Yapısını Optimize Eder</a:t>
            </a:r>
          </a:p>
          <a:p>
            <a:r>
              <a:rPr lang="tr-TR" sz="1900"/>
              <a:t>Veri Bütünlüğünü ve Tutarlılığını Sağlar</a:t>
            </a:r>
          </a:p>
          <a:p>
            <a:r>
              <a:rPr lang="tr-TR" sz="1900"/>
              <a:t>Normalizasyonu Kolaylaştırır</a:t>
            </a:r>
          </a:p>
          <a:p>
            <a:r>
              <a:rPr lang="tr-TR" sz="1900"/>
              <a:t>İletişimi ve İşbirliğini Geliştirir</a:t>
            </a:r>
          </a:p>
          <a:p>
            <a:r>
              <a:rPr lang="tr-TR" sz="1900"/>
              <a:t>Veritabanı Bakımını ve Değişikliklerini Basitleştirir</a:t>
            </a:r>
          </a:p>
          <a:p>
            <a:r>
              <a:rPr lang="tr-TR" sz="1900"/>
              <a:t>Dokümantasyon ve Belgelendirme Sağlar</a:t>
            </a:r>
          </a:p>
          <a:p>
            <a:r>
              <a:rPr lang="tr-TR" sz="1900"/>
              <a:t>Geliştirme Süresini ve Maliyetlerini Azaltır</a:t>
            </a:r>
          </a:p>
        </p:txBody>
      </p:sp>
    </p:spTree>
    <p:extLst>
      <p:ext uri="{BB962C8B-B14F-4D97-AF65-F5344CB8AC3E}">
        <p14:creationId xmlns:p14="http://schemas.microsoft.com/office/powerpoint/2010/main" val="316262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61DD1-609D-3436-46C5-445DAFF5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tr-TR" sz="5400">
                <a:solidFill>
                  <a:srgbClr val="FFFFFF"/>
                </a:solidFill>
              </a:rPr>
              <a:t>Varlık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D835-18BA-CE0A-2675-44FDF711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algn="just"/>
            <a:r>
              <a:rPr lang="tr-TR" sz="2000" dirty="0"/>
              <a:t>Genellikle </a:t>
            </a:r>
            <a:r>
              <a:rPr lang="tr-TR" sz="2000" dirty="0" err="1"/>
              <a:t>ERD'de</a:t>
            </a:r>
            <a:r>
              <a:rPr lang="tr-TR" sz="2000" dirty="0"/>
              <a:t> bir dikdörtgenle temsil edilir ve "Müşteri", "Ürün", "Çalışan" vb. gibi tekil bir isimle etiketlenir.</a:t>
            </a:r>
          </a:p>
          <a:p>
            <a:pPr algn="just"/>
            <a:r>
              <a:rPr lang="tr-TR" sz="2000" dirty="0"/>
              <a:t>Varlık, varlığın özelliklerini veya karakteristiklerini tanımlayan özniteliklere sahiptir. Öznitelikler bir </a:t>
            </a:r>
            <a:r>
              <a:rPr lang="tr-TR" sz="2000" dirty="0" err="1"/>
              <a:t>ERD'de</a:t>
            </a:r>
            <a:r>
              <a:rPr lang="tr-TR" sz="2000" dirty="0"/>
              <a:t> ovallerle temsil edilir ve ilgili varlıklarına bağlanır. Örneğin, bir "Müşteri" varlığı için öznitelikler "</a:t>
            </a:r>
            <a:r>
              <a:rPr lang="tr-TR" sz="2000" dirty="0" err="1"/>
              <a:t>CustomerID</a:t>
            </a:r>
            <a:r>
              <a:rPr lang="tr-TR" sz="2000" dirty="0"/>
              <a:t>", "</a:t>
            </a:r>
            <a:r>
              <a:rPr lang="tr-TR" sz="2000" dirty="0" err="1"/>
              <a:t>FirstName</a:t>
            </a:r>
            <a:r>
              <a:rPr lang="tr-TR" sz="2000" dirty="0"/>
              <a:t>", "</a:t>
            </a:r>
            <a:r>
              <a:rPr lang="tr-TR" sz="2000" dirty="0" err="1"/>
              <a:t>LastName</a:t>
            </a:r>
            <a:r>
              <a:rPr lang="tr-TR" sz="2000" dirty="0"/>
              <a:t>" vb. içerebilir.</a:t>
            </a:r>
          </a:p>
          <a:p>
            <a:pPr algn="just"/>
            <a:r>
              <a:rPr lang="tr-TR" sz="2000" dirty="0"/>
              <a:t>Her varlık, varlık içindeki her kaydı benzersiz bir şekilde tanımlayan benzersiz bir tanımlayıcıya veya birincil anahtar niteliğine sahiptir. Veri erişimi ve bütünlüğü için gereklidir.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66310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5CA47-207D-D847-BEEE-E35BF161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tr-TR" sz="5400"/>
              <a:t>Varlık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ntity and Attributes">
            <a:extLst>
              <a:ext uri="{FF2B5EF4-FFF2-40B4-BE49-F238E27FC236}">
                <a16:creationId xmlns:a16="http://schemas.microsoft.com/office/drawing/2014/main" id="{BAB95FB5-8D8A-9566-D45F-3E6300F37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454" y="630936"/>
            <a:ext cx="5776579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82BFCBD-833D-7565-2846-88B38103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568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875DC-1A57-46A4-DE8E-0CE1E08C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tr-TR" sz="5400">
                <a:solidFill>
                  <a:srgbClr val="FFFFFF"/>
                </a:solidFill>
              </a:rPr>
              <a:t>İlişkiler (1’e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CBD31-EA24-379F-0142-50AC678D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algn="just"/>
            <a:r>
              <a:rPr lang="tr-TR" sz="2200" dirty="0"/>
              <a:t> A Varlığındaki bir kayıt B Varlığındaki bir ve yalnızca bir kayıtla ilişkili olduğunda bire bir ilişki vardır ve bunun tersi de geçerlidir.</a:t>
            </a:r>
          </a:p>
          <a:p>
            <a:pPr algn="just"/>
            <a:r>
              <a:rPr lang="tr-TR" sz="2200" dirty="0"/>
              <a:t>Bir kişinin bir ve yalnızca bir Pasaportu olabilir ve bir Pasaport bir ve yalnızca bir kişiye verilir.</a:t>
            </a:r>
          </a:p>
        </p:txBody>
      </p:sp>
    </p:spTree>
    <p:extLst>
      <p:ext uri="{BB962C8B-B14F-4D97-AF65-F5344CB8AC3E}">
        <p14:creationId xmlns:p14="http://schemas.microsoft.com/office/powerpoint/2010/main" val="103323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14265-D731-1BBB-6554-EDAE4BB9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tr-TR" sz="5400">
                <a:solidFill>
                  <a:srgbClr val="FFFFFF"/>
                </a:solidFill>
              </a:rPr>
              <a:t>İlişkiler (1’e 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DDDF-CDA4-41BA-1EE9-431B04BA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algn="just"/>
            <a:r>
              <a:rPr lang="tr-TR" sz="2200" dirty="0"/>
              <a:t>A Varlığındaki bir kayıt B Varlığındaki bir veya daha fazla kayıtla ilişkili olduğunda, ancak B Varlığındaki her kayıt A Varlığındaki yalnızca bir kayıtla ilişkili olduğunda bire-çok ilişkisi vardır.</a:t>
            </a:r>
          </a:p>
          <a:p>
            <a:pPr algn="just"/>
            <a:r>
              <a:rPr lang="tr-TR" sz="2200" dirty="0"/>
              <a:t>Bir departmanın çok sayıda çalışanı olabilir, ancak her çalışan tek bir departmana aittir.</a:t>
            </a:r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38481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402B4-FFFB-C2E3-365A-3DFDF284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tr-TR" sz="5400">
                <a:solidFill>
                  <a:srgbClr val="FFFFFF"/>
                </a:solidFill>
              </a:rPr>
              <a:t>İlişkiler (N’e 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BCFC-FF04-4EB6-DDE7-F9667332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algn="just"/>
            <a:r>
              <a:rPr lang="tr-TR" sz="2200" dirty="0"/>
              <a:t>A Varlığındaki birden fazla kayıt B Varlığındaki birden fazla kayıtla ilişkili olduğunda çoktan çoğa bir ilişki mevcuttur.</a:t>
            </a:r>
          </a:p>
          <a:p>
            <a:pPr algn="just"/>
            <a:r>
              <a:rPr lang="tr-TR" sz="2200" dirty="0"/>
              <a:t>Öğrenciler birçok kursa kaydolabilir ve her kursun birçok öğrencisi olabilir.</a:t>
            </a:r>
          </a:p>
        </p:txBody>
      </p:sp>
    </p:spTree>
    <p:extLst>
      <p:ext uri="{BB962C8B-B14F-4D97-AF65-F5344CB8AC3E}">
        <p14:creationId xmlns:p14="http://schemas.microsoft.com/office/powerpoint/2010/main" val="175411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C84AA-7815-4AE2-1EEC-E29DC029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tr-TR" sz="5400"/>
              <a:t>İlişkiler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6BFADB-B7C4-5D98-9329-E162D9030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38110"/>
            <a:ext cx="6894576" cy="249928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5C644F-3A8D-AF33-7C47-904FF9A5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9720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522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Varlık İlişki Diyagramları</vt:lpstr>
      <vt:lpstr>Varlık İlişki Diyagramı Nedir?</vt:lpstr>
      <vt:lpstr>Veritabanındaki Önemi</vt:lpstr>
      <vt:lpstr>Varlık</vt:lpstr>
      <vt:lpstr>Varlık</vt:lpstr>
      <vt:lpstr>İlişkiler (1’e 1)</vt:lpstr>
      <vt:lpstr>İlişkiler (1’e N)</vt:lpstr>
      <vt:lpstr>İlişkiler (N’e M)</vt:lpstr>
      <vt:lpstr>İlişkiler</vt:lpstr>
      <vt:lpstr>Öznitelikler</vt:lpstr>
      <vt:lpstr>Öznitelikler</vt:lpstr>
      <vt:lpstr>Öznitelikler</vt:lpstr>
      <vt:lpstr>Öznitelikler</vt:lpstr>
      <vt:lpstr>Örnek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Varlık İlişki Diyagramları</dc:title>
  <dc:creator>Sarp Çoban</dc:creator>
  <cp:lastModifiedBy>MOHAMMED MASHHOR MOHAMMED ALMASHHOR</cp:lastModifiedBy>
  <cp:revision>2</cp:revision>
  <dcterms:created xsi:type="dcterms:W3CDTF">2024-03-22T05:56:38Z</dcterms:created>
  <dcterms:modified xsi:type="dcterms:W3CDTF">2024-03-30T08:37:36Z</dcterms:modified>
</cp:coreProperties>
</file>