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6E73D-4BF1-4C3D-9A2D-D66CEA745B9A}" v="13" dt="2024-05-02T13:17:24.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D2D6E73D-4BF1-4C3D-9A2D-D66CEA745B9A}"/>
    <pc:docChg chg="undo custSel addSld modSld">
      <pc:chgData name="Sarp Çoban" userId="885f7f31fad60238" providerId="LiveId" clId="{D2D6E73D-4BF1-4C3D-9A2D-D66CEA745B9A}" dt="2024-05-02T20:02:57.627" v="512" actId="113"/>
      <pc:docMkLst>
        <pc:docMk/>
      </pc:docMkLst>
      <pc:sldChg chg="addSp modSp new mod setBg">
        <pc:chgData name="Sarp Çoban" userId="885f7f31fad60238" providerId="LiveId" clId="{D2D6E73D-4BF1-4C3D-9A2D-D66CEA745B9A}" dt="2024-05-02T13:15:23.033" v="302" actId="26606"/>
        <pc:sldMkLst>
          <pc:docMk/>
          <pc:sldMk cId="1912175452" sldId="256"/>
        </pc:sldMkLst>
        <pc:spChg chg="mod">
          <ac:chgData name="Sarp Çoban" userId="885f7f31fad60238" providerId="LiveId" clId="{D2D6E73D-4BF1-4C3D-9A2D-D66CEA745B9A}" dt="2024-05-02T13:15:23.033" v="302" actId="26606"/>
          <ac:spMkLst>
            <pc:docMk/>
            <pc:sldMk cId="1912175452" sldId="256"/>
            <ac:spMk id="2" creationId="{EB4015BC-E3FD-68E6-F45B-49010AD353FD}"/>
          </ac:spMkLst>
        </pc:spChg>
        <pc:spChg chg="mod">
          <ac:chgData name="Sarp Çoban" userId="885f7f31fad60238" providerId="LiveId" clId="{D2D6E73D-4BF1-4C3D-9A2D-D66CEA745B9A}" dt="2024-05-02T13:15:23.033" v="302" actId="26606"/>
          <ac:spMkLst>
            <pc:docMk/>
            <pc:sldMk cId="1912175452" sldId="256"/>
            <ac:spMk id="3" creationId="{70D87A67-6260-59BA-B198-C319D497218C}"/>
          </ac:spMkLst>
        </pc:spChg>
        <pc:spChg chg="add">
          <ac:chgData name="Sarp Çoban" userId="885f7f31fad60238" providerId="LiveId" clId="{D2D6E73D-4BF1-4C3D-9A2D-D66CEA745B9A}" dt="2024-05-02T13:15:23.033" v="302" actId="26606"/>
          <ac:spMkLst>
            <pc:docMk/>
            <pc:sldMk cId="1912175452" sldId="256"/>
            <ac:spMk id="8" creationId="{BAD76F3E-3A97-486B-B402-44400A8B9173}"/>
          </ac:spMkLst>
        </pc:spChg>
        <pc:spChg chg="add">
          <ac:chgData name="Sarp Çoban" userId="885f7f31fad60238" providerId="LiveId" clId="{D2D6E73D-4BF1-4C3D-9A2D-D66CEA745B9A}" dt="2024-05-02T13:15:23.033" v="302" actId="26606"/>
          <ac:spMkLst>
            <pc:docMk/>
            <pc:sldMk cId="1912175452" sldId="256"/>
            <ac:spMk id="10" creationId="{391F6B52-91F4-4AEB-B6DB-29FEBCF28C8B}"/>
          </ac:spMkLst>
        </pc:spChg>
        <pc:spChg chg="add">
          <ac:chgData name="Sarp Çoban" userId="885f7f31fad60238" providerId="LiveId" clId="{D2D6E73D-4BF1-4C3D-9A2D-D66CEA745B9A}" dt="2024-05-02T13:15:23.033" v="302" actId="26606"/>
          <ac:spMkLst>
            <pc:docMk/>
            <pc:sldMk cId="1912175452" sldId="256"/>
            <ac:spMk id="12" creationId="{2CD6F061-7C53-44F4-9794-953DB70A451B}"/>
          </ac:spMkLst>
        </pc:spChg>
      </pc:sldChg>
      <pc:sldChg chg="addSp modSp new mod setBg">
        <pc:chgData name="Sarp Çoban" userId="885f7f31fad60238" providerId="LiveId" clId="{D2D6E73D-4BF1-4C3D-9A2D-D66CEA745B9A}" dt="2024-05-02T13:15:36.220" v="303" actId="26606"/>
        <pc:sldMkLst>
          <pc:docMk/>
          <pc:sldMk cId="1442042851" sldId="257"/>
        </pc:sldMkLst>
        <pc:spChg chg="mod">
          <ac:chgData name="Sarp Çoban" userId="885f7f31fad60238" providerId="LiveId" clId="{D2D6E73D-4BF1-4C3D-9A2D-D66CEA745B9A}" dt="2024-05-02T13:15:36.220" v="303" actId="26606"/>
          <ac:spMkLst>
            <pc:docMk/>
            <pc:sldMk cId="1442042851" sldId="257"/>
            <ac:spMk id="2" creationId="{662AEEDB-0DA4-7B59-58BD-36C083F748CC}"/>
          </ac:spMkLst>
        </pc:spChg>
        <pc:spChg chg="mod">
          <ac:chgData name="Sarp Çoban" userId="885f7f31fad60238" providerId="LiveId" clId="{D2D6E73D-4BF1-4C3D-9A2D-D66CEA745B9A}" dt="2024-05-02T13:15:36.220" v="303" actId="26606"/>
          <ac:spMkLst>
            <pc:docMk/>
            <pc:sldMk cId="1442042851" sldId="257"/>
            <ac:spMk id="3" creationId="{F9F4439F-17D3-47CE-7E0A-C34ADA97A6C0}"/>
          </ac:spMkLst>
        </pc:spChg>
        <pc:spChg chg="add">
          <ac:chgData name="Sarp Çoban" userId="885f7f31fad60238" providerId="LiveId" clId="{D2D6E73D-4BF1-4C3D-9A2D-D66CEA745B9A}" dt="2024-05-02T13:15:36.220" v="303" actId="26606"/>
          <ac:spMkLst>
            <pc:docMk/>
            <pc:sldMk cId="1442042851" sldId="257"/>
            <ac:spMk id="8" creationId="{E777E57D-6A88-4B5B-A068-2BA7FF4E8CCA}"/>
          </ac:spMkLst>
        </pc:spChg>
        <pc:spChg chg="add">
          <ac:chgData name="Sarp Çoban" userId="885f7f31fad60238" providerId="LiveId" clId="{D2D6E73D-4BF1-4C3D-9A2D-D66CEA745B9A}" dt="2024-05-02T13:15:36.220" v="303" actId="26606"/>
          <ac:spMkLst>
            <pc:docMk/>
            <pc:sldMk cId="1442042851" sldId="257"/>
            <ac:spMk id="10" creationId="{F7117410-A2A4-4085-9ADC-46744551DBDE}"/>
          </ac:spMkLst>
        </pc:spChg>
        <pc:spChg chg="add">
          <ac:chgData name="Sarp Çoban" userId="885f7f31fad60238" providerId="LiveId" clId="{D2D6E73D-4BF1-4C3D-9A2D-D66CEA745B9A}" dt="2024-05-02T13:15:36.220" v="303" actId="26606"/>
          <ac:spMkLst>
            <pc:docMk/>
            <pc:sldMk cId="1442042851" sldId="257"/>
            <ac:spMk id="12" creationId="{99F74EB5-E547-4FB4-95F5-BCC788F3C4A0}"/>
          </ac:spMkLst>
        </pc:spChg>
      </pc:sldChg>
      <pc:sldChg chg="addSp modSp new mod setBg">
        <pc:chgData name="Sarp Çoban" userId="885f7f31fad60238" providerId="LiveId" clId="{D2D6E73D-4BF1-4C3D-9A2D-D66CEA745B9A}" dt="2024-05-02T19:59:28.412" v="361" actId="20577"/>
        <pc:sldMkLst>
          <pc:docMk/>
          <pc:sldMk cId="324183817" sldId="258"/>
        </pc:sldMkLst>
        <pc:spChg chg="mod">
          <ac:chgData name="Sarp Çoban" userId="885f7f31fad60238" providerId="LiveId" clId="{D2D6E73D-4BF1-4C3D-9A2D-D66CEA745B9A}" dt="2024-05-02T13:15:41.536" v="304" actId="26606"/>
          <ac:spMkLst>
            <pc:docMk/>
            <pc:sldMk cId="324183817" sldId="258"/>
            <ac:spMk id="2" creationId="{902FBF70-862A-CEDD-69CD-D1339639FB5C}"/>
          </ac:spMkLst>
        </pc:spChg>
        <pc:spChg chg="mod">
          <ac:chgData name="Sarp Çoban" userId="885f7f31fad60238" providerId="LiveId" clId="{D2D6E73D-4BF1-4C3D-9A2D-D66CEA745B9A}" dt="2024-05-02T19:59:28.412" v="361" actId="20577"/>
          <ac:spMkLst>
            <pc:docMk/>
            <pc:sldMk cId="324183817" sldId="258"/>
            <ac:spMk id="3" creationId="{82FDA982-D52F-F8EE-CCB4-BC0E80F5214B}"/>
          </ac:spMkLst>
        </pc:spChg>
        <pc:spChg chg="add">
          <ac:chgData name="Sarp Çoban" userId="885f7f31fad60238" providerId="LiveId" clId="{D2D6E73D-4BF1-4C3D-9A2D-D66CEA745B9A}" dt="2024-05-02T13:15:41.536" v="304" actId="26606"/>
          <ac:spMkLst>
            <pc:docMk/>
            <pc:sldMk cId="324183817" sldId="258"/>
            <ac:spMk id="8" creationId="{E777E57D-6A88-4B5B-A068-2BA7FF4E8CCA}"/>
          </ac:spMkLst>
        </pc:spChg>
        <pc:spChg chg="add">
          <ac:chgData name="Sarp Çoban" userId="885f7f31fad60238" providerId="LiveId" clId="{D2D6E73D-4BF1-4C3D-9A2D-D66CEA745B9A}" dt="2024-05-02T13:15:41.536" v="304" actId="26606"/>
          <ac:spMkLst>
            <pc:docMk/>
            <pc:sldMk cId="324183817" sldId="258"/>
            <ac:spMk id="10" creationId="{F7117410-A2A4-4085-9ADC-46744551DBDE}"/>
          </ac:spMkLst>
        </pc:spChg>
        <pc:spChg chg="add">
          <ac:chgData name="Sarp Çoban" userId="885f7f31fad60238" providerId="LiveId" clId="{D2D6E73D-4BF1-4C3D-9A2D-D66CEA745B9A}" dt="2024-05-02T13:15:41.536" v="304" actId="26606"/>
          <ac:spMkLst>
            <pc:docMk/>
            <pc:sldMk cId="324183817" sldId="258"/>
            <ac:spMk id="12" creationId="{99F74EB5-E547-4FB4-95F5-BCC788F3C4A0}"/>
          </ac:spMkLst>
        </pc:spChg>
      </pc:sldChg>
      <pc:sldChg chg="addSp modSp new mod setBg">
        <pc:chgData name="Sarp Çoban" userId="885f7f31fad60238" providerId="LiveId" clId="{D2D6E73D-4BF1-4C3D-9A2D-D66CEA745B9A}" dt="2024-05-02T20:00:02.505" v="406" actId="113"/>
        <pc:sldMkLst>
          <pc:docMk/>
          <pc:sldMk cId="1446904084" sldId="259"/>
        </pc:sldMkLst>
        <pc:spChg chg="mod">
          <ac:chgData name="Sarp Çoban" userId="885f7f31fad60238" providerId="LiveId" clId="{D2D6E73D-4BF1-4C3D-9A2D-D66CEA745B9A}" dt="2024-05-02T13:15:43.748" v="305" actId="26606"/>
          <ac:spMkLst>
            <pc:docMk/>
            <pc:sldMk cId="1446904084" sldId="259"/>
            <ac:spMk id="2" creationId="{393EC13A-96C7-E596-56C8-137CDA5A720E}"/>
          </ac:spMkLst>
        </pc:spChg>
        <pc:spChg chg="mod">
          <ac:chgData name="Sarp Çoban" userId="885f7f31fad60238" providerId="LiveId" clId="{D2D6E73D-4BF1-4C3D-9A2D-D66CEA745B9A}" dt="2024-05-02T20:00:02.505" v="406" actId="113"/>
          <ac:spMkLst>
            <pc:docMk/>
            <pc:sldMk cId="1446904084" sldId="259"/>
            <ac:spMk id="3" creationId="{6F9F2CD1-E47C-3273-5481-BD19EA8BDF48}"/>
          </ac:spMkLst>
        </pc:spChg>
        <pc:spChg chg="add">
          <ac:chgData name="Sarp Çoban" userId="885f7f31fad60238" providerId="LiveId" clId="{D2D6E73D-4BF1-4C3D-9A2D-D66CEA745B9A}" dt="2024-05-02T13:15:43.748" v="305" actId="26606"/>
          <ac:spMkLst>
            <pc:docMk/>
            <pc:sldMk cId="1446904084" sldId="259"/>
            <ac:spMk id="8" creationId="{E777E57D-6A88-4B5B-A068-2BA7FF4E8CCA}"/>
          </ac:spMkLst>
        </pc:spChg>
        <pc:spChg chg="add">
          <ac:chgData name="Sarp Çoban" userId="885f7f31fad60238" providerId="LiveId" clId="{D2D6E73D-4BF1-4C3D-9A2D-D66CEA745B9A}" dt="2024-05-02T13:15:43.748" v="305" actId="26606"/>
          <ac:spMkLst>
            <pc:docMk/>
            <pc:sldMk cId="1446904084" sldId="259"/>
            <ac:spMk id="10" creationId="{F7117410-A2A4-4085-9ADC-46744551DBDE}"/>
          </ac:spMkLst>
        </pc:spChg>
        <pc:spChg chg="add">
          <ac:chgData name="Sarp Çoban" userId="885f7f31fad60238" providerId="LiveId" clId="{D2D6E73D-4BF1-4C3D-9A2D-D66CEA745B9A}" dt="2024-05-02T13:15:43.748" v="305" actId="26606"/>
          <ac:spMkLst>
            <pc:docMk/>
            <pc:sldMk cId="1446904084" sldId="259"/>
            <ac:spMk id="12" creationId="{99F74EB5-E547-4FB4-95F5-BCC788F3C4A0}"/>
          </ac:spMkLst>
        </pc:spChg>
      </pc:sldChg>
      <pc:sldChg chg="addSp modSp new mod setBg">
        <pc:chgData name="Sarp Çoban" userId="885f7f31fad60238" providerId="LiveId" clId="{D2D6E73D-4BF1-4C3D-9A2D-D66CEA745B9A}" dt="2024-05-02T20:00:43.390" v="449" actId="113"/>
        <pc:sldMkLst>
          <pc:docMk/>
          <pc:sldMk cId="4142962250" sldId="260"/>
        </pc:sldMkLst>
        <pc:spChg chg="mod">
          <ac:chgData name="Sarp Çoban" userId="885f7f31fad60238" providerId="LiveId" clId="{D2D6E73D-4BF1-4C3D-9A2D-D66CEA745B9A}" dt="2024-05-02T13:15:46.857" v="306" actId="26606"/>
          <ac:spMkLst>
            <pc:docMk/>
            <pc:sldMk cId="4142962250" sldId="260"/>
            <ac:spMk id="2" creationId="{1E462978-B7C9-40D9-1D3F-C8C30C3C53C1}"/>
          </ac:spMkLst>
        </pc:spChg>
        <pc:spChg chg="mod">
          <ac:chgData name="Sarp Çoban" userId="885f7f31fad60238" providerId="LiveId" clId="{D2D6E73D-4BF1-4C3D-9A2D-D66CEA745B9A}" dt="2024-05-02T20:00:43.390" v="449" actId="113"/>
          <ac:spMkLst>
            <pc:docMk/>
            <pc:sldMk cId="4142962250" sldId="260"/>
            <ac:spMk id="3" creationId="{53CBE704-2395-14F6-54BB-2E7B46C692D8}"/>
          </ac:spMkLst>
        </pc:spChg>
        <pc:spChg chg="add">
          <ac:chgData name="Sarp Çoban" userId="885f7f31fad60238" providerId="LiveId" clId="{D2D6E73D-4BF1-4C3D-9A2D-D66CEA745B9A}" dt="2024-05-02T13:15:46.857" v="306" actId="26606"/>
          <ac:spMkLst>
            <pc:docMk/>
            <pc:sldMk cId="4142962250" sldId="260"/>
            <ac:spMk id="8" creationId="{E777E57D-6A88-4B5B-A068-2BA7FF4E8CCA}"/>
          </ac:spMkLst>
        </pc:spChg>
        <pc:spChg chg="add">
          <ac:chgData name="Sarp Çoban" userId="885f7f31fad60238" providerId="LiveId" clId="{D2D6E73D-4BF1-4C3D-9A2D-D66CEA745B9A}" dt="2024-05-02T13:15:46.857" v="306" actId="26606"/>
          <ac:spMkLst>
            <pc:docMk/>
            <pc:sldMk cId="4142962250" sldId="260"/>
            <ac:spMk id="10" creationId="{F7117410-A2A4-4085-9ADC-46744551DBDE}"/>
          </ac:spMkLst>
        </pc:spChg>
        <pc:spChg chg="add">
          <ac:chgData name="Sarp Çoban" userId="885f7f31fad60238" providerId="LiveId" clId="{D2D6E73D-4BF1-4C3D-9A2D-D66CEA745B9A}" dt="2024-05-02T13:15:46.857" v="306" actId="26606"/>
          <ac:spMkLst>
            <pc:docMk/>
            <pc:sldMk cId="4142962250" sldId="260"/>
            <ac:spMk id="12" creationId="{99F74EB5-E547-4FB4-95F5-BCC788F3C4A0}"/>
          </ac:spMkLst>
        </pc:spChg>
      </pc:sldChg>
      <pc:sldChg chg="addSp modSp new mod setBg">
        <pc:chgData name="Sarp Çoban" userId="885f7f31fad60238" providerId="LiveId" clId="{D2D6E73D-4BF1-4C3D-9A2D-D66CEA745B9A}" dt="2024-05-02T20:01:44.236" v="486" actId="113"/>
        <pc:sldMkLst>
          <pc:docMk/>
          <pc:sldMk cId="4238213204" sldId="261"/>
        </pc:sldMkLst>
        <pc:spChg chg="mod">
          <ac:chgData name="Sarp Çoban" userId="885f7f31fad60238" providerId="LiveId" clId="{D2D6E73D-4BF1-4C3D-9A2D-D66CEA745B9A}" dt="2024-05-02T13:16:12.018" v="311" actId="26606"/>
          <ac:spMkLst>
            <pc:docMk/>
            <pc:sldMk cId="4238213204" sldId="261"/>
            <ac:spMk id="2" creationId="{8AF5E500-0692-D2C3-D36D-0A9101C804B2}"/>
          </ac:spMkLst>
        </pc:spChg>
        <pc:spChg chg="mod">
          <ac:chgData name="Sarp Çoban" userId="885f7f31fad60238" providerId="LiveId" clId="{D2D6E73D-4BF1-4C3D-9A2D-D66CEA745B9A}" dt="2024-05-02T20:01:44.236" v="486" actId="113"/>
          <ac:spMkLst>
            <pc:docMk/>
            <pc:sldMk cId="4238213204" sldId="261"/>
            <ac:spMk id="3" creationId="{D240C2F1-AD0F-3C3B-D81E-D18C4CB6D778}"/>
          </ac:spMkLst>
        </pc:spChg>
        <pc:spChg chg="add">
          <ac:chgData name="Sarp Çoban" userId="885f7f31fad60238" providerId="LiveId" clId="{D2D6E73D-4BF1-4C3D-9A2D-D66CEA745B9A}" dt="2024-05-02T13:16:12.018" v="311" actId="26606"/>
          <ac:spMkLst>
            <pc:docMk/>
            <pc:sldMk cId="4238213204" sldId="261"/>
            <ac:spMk id="8" creationId="{E777E57D-6A88-4B5B-A068-2BA7FF4E8CCA}"/>
          </ac:spMkLst>
        </pc:spChg>
        <pc:spChg chg="add">
          <ac:chgData name="Sarp Çoban" userId="885f7f31fad60238" providerId="LiveId" clId="{D2D6E73D-4BF1-4C3D-9A2D-D66CEA745B9A}" dt="2024-05-02T13:16:12.018" v="311" actId="26606"/>
          <ac:spMkLst>
            <pc:docMk/>
            <pc:sldMk cId="4238213204" sldId="261"/>
            <ac:spMk id="10" creationId="{F7117410-A2A4-4085-9ADC-46744551DBDE}"/>
          </ac:spMkLst>
        </pc:spChg>
        <pc:spChg chg="add">
          <ac:chgData name="Sarp Çoban" userId="885f7f31fad60238" providerId="LiveId" clId="{D2D6E73D-4BF1-4C3D-9A2D-D66CEA745B9A}" dt="2024-05-02T13:16:12.018" v="311" actId="26606"/>
          <ac:spMkLst>
            <pc:docMk/>
            <pc:sldMk cId="4238213204" sldId="261"/>
            <ac:spMk id="12" creationId="{99F74EB5-E547-4FB4-95F5-BCC788F3C4A0}"/>
          </ac:spMkLst>
        </pc:spChg>
      </pc:sldChg>
      <pc:sldChg chg="addSp delSp modSp new mod setBg modClrScheme chgLayout">
        <pc:chgData name="Sarp Çoban" userId="885f7f31fad60238" providerId="LiveId" clId="{D2D6E73D-4BF1-4C3D-9A2D-D66CEA745B9A}" dt="2024-05-02T20:02:57.627" v="512" actId="113"/>
        <pc:sldMkLst>
          <pc:docMk/>
          <pc:sldMk cId="1654246107" sldId="262"/>
        </pc:sldMkLst>
        <pc:spChg chg="del mod ord">
          <ac:chgData name="Sarp Çoban" userId="885f7f31fad60238" providerId="LiveId" clId="{D2D6E73D-4BF1-4C3D-9A2D-D66CEA745B9A}" dt="2024-05-02T10:05:49.290" v="187" actId="700"/>
          <ac:spMkLst>
            <pc:docMk/>
            <pc:sldMk cId="1654246107" sldId="262"/>
            <ac:spMk id="2" creationId="{89AF5475-9A0C-768D-FDE4-72BDCB99F673}"/>
          </ac:spMkLst>
        </pc:spChg>
        <pc:spChg chg="del mod ord">
          <ac:chgData name="Sarp Çoban" userId="885f7f31fad60238" providerId="LiveId" clId="{D2D6E73D-4BF1-4C3D-9A2D-D66CEA745B9A}" dt="2024-05-02T10:05:49.290" v="187" actId="700"/>
          <ac:spMkLst>
            <pc:docMk/>
            <pc:sldMk cId="1654246107" sldId="262"/>
            <ac:spMk id="3" creationId="{71C332AC-194F-07DC-B3E4-BEE2D2D740F3}"/>
          </ac:spMkLst>
        </pc:spChg>
        <pc:spChg chg="add mod ord">
          <ac:chgData name="Sarp Çoban" userId="885f7f31fad60238" providerId="LiveId" clId="{D2D6E73D-4BF1-4C3D-9A2D-D66CEA745B9A}" dt="2024-05-02T13:16:41.715" v="316" actId="26606"/>
          <ac:spMkLst>
            <pc:docMk/>
            <pc:sldMk cId="1654246107" sldId="262"/>
            <ac:spMk id="4" creationId="{42B48EF3-3151-B340-D787-AA4681B702BF}"/>
          </ac:spMkLst>
        </pc:spChg>
        <pc:spChg chg="add mod ord">
          <ac:chgData name="Sarp Çoban" userId="885f7f31fad60238" providerId="LiveId" clId="{D2D6E73D-4BF1-4C3D-9A2D-D66CEA745B9A}" dt="2024-05-02T13:16:48.012" v="318" actId="113"/>
          <ac:spMkLst>
            <pc:docMk/>
            <pc:sldMk cId="1654246107" sldId="262"/>
            <ac:spMk id="5" creationId="{E70569CD-F48A-9E44-C431-105FB1C10A17}"/>
          </ac:spMkLst>
        </pc:spChg>
        <pc:spChg chg="add mod ord">
          <ac:chgData name="Sarp Çoban" userId="885f7f31fad60238" providerId="LiveId" clId="{D2D6E73D-4BF1-4C3D-9A2D-D66CEA745B9A}" dt="2024-05-02T20:02:26.593" v="500" actId="20577"/>
          <ac:spMkLst>
            <pc:docMk/>
            <pc:sldMk cId="1654246107" sldId="262"/>
            <ac:spMk id="6" creationId="{0687B990-F139-2445-F481-37189DC3B466}"/>
          </ac:spMkLst>
        </pc:spChg>
        <pc:spChg chg="add mod ord">
          <ac:chgData name="Sarp Çoban" userId="885f7f31fad60238" providerId="LiveId" clId="{D2D6E73D-4BF1-4C3D-9A2D-D66CEA745B9A}" dt="2024-05-02T13:16:53.842" v="319" actId="113"/>
          <ac:spMkLst>
            <pc:docMk/>
            <pc:sldMk cId="1654246107" sldId="262"/>
            <ac:spMk id="7" creationId="{DBE3170D-425E-31DB-02AA-73CBFBCB1F87}"/>
          </ac:spMkLst>
        </pc:spChg>
        <pc:spChg chg="add mod ord">
          <ac:chgData name="Sarp Çoban" userId="885f7f31fad60238" providerId="LiveId" clId="{D2D6E73D-4BF1-4C3D-9A2D-D66CEA745B9A}" dt="2024-05-02T20:02:57.627" v="512" actId="113"/>
          <ac:spMkLst>
            <pc:docMk/>
            <pc:sldMk cId="1654246107" sldId="262"/>
            <ac:spMk id="8" creationId="{213F47DC-C4DC-E67D-3D1E-AACC6CD06891}"/>
          </ac:spMkLst>
        </pc:spChg>
        <pc:spChg chg="add">
          <ac:chgData name="Sarp Çoban" userId="885f7f31fad60238" providerId="LiveId" clId="{D2D6E73D-4BF1-4C3D-9A2D-D66CEA745B9A}" dt="2024-05-02T13:16:41.715" v="316" actId="26606"/>
          <ac:spMkLst>
            <pc:docMk/>
            <pc:sldMk cId="1654246107" sldId="262"/>
            <ac:spMk id="13" creationId="{2659FDB4-FCBE-4A89-B46D-43D4FA54464D}"/>
          </ac:spMkLst>
        </pc:spChg>
        <pc:spChg chg="add">
          <ac:chgData name="Sarp Çoban" userId="885f7f31fad60238" providerId="LiveId" clId="{D2D6E73D-4BF1-4C3D-9A2D-D66CEA745B9A}" dt="2024-05-02T13:16:41.715" v="316" actId="26606"/>
          <ac:spMkLst>
            <pc:docMk/>
            <pc:sldMk cId="1654246107" sldId="262"/>
            <ac:spMk id="17" creationId="{58BDB0EE-D238-415B-9ED8-62AA6AB2AAD1}"/>
          </ac:spMkLst>
        </pc:spChg>
        <pc:spChg chg="add">
          <ac:chgData name="Sarp Çoban" userId="885f7f31fad60238" providerId="LiveId" clId="{D2D6E73D-4BF1-4C3D-9A2D-D66CEA745B9A}" dt="2024-05-02T13:16:41.715" v="316" actId="26606"/>
          <ac:spMkLst>
            <pc:docMk/>
            <pc:sldMk cId="1654246107" sldId="262"/>
            <ac:spMk id="19" creationId="{C5B55FC3-961D-4325-82F1-DE92B0D04E03}"/>
          </ac:spMkLst>
        </pc:spChg>
        <pc:spChg chg="add">
          <ac:chgData name="Sarp Çoban" userId="885f7f31fad60238" providerId="LiveId" clId="{D2D6E73D-4BF1-4C3D-9A2D-D66CEA745B9A}" dt="2024-05-02T13:16:41.715" v="316" actId="26606"/>
          <ac:spMkLst>
            <pc:docMk/>
            <pc:sldMk cId="1654246107" sldId="262"/>
            <ac:spMk id="21" creationId="{4C8AB332-D09E-4F28-943C-DABDD4716A3C}"/>
          </ac:spMkLst>
        </pc:spChg>
        <pc:cxnChg chg="add">
          <ac:chgData name="Sarp Çoban" userId="885f7f31fad60238" providerId="LiveId" clId="{D2D6E73D-4BF1-4C3D-9A2D-D66CEA745B9A}" dt="2024-05-02T13:16:41.715" v="316" actId="26606"/>
          <ac:cxnSpMkLst>
            <pc:docMk/>
            <pc:sldMk cId="1654246107" sldId="262"/>
            <ac:cxnSpMk id="15" creationId="{C8F51B3F-8331-4E4A-AE96-D47B1006EEAD}"/>
          </ac:cxnSpMkLst>
        </pc:cxnChg>
      </pc:sldChg>
      <pc:sldChg chg="addSp delSp modSp new mod setBg modClrScheme chgLayout">
        <pc:chgData name="Sarp Çoban" userId="885f7f31fad60238" providerId="LiveId" clId="{D2D6E73D-4BF1-4C3D-9A2D-D66CEA745B9A}" dt="2024-05-02T13:17:00.051" v="320" actId="26606"/>
        <pc:sldMkLst>
          <pc:docMk/>
          <pc:sldMk cId="2995671103" sldId="263"/>
        </pc:sldMkLst>
        <pc:spChg chg="del mod ord">
          <ac:chgData name="Sarp Çoban" userId="885f7f31fad60238" providerId="LiveId" clId="{D2D6E73D-4BF1-4C3D-9A2D-D66CEA745B9A}" dt="2024-05-02T10:09:20.800" v="298" actId="700"/>
          <ac:spMkLst>
            <pc:docMk/>
            <pc:sldMk cId="2995671103" sldId="263"/>
            <ac:spMk id="2" creationId="{5AF0ACCC-0D6D-DDDB-5F1D-149293357108}"/>
          </ac:spMkLst>
        </pc:spChg>
        <pc:spChg chg="del">
          <ac:chgData name="Sarp Çoban" userId="885f7f31fad60238" providerId="LiveId" clId="{D2D6E73D-4BF1-4C3D-9A2D-D66CEA745B9A}" dt="2024-05-02T10:09:20.800" v="298" actId="700"/>
          <ac:spMkLst>
            <pc:docMk/>
            <pc:sldMk cId="2995671103" sldId="263"/>
            <ac:spMk id="3" creationId="{5ABB0278-3231-1FC3-1109-046ADBF39FDF}"/>
          </ac:spMkLst>
        </pc:spChg>
        <pc:spChg chg="del mod ord">
          <ac:chgData name="Sarp Çoban" userId="885f7f31fad60238" providerId="LiveId" clId="{D2D6E73D-4BF1-4C3D-9A2D-D66CEA745B9A}" dt="2024-05-02T10:09:20.800" v="298" actId="700"/>
          <ac:spMkLst>
            <pc:docMk/>
            <pc:sldMk cId="2995671103" sldId="263"/>
            <ac:spMk id="4" creationId="{7B12704B-84CA-1131-2FAC-46872A48F92B}"/>
          </ac:spMkLst>
        </pc:spChg>
        <pc:spChg chg="del">
          <ac:chgData name="Sarp Çoban" userId="885f7f31fad60238" providerId="LiveId" clId="{D2D6E73D-4BF1-4C3D-9A2D-D66CEA745B9A}" dt="2024-05-02T10:09:20.800" v="298" actId="700"/>
          <ac:spMkLst>
            <pc:docMk/>
            <pc:sldMk cId="2995671103" sldId="263"/>
            <ac:spMk id="5" creationId="{F1280581-5708-1AF7-C543-8F3910F973EB}"/>
          </ac:spMkLst>
        </pc:spChg>
        <pc:spChg chg="del">
          <ac:chgData name="Sarp Çoban" userId="885f7f31fad60238" providerId="LiveId" clId="{D2D6E73D-4BF1-4C3D-9A2D-D66CEA745B9A}" dt="2024-05-02T10:09:20.800" v="298" actId="700"/>
          <ac:spMkLst>
            <pc:docMk/>
            <pc:sldMk cId="2995671103" sldId="263"/>
            <ac:spMk id="6" creationId="{992633BE-48C1-40AA-F74B-F1B304DD6AA2}"/>
          </ac:spMkLst>
        </pc:spChg>
        <pc:spChg chg="add del mod ord">
          <ac:chgData name="Sarp Çoban" userId="885f7f31fad60238" providerId="LiveId" clId="{D2D6E73D-4BF1-4C3D-9A2D-D66CEA745B9A}" dt="2024-05-02T13:17:00.051" v="320" actId="26606"/>
          <ac:spMkLst>
            <pc:docMk/>
            <pc:sldMk cId="2995671103" sldId="263"/>
            <ac:spMk id="7" creationId="{3C15D91A-AC16-7788-D029-17A09B7E831D}"/>
          </ac:spMkLst>
        </pc:spChg>
        <pc:spChg chg="add del mod ord">
          <ac:chgData name="Sarp Çoban" userId="885f7f31fad60238" providerId="LiveId" clId="{D2D6E73D-4BF1-4C3D-9A2D-D66CEA745B9A}" dt="2024-05-02T13:17:00.051" v="320" actId="26606"/>
          <ac:spMkLst>
            <pc:docMk/>
            <pc:sldMk cId="2995671103" sldId="263"/>
            <ac:spMk id="8" creationId="{F19D17C0-126E-CD7F-4485-EDE59D160242}"/>
          </ac:spMkLst>
        </pc:spChg>
        <pc:spChg chg="add">
          <ac:chgData name="Sarp Çoban" userId="885f7f31fad60238" providerId="LiveId" clId="{D2D6E73D-4BF1-4C3D-9A2D-D66CEA745B9A}" dt="2024-05-02T13:17:00.051" v="320" actId="26606"/>
          <ac:spMkLst>
            <pc:docMk/>
            <pc:sldMk cId="2995671103" sldId="263"/>
            <ac:spMk id="14" creationId="{22F15A2D-2324-487D-A02A-BF46C5C580EB}"/>
          </ac:spMkLst>
        </pc:spChg>
        <pc:spChg chg="add">
          <ac:chgData name="Sarp Çoban" userId="885f7f31fad60238" providerId="LiveId" clId="{D2D6E73D-4BF1-4C3D-9A2D-D66CEA745B9A}" dt="2024-05-02T13:17:00.051" v="320" actId="26606"/>
          <ac:spMkLst>
            <pc:docMk/>
            <pc:sldMk cId="2995671103" sldId="263"/>
            <ac:spMk id="16" creationId="{17A7F34E-D418-47E2-9F86-2C45BBC31210}"/>
          </ac:spMkLst>
        </pc:spChg>
        <pc:spChg chg="add">
          <ac:chgData name="Sarp Çoban" userId="885f7f31fad60238" providerId="LiveId" clId="{D2D6E73D-4BF1-4C3D-9A2D-D66CEA745B9A}" dt="2024-05-02T13:17:00.051" v="320" actId="26606"/>
          <ac:spMkLst>
            <pc:docMk/>
            <pc:sldMk cId="2995671103" sldId="263"/>
            <ac:spMk id="18" creationId="{2AEAFA59-923A-4F54-8B49-44C970BCC323}"/>
          </ac:spMkLst>
        </pc:spChg>
        <pc:picChg chg="add mod">
          <ac:chgData name="Sarp Çoban" userId="885f7f31fad60238" providerId="LiveId" clId="{D2D6E73D-4BF1-4C3D-9A2D-D66CEA745B9A}" dt="2024-05-02T13:17:00.051" v="320" actId="26606"/>
          <ac:picMkLst>
            <pc:docMk/>
            <pc:sldMk cId="2995671103" sldId="263"/>
            <ac:picMk id="9" creationId="{80B65B19-E449-D3C0-9339-D83659482194}"/>
          </ac:picMkLst>
        </pc:picChg>
      </pc:sldChg>
      <pc:sldChg chg="addSp delSp modSp new mod setBg">
        <pc:chgData name="Sarp Çoban" userId="885f7f31fad60238" providerId="LiveId" clId="{D2D6E73D-4BF1-4C3D-9A2D-D66CEA745B9A}" dt="2024-05-02T13:17:29.542" v="325" actId="26606"/>
        <pc:sldMkLst>
          <pc:docMk/>
          <pc:sldMk cId="2147851834" sldId="264"/>
        </pc:sldMkLst>
        <pc:spChg chg="add del">
          <ac:chgData name="Sarp Çoban" userId="885f7f31fad60238" providerId="LiveId" clId="{D2D6E73D-4BF1-4C3D-9A2D-D66CEA745B9A}" dt="2024-05-02T13:17:29.542" v="325" actId="26606"/>
          <ac:spMkLst>
            <pc:docMk/>
            <pc:sldMk cId="2147851834" sldId="264"/>
            <ac:spMk id="2" creationId="{B55AC7DE-402A-083F-7746-95CDD1BAF385}"/>
          </ac:spMkLst>
        </pc:spChg>
        <pc:spChg chg="del">
          <ac:chgData name="Sarp Çoban" userId="885f7f31fad60238" providerId="LiveId" clId="{D2D6E73D-4BF1-4C3D-9A2D-D66CEA745B9A}" dt="2024-05-02T13:14:54.191" v="301"/>
          <ac:spMkLst>
            <pc:docMk/>
            <pc:sldMk cId="2147851834" sldId="264"/>
            <ac:spMk id="3" creationId="{02785F0C-EE3D-65AE-DAEF-9D0C7EBDB233}"/>
          </ac:spMkLst>
        </pc:spChg>
        <pc:spChg chg="add del mod">
          <ac:chgData name="Sarp Çoban" userId="885f7f31fad60238" providerId="LiveId" clId="{D2D6E73D-4BF1-4C3D-9A2D-D66CEA745B9A}" dt="2024-05-02T13:17:29.542" v="325" actId="26606"/>
          <ac:spMkLst>
            <pc:docMk/>
            <pc:sldMk cId="2147851834" sldId="264"/>
            <ac:spMk id="4" creationId="{3F82A329-55D9-D58D-636E-BE999CB0F85E}"/>
          </ac:spMkLst>
        </pc:spChg>
        <pc:spChg chg="add">
          <ac:chgData name="Sarp Çoban" userId="885f7f31fad60238" providerId="LiveId" clId="{D2D6E73D-4BF1-4C3D-9A2D-D66CEA745B9A}" dt="2024-05-02T13:17:29.542" v="325" actId="26606"/>
          <ac:spMkLst>
            <pc:docMk/>
            <pc:sldMk cId="2147851834" sldId="264"/>
            <ac:spMk id="1030" creationId="{22F15A2D-2324-487D-A02A-BF46C5C580EB}"/>
          </ac:spMkLst>
        </pc:spChg>
        <pc:spChg chg="add del">
          <ac:chgData name="Sarp Çoban" userId="885f7f31fad60238" providerId="LiveId" clId="{D2D6E73D-4BF1-4C3D-9A2D-D66CEA745B9A}" dt="2024-05-02T13:17:09.348" v="322" actId="26606"/>
          <ac:spMkLst>
            <pc:docMk/>
            <pc:sldMk cId="2147851834" sldId="264"/>
            <ac:spMk id="1031" creationId="{22F15A2D-2324-487D-A02A-BF46C5C580EB}"/>
          </ac:spMkLst>
        </pc:spChg>
        <pc:spChg chg="add">
          <ac:chgData name="Sarp Çoban" userId="885f7f31fad60238" providerId="LiveId" clId="{D2D6E73D-4BF1-4C3D-9A2D-D66CEA745B9A}" dt="2024-05-02T13:17:29.542" v="325" actId="26606"/>
          <ac:spMkLst>
            <pc:docMk/>
            <pc:sldMk cId="2147851834" sldId="264"/>
            <ac:spMk id="1032" creationId="{17A7F34E-D418-47E2-9F86-2C45BBC31210}"/>
          </ac:spMkLst>
        </pc:spChg>
        <pc:spChg chg="add del">
          <ac:chgData name="Sarp Çoban" userId="885f7f31fad60238" providerId="LiveId" clId="{D2D6E73D-4BF1-4C3D-9A2D-D66CEA745B9A}" dt="2024-05-02T13:17:09.348" v="322" actId="26606"/>
          <ac:spMkLst>
            <pc:docMk/>
            <pc:sldMk cId="2147851834" sldId="264"/>
            <ac:spMk id="1033" creationId="{17A7F34E-D418-47E2-9F86-2C45BBC31210}"/>
          </ac:spMkLst>
        </pc:spChg>
        <pc:spChg chg="add del">
          <ac:chgData name="Sarp Çoban" userId="885f7f31fad60238" providerId="LiveId" clId="{D2D6E73D-4BF1-4C3D-9A2D-D66CEA745B9A}" dt="2024-05-02T13:17:09.348" v="322" actId="26606"/>
          <ac:spMkLst>
            <pc:docMk/>
            <pc:sldMk cId="2147851834" sldId="264"/>
            <ac:spMk id="1035" creationId="{2AEAFA59-923A-4F54-8B49-44C970BCC323}"/>
          </ac:spMkLst>
        </pc:spChg>
        <pc:spChg chg="add">
          <ac:chgData name="Sarp Çoban" userId="885f7f31fad60238" providerId="LiveId" clId="{D2D6E73D-4BF1-4C3D-9A2D-D66CEA745B9A}" dt="2024-05-02T13:17:29.542" v="325" actId="26606"/>
          <ac:spMkLst>
            <pc:docMk/>
            <pc:sldMk cId="2147851834" sldId="264"/>
            <ac:spMk id="1037" creationId="{2AEAFA59-923A-4F54-8B49-44C970BCC323}"/>
          </ac:spMkLst>
        </pc:spChg>
        <pc:picChg chg="add del mod">
          <ac:chgData name="Sarp Çoban" userId="885f7f31fad60238" providerId="LiveId" clId="{D2D6E73D-4BF1-4C3D-9A2D-D66CEA745B9A}" dt="2024-05-02T13:17:22.885" v="323" actId="478"/>
          <ac:picMkLst>
            <pc:docMk/>
            <pc:sldMk cId="2147851834" sldId="264"/>
            <ac:picMk id="1026" creationId="{9EE9765A-B18B-3133-E6E4-D1BAA338BBF6}"/>
          </ac:picMkLst>
        </pc:picChg>
        <pc:picChg chg="add mod">
          <ac:chgData name="Sarp Çoban" userId="885f7f31fad60238" providerId="LiveId" clId="{D2D6E73D-4BF1-4C3D-9A2D-D66CEA745B9A}" dt="2024-05-02T13:17:29.542" v="325" actId="26606"/>
          <ac:picMkLst>
            <pc:docMk/>
            <pc:sldMk cId="2147851834" sldId="264"/>
            <ac:picMk id="1028" creationId="{DDBCE6B1-8D57-2897-0A4B-8B15F860E5A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839A-6E1E-0D13-DBF7-0D4638E14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8A5F8DF9-357C-2660-47ED-55633E205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6D274888-8CB1-5E47-2BD2-78C804D1E36A}"/>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7DE9E3A0-7D85-E6A4-6604-EFD9F3C95D5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996E130-EB57-C4EA-549F-8AD0C9E3A40B}"/>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313634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C5C0-F591-9D26-DEE6-B005DB93368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4C5C1E19-7CB7-DAEC-27C2-55A192A41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1F94BE8-A9B9-687B-C72C-A4D09F538653}"/>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F87609D7-DB97-84E3-5FA3-0C5263B1C6A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8D5EC4E-FF3A-D061-EF7C-B5E00632C0AE}"/>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09227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11F2E-7385-5791-AA49-4E8DB9B0D7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94F832C-00A6-411B-C086-276DF9BDF6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26C239D-884F-72A5-E896-A24F75ACA8B5}"/>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B18F6667-BB53-81D2-2FFD-48761078E3D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F4D25E7-87FB-76F9-F1C5-570C1897198D}"/>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40407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92B3-4786-1B98-2DC8-62ECF136B9C4}"/>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C958ECF-2284-DAE3-84C1-FCBE5BB3E8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AACA556-02BF-6FE2-E990-096303412E5E}"/>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2F6F9B6F-EA32-89C9-0319-D0B3EDAD124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0C6D2A9-B2D2-EB9B-F2DF-B1600535BC1B}"/>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584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A2A4-55E5-756E-2820-12B265E23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0627B599-1FFE-21F8-5E23-13B77D4C71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7C1B6-94D8-621B-1273-D80754FD7C29}"/>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1A9341F4-4F71-8C3A-828E-67ED061C07D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E07C391-C4E9-151D-33F9-D4B38F764C5C}"/>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92744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EEB2-DB67-56ED-6F7C-B7CEF7849A9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6371560-3884-F523-4041-559B4C98AE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CDAA1A1-6706-97BC-1A73-4571B6A0FF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763D4B87-F02D-50B8-344E-F025FAC3284E}"/>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6" name="Footer Placeholder 5">
            <a:extLst>
              <a:ext uri="{FF2B5EF4-FFF2-40B4-BE49-F238E27FC236}">
                <a16:creationId xmlns:a16="http://schemas.microsoft.com/office/drawing/2014/main" id="{B22010B7-1A3D-BA7F-2952-5443D140643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B9D5865-B6D5-911A-613E-DFC787BE2AB3}"/>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65756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6C2D-C3EB-956C-F49F-E0526AD7642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9B2B4420-1961-6E4B-0A14-4653EDDE6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8E7510-D7F7-CF7E-8BA5-EFC1622CF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C9617C6B-AFE0-FACF-61D4-E824A10326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24919-7376-E06D-BA36-10B53E664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02337599-4A6B-F196-EF5D-CFF424647E2F}"/>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8" name="Footer Placeholder 7">
            <a:extLst>
              <a:ext uri="{FF2B5EF4-FFF2-40B4-BE49-F238E27FC236}">
                <a16:creationId xmlns:a16="http://schemas.microsoft.com/office/drawing/2014/main" id="{EEB41ACE-EF1E-B747-698E-3C72C83997CC}"/>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26013B29-5A30-44A5-76A2-F77F75B76DC1}"/>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37221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E616-0C59-1E23-015F-AB62E4CA435B}"/>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B35492A5-00D6-EB3D-61E6-7B7A771F2C90}"/>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4" name="Footer Placeholder 3">
            <a:extLst>
              <a:ext uri="{FF2B5EF4-FFF2-40B4-BE49-F238E27FC236}">
                <a16:creationId xmlns:a16="http://schemas.microsoft.com/office/drawing/2014/main" id="{DDCD5698-FEED-6EA5-74EA-B6CD6198BD2C}"/>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C41E7A1-54A9-0BDC-8DE5-D9970DDE33D9}"/>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74580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069F2-3A55-D7CF-AD89-9D85BC511A9D}"/>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3" name="Footer Placeholder 2">
            <a:extLst>
              <a:ext uri="{FF2B5EF4-FFF2-40B4-BE49-F238E27FC236}">
                <a16:creationId xmlns:a16="http://schemas.microsoft.com/office/drawing/2014/main" id="{DC90AC8D-D279-1EDE-E48B-974FBDA98CA7}"/>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AD6557FC-239E-854C-1FED-413DEC143A3E}"/>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25033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D2F7-AE22-9B73-2633-ABF1BF858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C37C133-E7C1-33A4-8B05-F424F9C1F5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206EB4C-98AF-7252-8E8D-7F23F084E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1EDC46-1E45-7318-2641-4B56B9515CCA}"/>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6" name="Footer Placeholder 5">
            <a:extLst>
              <a:ext uri="{FF2B5EF4-FFF2-40B4-BE49-F238E27FC236}">
                <a16:creationId xmlns:a16="http://schemas.microsoft.com/office/drawing/2014/main" id="{DB2EC86E-8F50-FF90-FE36-2876960235A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7E1D779-B6C4-267C-FE3E-A6F397E1A501}"/>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62294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816-2C3A-6F4F-8AA5-BE3DFB55D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4866378-5476-CED3-C786-910C5B4EB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E7F210F3-4D66-00B0-85C9-74C4D3E6F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4221E-697B-6C3F-89EF-7AF6682306F5}"/>
              </a:ext>
            </a:extLst>
          </p:cNvPr>
          <p:cNvSpPr>
            <a:spLocks noGrp="1"/>
          </p:cNvSpPr>
          <p:nvPr>
            <p:ph type="dt" sz="half" idx="10"/>
          </p:nvPr>
        </p:nvSpPr>
        <p:spPr/>
        <p:txBody>
          <a:bodyPr/>
          <a:lstStyle/>
          <a:p>
            <a:fld id="{997FBD1C-D9C5-45A0-B6DA-FF7E4FCD60DA}" type="datetimeFigureOut">
              <a:rPr lang="tr-TR" smtClean="0"/>
              <a:t>2.05.2024</a:t>
            </a:fld>
            <a:endParaRPr lang="tr-TR"/>
          </a:p>
        </p:txBody>
      </p:sp>
      <p:sp>
        <p:nvSpPr>
          <p:cNvPr id="6" name="Footer Placeholder 5">
            <a:extLst>
              <a:ext uri="{FF2B5EF4-FFF2-40B4-BE49-F238E27FC236}">
                <a16:creationId xmlns:a16="http://schemas.microsoft.com/office/drawing/2014/main" id="{7285E383-1B36-E259-8A5E-586CE88A83C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EC74C9F-8D65-EFC2-5A79-C365880E6B76}"/>
              </a:ext>
            </a:extLst>
          </p:cNvPr>
          <p:cNvSpPr>
            <a:spLocks noGrp="1"/>
          </p:cNvSpPr>
          <p:nvPr>
            <p:ph type="sldNum" sz="quarter" idx="12"/>
          </p:nvPr>
        </p:nvSpPr>
        <p:spPr/>
        <p:txBody>
          <a:bodyPr/>
          <a:lstStyle/>
          <a:p>
            <a:fld id="{9D79E4F6-C472-4169-904E-BA9E8B04523B}" type="slidenum">
              <a:rPr lang="tr-TR" smtClean="0"/>
              <a:t>‹#›</a:t>
            </a:fld>
            <a:endParaRPr lang="tr-TR"/>
          </a:p>
        </p:txBody>
      </p:sp>
    </p:spTree>
    <p:extLst>
      <p:ext uri="{BB962C8B-B14F-4D97-AF65-F5344CB8AC3E}">
        <p14:creationId xmlns:p14="http://schemas.microsoft.com/office/powerpoint/2010/main" val="164065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24799B-53B9-6E1A-9628-0F89CCE1BF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DF0BD38-706D-8DD7-38C9-62AE4DB88F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AFE417C-27F9-4B4F-719A-56851F8CE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7FBD1C-D9C5-45A0-B6DA-FF7E4FCD60DA}" type="datetimeFigureOut">
              <a:rPr lang="tr-TR" smtClean="0"/>
              <a:t>2.05.2024</a:t>
            </a:fld>
            <a:endParaRPr lang="tr-TR"/>
          </a:p>
        </p:txBody>
      </p:sp>
      <p:sp>
        <p:nvSpPr>
          <p:cNvPr id="5" name="Footer Placeholder 4">
            <a:extLst>
              <a:ext uri="{FF2B5EF4-FFF2-40B4-BE49-F238E27FC236}">
                <a16:creationId xmlns:a16="http://schemas.microsoft.com/office/drawing/2014/main" id="{EB1EA921-8699-8E57-6196-090FDDEBF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20D3A744-DC2C-996B-6C60-7222C4AFF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79E4F6-C472-4169-904E-BA9E8B04523B}" type="slidenum">
              <a:rPr lang="tr-TR" smtClean="0"/>
              <a:t>‹#›</a:t>
            </a:fld>
            <a:endParaRPr lang="tr-TR"/>
          </a:p>
        </p:txBody>
      </p:sp>
    </p:spTree>
    <p:extLst>
      <p:ext uri="{BB962C8B-B14F-4D97-AF65-F5344CB8AC3E}">
        <p14:creationId xmlns:p14="http://schemas.microsoft.com/office/powerpoint/2010/main" val="3818485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015BC-E3FD-68E6-F45B-49010AD353FD}"/>
              </a:ext>
            </a:extLst>
          </p:cNvPr>
          <p:cNvSpPr>
            <a:spLocks noGrp="1"/>
          </p:cNvSpPr>
          <p:nvPr>
            <p:ph type="ctrTitle"/>
          </p:nvPr>
        </p:nvSpPr>
        <p:spPr>
          <a:xfrm>
            <a:off x="838199" y="1093788"/>
            <a:ext cx="10506455" cy="2967208"/>
          </a:xfrm>
        </p:spPr>
        <p:txBody>
          <a:bodyPr>
            <a:normAutofit/>
          </a:bodyPr>
          <a:lstStyle/>
          <a:p>
            <a:pPr algn="l"/>
            <a:r>
              <a:rPr lang="tr-TR" sz="8000"/>
              <a:t>Paket Diyagramları</a:t>
            </a:r>
          </a:p>
        </p:txBody>
      </p:sp>
      <p:sp>
        <p:nvSpPr>
          <p:cNvPr id="3" name="Subtitle 2">
            <a:extLst>
              <a:ext uri="{FF2B5EF4-FFF2-40B4-BE49-F238E27FC236}">
                <a16:creationId xmlns:a16="http://schemas.microsoft.com/office/drawing/2014/main" id="{70D87A67-6260-59BA-B198-C319D497218C}"/>
              </a:ext>
            </a:extLst>
          </p:cNvPr>
          <p:cNvSpPr>
            <a:spLocks noGrp="1"/>
          </p:cNvSpPr>
          <p:nvPr>
            <p:ph type="subTitle" idx="1"/>
          </p:nvPr>
        </p:nvSpPr>
        <p:spPr>
          <a:xfrm>
            <a:off x="7400924" y="4619624"/>
            <a:ext cx="3946779" cy="1038225"/>
          </a:xfrm>
        </p:spPr>
        <p:txBody>
          <a:bodyPr>
            <a:normAutofit/>
          </a:bodyPr>
          <a:lstStyle/>
          <a:p>
            <a:pPr algn="r"/>
            <a:r>
              <a:rPr lang="tr-TR" dirty="0"/>
              <a:t>Arş. Gör. Sarp ÇOBAN</a:t>
            </a:r>
            <a:endParaRPr lang="tr-TR"/>
          </a:p>
          <a:p>
            <a:pPr algn="r"/>
            <a:r>
              <a:rPr lang="tr-TR" dirty="0"/>
              <a:t>sarp.coban@samsun.edu.tr</a:t>
            </a:r>
            <a:endParaRPr lang="tr-T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2175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AEEDB-0DA4-7B59-58BD-36C083F748CC}"/>
              </a:ext>
            </a:extLst>
          </p:cNvPr>
          <p:cNvSpPr>
            <a:spLocks noGrp="1"/>
          </p:cNvSpPr>
          <p:nvPr>
            <p:ph type="title"/>
          </p:nvPr>
        </p:nvSpPr>
        <p:spPr>
          <a:xfrm>
            <a:off x="841248" y="502920"/>
            <a:ext cx="10509504" cy="1975104"/>
          </a:xfrm>
        </p:spPr>
        <p:txBody>
          <a:bodyPr anchor="b">
            <a:normAutofit/>
          </a:bodyPr>
          <a:lstStyle/>
          <a:p>
            <a:r>
              <a:rPr lang="tr-TR" sz="5400"/>
              <a:t>Paket Diyagramı Nedir?</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F4439F-17D3-47CE-7E0A-C34ADA97A6C0}"/>
              </a:ext>
            </a:extLst>
          </p:cNvPr>
          <p:cNvSpPr>
            <a:spLocks noGrp="1"/>
          </p:cNvSpPr>
          <p:nvPr>
            <p:ph idx="1"/>
          </p:nvPr>
        </p:nvSpPr>
        <p:spPr>
          <a:xfrm>
            <a:off x="841248" y="3328416"/>
            <a:ext cx="10509504" cy="2715768"/>
          </a:xfrm>
        </p:spPr>
        <p:txBody>
          <a:bodyPr>
            <a:normAutofit/>
          </a:bodyPr>
          <a:lstStyle/>
          <a:p>
            <a:r>
              <a:rPr lang="tr-TR" sz="2000"/>
              <a:t>Birleşik Modelleme Dilinde (UML) Paket Diyagramı, model öğelerinin "paketler" adı verilen gruplar halinde organizasyonunu ve düzenlenmesini gösteren yapısal bir diyagramdır. </a:t>
            </a:r>
          </a:p>
          <a:p>
            <a:r>
              <a:rPr lang="tr-TR" sz="2000"/>
              <a:t>Bu paketler, sınıflar, arayüzler, bileşenler ve diğer paketler gibi ilgili unsurları bir araya getirerek sistemin mantıksal birimlerini temsil eder. </a:t>
            </a:r>
          </a:p>
          <a:p>
            <a:r>
              <a:rPr lang="tr-TR" sz="2000"/>
              <a:t>Paket diyagramları, sistemin mimarisinin üst düzey bir görünümünü sağlayarak, paketler arasındaki bağımlılıkları göstererek ve paydaşlar arasındaki iletişimi kolaylaştırarak karmaşık sistemlerin düzenlenmesine ve yönetilmesine yardımcı olur.</a:t>
            </a:r>
          </a:p>
        </p:txBody>
      </p:sp>
    </p:spTree>
    <p:extLst>
      <p:ext uri="{BB962C8B-B14F-4D97-AF65-F5344CB8AC3E}">
        <p14:creationId xmlns:p14="http://schemas.microsoft.com/office/powerpoint/2010/main" val="1442042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2FBF70-862A-CEDD-69CD-D1339639FB5C}"/>
              </a:ext>
            </a:extLst>
          </p:cNvPr>
          <p:cNvSpPr>
            <a:spLocks noGrp="1"/>
          </p:cNvSpPr>
          <p:nvPr>
            <p:ph type="title"/>
          </p:nvPr>
        </p:nvSpPr>
        <p:spPr>
          <a:xfrm>
            <a:off x="841248" y="502920"/>
            <a:ext cx="10509504" cy="1975104"/>
          </a:xfrm>
        </p:spPr>
        <p:txBody>
          <a:bodyPr anchor="b">
            <a:normAutofit/>
          </a:bodyPr>
          <a:lstStyle/>
          <a:p>
            <a:r>
              <a:rPr lang="tr-TR" sz="5400"/>
              <a:t>Paketler</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FDA982-D52F-F8EE-CCB4-BC0E80F5214B}"/>
              </a:ext>
            </a:extLst>
          </p:cNvPr>
          <p:cNvSpPr>
            <a:spLocks noGrp="1"/>
          </p:cNvSpPr>
          <p:nvPr>
            <p:ph idx="1"/>
          </p:nvPr>
        </p:nvSpPr>
        <p:spPr>
          <a:xfrm>
            <a:off x="841248" y="3328416"/>
            <a:ext cx="10509504" cy="2715768"/>
          </a:xfrm>
        </p:spPr>
        <p:txBody>
          <a:bodyPr>
            <a:normAutofit/>
          </a:bodyPr>
          <a:lstStyle/>
          <a:p>
            <a:r>
              <a:rPr lang="tr-TR" sz="2000" dirty="0"/>
              <a:t>Model unsurlarını uyumlu ve yönetilebilir birimler halinde organize etmek için kullanılan bir gruplama mekanizmasıdır. </a:t>
            </a:r>
          </a:p>
          <a:p>
            <a:r>
              <a:rPr lang="tr-TR" sz="2000" dirty="0"/>
              <a:t>Bu birimler modüller, alt sistemler, isim alanları veya diğer mantıksal gruplandırmalar gibi bir sistemin çeşitli yönlerini temsil edebilir. </a:t>
            </a:r>
          </a:p>
          <a:p>
            <a:r>
              <a:rPr lang="tr-TR" sz="2000" dirty="0"/>
              <a:t>Paketler diğer paketlerin yanı sıra sınıflar, arayüzler, bileşenler ve diğer diyagram türleri gibi unsurları da içerebilir. </a:t>
            </a:r>
          </a:p>
          <a:p>
            <a:r>
              <a:rPr lang="tr-TR" sz="2000" dirty="0"/>
              <a:t>Sistem bileşenlerinin düzenlenmesine, karmaşıklığın yönetilmesine ve sistemin farklı bölümleri arasındaki sınırların ve ilişkilerin tanımlanmasına yardımcı olurlar.</a:t>
            </a:r>
          </a:p>
        </p:txBody>
      </p:sp>
    </p:spTree>
    <p:extLst>
      <p:ext uri="{BB962C8B-B14F-4D97-AF65-F5344CB8AC3E}">
        <p14:creationId xmlns:p14="http://schemas.microsoft.com/office/powerpoint/2010/main" val="32418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EC13A-96C7-E596-56C8-137CDA5A720E}"/>
              </a:ext>
            </a:extLst>
          </p:cNvPr>
          <p:cNvSpPr>
            <a:spLocks noGrp="1"/>
          </p:cNvSpPr>
          <p:nvPr>
            <p:ph type="title"/>
          </p:nvPr>
        </p:nvSpPr>
        <p:spPr>
          <a:xfrm>
            <a:off x="841248" y="502920"/>
            <a:ext cx="10509504" cy="1975104"/>
          </a:xfrm>
        </p:spPr>
        <p:txBody>
          <a:bodyPr anchor="b">
            <a:normAutofit/>
          </a:bodyPr>
          <a:lstStyle/>
          <a:p>
            <a:r>
              <a:rPr lang="tr-TR" sz="5400"/>
              <a:t>Bağımlılıklar</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F9F2CD1-E47C-3273-5481-BD19EA8BDF48}"/>
              </a:ext>
            </a:extLst>
          </p:cNvPr>
          <p:cNvSpPr>
            <a:spLocks noGrp="1"/>
          </p:cNvSpPr>
          <p:nvPr>
            <p:ph idx="1"/>
          </p:nvPr>
        </p:nvSpPr>
        <p:spPr>
          <a:xfrm>
            <a:off x="841248" y="3328416"/>
            <a:ext cx="10509504" cy="2715768"/>
          </a:xfrm>
        </p:spPr>
        <p:txBody>
          <a:bodyPr>
            <a:normAutofit/>
          </a:bodyPr>
          <a:lstStyle/>
          <a:p>
            <a:r>
              <a:rPr lang="tr-TR" sz="1700" dirty="0"/>
              <a:t>Paketler arasındaki ilişkileri ifade eder. Bu bağımlılıklar, bir paketin başka bir pakete nasıl bağlı olduğunu veya ondan nasıl etkilendiğini gösterir. Gösterilebilecek farklı bağımlılık türleri vardır:</a:t>
            </a:r>
          </a:p>
          <a:p>
            <a:r>
              <a:rPr lang="tr-TR" sz="1700" b="1" dirty="0"/>
              <a:t>Paket Bağımlılığı: </a:t>
            </a:r>
            <a:r>
              <a:rPr lang="tr-TR" sz="1700" dirty="0"/>
              <a:t>Bir paketin uygulanması veya işlevselliği için başka bir pakete bağlı olduğunu gösterir.</a:t>
            </a:r>
          </a:p>
          <a:p>
            <a:r>
              <a:rPr lang="tr-TR" sz="1700" b="1" dirty="0"/>
              <a:t>Paket İçe Aktarma: </a:t>
            </a:r>
            <a:r>
              <a:rPr lang="tr-TR" sz="1700" dirty="0"/>
              <a:t>Bir paketin, içe aktaran paket içindeki bağımlılıkların ayrıntılarını belirtmeye gerek kalmadan başka bir paketten öğeler kullandığını gösterir.</a:t>
            </a:r>
          </a:p>
          <a:p>
            <a:r>
              <a:rPr lang="tr-TR" sz="1700" b="1" dirty="0"/>
              <a:t>Paket Birleştirme: </a:t>
            </a:r>
            <a:r>
              <a:rPr lang="tr-TR" sz="1700" dirty="0"/>
              <a:t>İki veya daha fazla paketin tek bir pakette birleştirilmesini temsil eder. Bu, ilgili işlevselliği birleştirmek veya çakışmaları çözmek için kullanışlıdır.</a:t>
            </a:r>
          </a:p>
        </p:txBody>
      </p:sp>
    </p:spTree>
    <p:extLst>
      <p:ext uri="{BB962C8B-B14F-4D97-AF65-F5344CB8AC3E}">
        <p14:creationId xmlns:p14="http://schemas.microsoft.com/office/powerpoint/2010/main" val="144690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2978-B7C9-40D9-1D3F-C8C30C3C53C1}"/>
              </a:ext>
            </a:extLst>
          </p:cNvPr>
          <p:cNvSpPr>
            <a:spLocks noGrp="1"/>
          </p:cNvSpPr>
          <p:nvPr>
            <p:ph type="title"/>
          </p:nvPr>
        </p:nvSpPr>
        <p:spPr>
          <a:xfrm>
            <a:off x="841248" y="502920"/>
            <a:ext cx="10509504" cy="1975104"/>
          </a:xfrm>
        </p:spPr>
        <p:txBody>
          <a:bodyPr anchor="b">
            <a:normAutofit/>
          </a:bodyPr>
          <a:lstStyle/>
          <a:p>
            <a:r>
              <a:rPr lang="tr-TR" sz="5400"/>
              <a:t>İlişkiler</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3CBE704-2395-14F6-54BB-2E7B46C692D8}"/>
              </a:ext>
            </a:extLst>
          </p:cNvPr>
          <p:cNvSpPr>
            <a:spLocks noGrp="1"/>
          </p:cNvSpPr>
          <p:nvPr>
            <p:ph idx="1"/>
          </p:nvPr>
        </p:nvSpPr>
        <p:spPr>
          <a:xfrm>
            <a:off x="841248" y="2980944"/>
            <a:ext cx="10509504" cy="3690816"/>
          </a:xfrm>
        </p:spPr>
        <p:txBody>
          <a:bodyPr>
            <a:normAutofit/>
          </a:bodyPr>
          <a:lstStyle/>
          <a:p>
            <a:r>
              <a:rPr lang="tr-TR" sz="1600" dirty="0"/>
              <a:t>Paketler içindeki unsurlar arasındaki ilişkileri ve bağlantıları ifade eder. Bu ilişkiler, modellenmekte olan sistemin yapısını ve davranışını tanımlamaya yardımcı olur. Paket Diyagramlarında tasvir edilen bazı yaygın ilişkiler şunlardır:</a:t>
            </a:r>
          </a:p>
          <a:p>
            <a:r>
              <a:rPr lang="tr-TR" sz="1600" b="1" dirty="0"/>
              <a:t>Kapsama: </a:t>
            </a:r>
            <a:r>
              <a:rPr lang="tr-TR" sz="1600" dirty="0"/>
              <a:t>Bir paketin başka bir paketi veya unsuru içerdiğini gösterir. Bu ilişki, bir paketin diğerinin içeriğini kapsadığı hiyerarşik bir yapıyı temsil eder.</a:t>
            </a:r>
          </a:p>
          <a:p>
            <a:r>
              <a:rPr lang="tr-TR" sz="1600" b="1" dirty="0"/>
              <a:t>Genelleştirme: </a:t>
            </a:r>
            <a:r>
              <a:rPr lang="tr-TR" sz="1600" dirty="0"/>
              <a:t>Paketler veya paketler içindeki elemanlar arasındaki kalıtım ilişkisini temsil eder. Bir paketin veya öğenin, özelliklerini ve davranışlarını miras alarak bir diğerinin uzmanlaşması olduğunu gösterir.</a:t>
            </a:r>
          </a:p>
          <a:p>
            <a:r>
              <a:rPr lang="tr-TR" sz="1600" b="1" dirty="0"/>
              <a:t>Bağımlılık: </a:t>
            </a:r>
            <a:r>
              <a:rPr lang="tr-TR" sz="1600" dirty="0"/>
              <a:t>Bir paketin veya paket içindeki bir öğenin uygulanması veya işlevselliği için başka bir pakete veya öğeye bağlı olduğu bir ilişkiyi tanımlar.</a:t>
            </a:r>
          </a:p>
          <a:p>
            <a:r>
              <a:rPr lang="tr-TR" sz="1600" b="1" dirty="0"/>
              <a:t>Kullanım: </a:t>
            </a:r>
            <a:r>
              <a:rPr lang="tr-TR" sz="1600" dirty="0"/>
              <a:t>Doğrudan bir bağımlılık anlamına gelmeden, bir paket içindeki bir paketin veya öğenin başka bir paket veya öğe tarafından kullanıldığını gösterir.</a:t>
            </a:r>
          </a:p>
          <a:p>
            <a:r>
              <a:rPr lang="tr-TR" sz="1600" b="1" dirty="0"/>
              <a:t>İçe Aktarma: </a:t>
            </a:r>
            <a:r>
              <a:rPr lang="tr-TR" sz="1600" dirty="0"/>
              <a:t>Bir paketin başka bir paketten öğeleri içe aktardığını ve bağımlılıkların ayrıntılarını belirtmeye gerek kalmadan bu öğelere erişime izin verdiğini belirtir.</a:t>
            </a:r>
          </a:p>
        </p:txBody>
      </p:sp>
    </p:spTree>
    <p:extLst>
      <p:ext uri="{BB962C8B-B14F-4D97-AF65-F5344CB8AC3E}">
        <p14:creationId xmlns:p14="http://schemas.microsoft.com/office/powerpoint/2010/main" val="414296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5E500-0692-D2C3-D36D-0A9101C804B2}"/>
              </a:ext>
            </a:extLst>
          </p:cNvPr>
          <p:cNvSpPr>
            <a:spLocks noGrp="1"/>
          </p:cNvSpPr>
          <p:nvPr>
            <p:ph type="title"/>
          </p:nvPr>
        </p:nvSpPr>
        <p:spPr>
          <a:xfrm>
            <a:off x="841248" y="502920"/>
            <a:ext cx="10509504" cy="1975104"/>
          </a:xfrm>
        </p:spPr>
        <p:txBody>
          <a:bodyPr anchor="b">
            <a:normAutofit/>
          </a:bodyPr>
          <a:lstStyle/>
          <a:p>
            <a:r>
              <a:rPr lang="tr-TR" sz="5400"/>
              <a:t>Paket İçeriği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240C2F1-AD0F-3C3B-D81E-D18C4CB6D778}"/>
              </a:ext>
            </a:extLst>
          </p:cNvPr>
          <p:cNvSpPr>
            <a:spLocks noGrp="1"/>
          </p:cNvSpPr>
          <p:nvPr>
            <p:ph idx="1"/>
          </p:nvPr>
        </p:nvSpPr>
        <p:spPr>
          <a:xfrm>
            <a:off x="841248" y="2999233"/>
            <a:ext cx="10509504" cy="3728137"/>
          </a:xfrm>
        </p:spPr>
        <p:txBody>
          <a:bodyPr>
            <a:normAutofit/>
          </a:bodyPr>
          <a:lstStyle/>
          <a:p>
            <a:r>
              <a:rPr lang="tr-TR" sz="1600" dirty="0"/>
              <a:t>Paketin içeriği tipik olarak, modellenen sistem içindeki işlevselliklerine veya mantıksal tutarlılıklarına göre gruplandırılmış çeşitli unsurları içerir. Bir pakete dahil edilebilecek bazı yaygın öğe türleri aşağıda verilmiştir:</a:t>
            </a:r>
          </a:p>
          <a:p>
            <a:r>
              <a:rPr lang="tr-TR" sz="1600" b="1" dirty="0"/>
              <a:t>Sınıflar: </a:t>
            </a:r>
            <a:r>
              <a:rPr lang="tr-TR" sz="1600" dirty="0"/>
              <a:t>Nesne yönelimli programlamada nesnelerin planını temsil eden sınıflar, ilgili nesnelerin özelliklerini ve davranışlarını tanımlar.</a:t>
            </a:r>
          </a:p>
          <a:p>
            <a:r>
              <a:rPr lang="tr-TR" sz="1600" b="1" dirty="0"/>
              <a:t>Arayüzler: </a:t>
            </a:r>
            <a:r>
              <a:rPr lang="tr-TR" sz="1600" dirty="0"/>
              <a:t>Sınıfların uygulaması için bir sözleşme tanımlar ve uygulayan sınıflar tarafından sağlanması gereken yöntemleri belirtir.</a:t>
            </a:r>
          </a:p>
          <a:p>
            <a:r>
              <a:rPr lang="tr-TR" sz="1600" b="1" dirty="0"/>
              <a:t>Bileşenler: </a:t>
            </a:r>
            <a:r>
              <a:rPr lang="tr-TR" sz="1600" dirty="0"/>
              <a:t>Bir veya daha fazla sınıfı veya arayüzü bağımlılıklarıyla birlikte </a:t>
            </a:r>
            <a:r>
              <a:rPr lang="tr-TR" sz="1600" dirty="0" err="1"/>
              <a:t>kapsülleyen</a:t>
            </a:r>
            <a:r>
              <a:rPr lang="tr-TR" sz="1600" dirty="0"/>
              <a:t> modüler yazılım birimleri.</a:t>
            </a:r>
          </a:p>
          <a:p>
            <a:r>
              <a:rPr lang="tr-TR" sz="1600" b="1" dirty="0"/>
              <a:t>Alt Paketler: </a:t>
            </a:r>
            <a:r>
              <a:rPr lang="tr-TR" sz="1600" dirty="0"/>
              <a:t>Paketlerin içindeki paketler, hiyerarşik organizasyona ve sistemin daha küçük, daha yönetilebilir birimlere ayrıştırılmasına izin verir.</a:t>
            </a:r>
          </a:p>
          <a:p>
            <a:r>
              <a:rPr lang="tr-TR" sz="1600" b="1" dirty="0"/>
              <a:t>Bağımlılıklar: </a:t>
            </a:r>
            <a:r>
              <a:rPr lang="tr-TR" sz="1600" dirty="0"/>
              <a:t>Paketleri birbirine bağlayan oklar veya çizgilerle temsil edilen bağımlılıklar, paketler arasındaki kullanım, içe aktarma veya genelleme gibi ilişkileri gösterir.</a:t>
            </a:r>
          </a:p>
          <a:p>
            <a:r>
              <a:rPr lang="tr-TR" sz="1600" b="1" dirty="0"/>
              <a:t>Yorumlar/Notlar: </a:t>
            </a:r>
            <a:r>
              <a:rPr lang="tr-TR" sz="1600" dirty="0"/>
              <a:t>Paket, içeriği veya amacı hakkında ek bilgi sağlayan açıklayıcı metin veya ek açıklamalar.</a:t>
            </a:r>
          </a:p>
        </p:txBody>
      </p:sp>
    </p:spTree>
    <p:extLst>
      <p:ext uri="{BB962C8B-B14F-4D97-AF65-F5344CB8AC3E}">
        <p14:creationId xmlns:p14="http://schemas.microsoft.com/office/powerpoint/2010/main" val="423821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itle 3">
            <a:extLst>
              <a:ext uri="{FF2B5EF4-FFF2-40B4-BE49-F238E27FC236}">
                <a16:creationId xmlns:a16="http://schemas.microsoft.com/office/drawing/2014/main" id="{42B48EF3-3151-B340-D787-AA4681B702BF}"/>
              </a:ext>
            </a:extLst>
          </p:cNvPr>
          <p:cNvSpPr>
            <a:spLocks noGrp="1"/>
          </p:cNvSpPr>
          <p:nvPr>
            <p:ph type="title"/>
          </p:nvPr>
        </p:nvSpPr>
        <p:spPr>
          <a:xfrm>
            <a:off x="838200" y="365125"/>
            <a:ext cx="9842237" cy="1325563"/>
          </a:xfrm>
        </p:spPr>
        <p:txBody>
          <a:bodyPr vert="horz" lIns="91440" tIns="45720" rIns="91440" bIns="45720" rtlCol="0" anchor="ctr">
            <a:normAutofit/>
          </a:bodyPr>
          <a:lstStyle/>
          <a:p>
            <a:r>
              <a:rPr lang="en-US" sz="5200" kern="1200">
                <a:solidFill>
                  <a:schemeClr val="tx1"/>
                </a:solidFill>
                <a:latin typeface="+mj-lt"/>
                <a:ea typeface="+mj-ea"/>
                <a:cs typeface="+mj-cs"/>
              </a:rPr>
              <a:t>Paket Diyagramı vs Sınıf Diyagramı</a:t>
            </a:r>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9"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1"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5" name="Text Placeholder 4">
            <a:extLst>
              <a:ext uri="{FF2B5EF4-FFF2-40B4-BE49-F238E27FC236}">
                <a16:creationId xmlns:a16="http://schemas.microsoft.com/office/drawing/2014/main" id="{E70569CD-F48A-9E44-C431-105FB1C10A17}"/>
              </a:ext>
            </a:extLst>
          </p:cNvPr>
          <p:cNvSpPr>
            <a:spLocks/>
          </p:cNvSpPr>
          <p:nvPr/>
        </p:nvSpPr>
        <p:spPr>
          <a:xfrm>
            <a:off x="1447561" y="1873275"/>
            <a:ext cx="4560017" cy="405796"/>
          </a:xfrm>
          <a:prstGeom prst="rect">
            <a:avLst/>
          </a:prstGeom>
        </p:spPr>
        <p:txBody>
          <a:bodyPr/>
          <a:lstStyle/>
          <a:p>
            <a:pPr defTabSz="804672">
              <a:spcAft>
                <a:spcPts val="600"/>
              </a:spcAft>
            </a:pPr>
            <a:r>
              <a:rPr lang="tr-TR" sz="1584" b="1" kern="1200" dirty="0">
                <a:solidFill>
                  <a:schemeClr val="tx1"/>
                </a:solidFill>
                <a:latin typeface="+mn-lt"/>
                <a:ea typeface="+mn-ea"/>
                <a:cs typeface="+mn-cs"/>
              </a:rPr>
              <a:t>Paket Diyagramı</a:t>
            </a:r>
            <a:endParaRPr lang="tr-TR" b="1" dirty="0"/>
          </a:p>
        </p:txBody>
      </p:sp>
      <p:sp>
        <p:nvSpPr>
          <p:cNvPr id="6" name="Content Placeholder 5">
            <a:extLst>
              <a:ext uri="{FF2B5EF4-FFF2-40B4-BE49-F238E27FC236}">
                <a16:creationId xmlns:a16="http://schemas.microsoft.com/office/drawing/2014/main" id="{0687B990-F139-2445-F481-37189DC3B466}"/>
              </a:ext>
            </a:extLst>
          </p:cNvPr>
          <p:cNvSpPr>
            <a:spLocks/>
          </p:cNvSpPr>
          <p:nvPr/>
        </p:nvSpPr>
        <p:spPr>
          <a:xfrm>
            <a:off x="1447561" y="2279071"/>
            <a:ext cx="4560017" cy="3897892"/>
          </a:xfrm>
          <a:prstGeom prst="rect">
            <a:avLst/>
          </a:prstGeom>
        </p:spPr>
        <p:txBody>
          <a:bodyPr>
            <a:noAutofit/>
          </a:bodyPr>
          <a:lstStyle/>
          <a:p>
            <a:pPr defTabSz="804672">
              <a:spcAft>
                <a:spcPts val="600"/>
              </a:spcAft>
            </a:pPr>
            <a:r>
              <a:rPr lang="tr-TR" sz="1408" b="1" kern="1200" dirty="0">
                <a:solidFill>
                  <a:schemeClr val="tx1"/>
                </a:solidFill>
                <a:latin typeface="+mn-lt"/>
                <a:ea typeface="+mn-ea"/>
                <a:cs typeface="+mn-cs"/>
              </a:rPr>
              <a:t>Amaç: </a:t>
            </a:r>
            <a:r>
              <a:rPr lang="tr-TR" sz="1408" kern="1200" dirty="0">
                <a:solidFill>
                  <a:schemeClr val="tx1"/>
                </a:solidFill>
                <a:latin typeface="+mn-lt"/>
                <a:ea typeface="+mn-ea"/>
                <a:cs typeface="+mn-cs"/>
              </a:rPr>
              <a:t>Paket Diyagramları, öğeleri paket adı verilen uyumlu ve yönetilebilir birimler halinde düzenleyerek sistem mimarisinin üst düzey bir görünümünü sağlar. Paketler arasındaki organizasyonu, bağımlılıkları ve ilişkileri tasvir ederek paydaşların sistemin genel yapısını anlamalarına yardımcı olurlar.</a:t>
            </a:r>
          </a:p>
          <a:p>
            <a:pPr defTabSz="804672">
              <a:spcAft>
                <a:spcPts val="600"/>
              </a:spcAft>
            </a:pPr>
            <a:r>
              <a:rPr lang="tr-TR" sz="1408" b="1" kern="1200" dirty="0">
                <a:solidFill>
                  <a:schemeClr val="tx1"/>
                </a:solidFill>
                <a:latin typeface="+mn-lt"/>
                <a:ea typeface="+mn-ea"/>
                <a:cs typeface="+mn-cs"/>
              </a:rPr>
              <a:t>Bileşenler: </a:t>
            </a:r>
            <a:r>
              <a:rPr lang="tr-TR" sz="1408" kern="1200" dirty="0">
                <a:solidFill>
                  <a:schemeClr val="tx1"/>
                </a:solidFill>
                <a:latin typeface="+mn-lt"/>
                <a:ea typeface="+mn-ea"/>
                <a:cs typeface="+mn-cs"/>
              </a:rPr>
              <a:t>Paket Diyagramının ana bileşenleri, sistemin mantıksal birimlerini temsil eden paketler ve bu paketler arasındaki bağımlılıklardır.</a:t>
            </a:r>
          </a:p>
          <a:p>
            <a:pPr defTabSz="804672">
              <a:spcAft>
                <a:spcPts val="600"/>
              </a:spcAft>
            </a:pPr>
            <a:r>
              <a:rPr lang="tr-TR" sz="1408" b="1" kern="1200" dirty="0">
                <a:solidFill>
                  <a:schemeClr val="tx1"/>
                </a:solidFill>
                <a:latin typeface="+mn-lt"/>
                <a:ea typeface="+mn-ea"/>
                <a:cs typeface="+mn-cs"/>
              </a:rPr>
              <a:t>Odak: </a:t>
            </a:r>
            <a:r>
              <a:rPr lang="tr-TR" sz="1408" kern="1200" dirty="0">
                <a:solidFill>
                  <a:schemeClr val="tx1"/>
                </a:solidFill>
                <a:latin typeface="+mn-lt"/>
                <a:ea typeface="+mn-ea"/>
                <a:cs typeface="+mn-cs"/>
              </a:rPr>
              <a:t>Paket Diyagramlar sistemin organizasyonuna ve </a:t>
            </a:r>
            <a:r>
              <a:rPr lang="tr-TR" sz="1408" kern="1200" dirty="0" err="1">
                <a:solidFill>
                  <a:schemeClr val="tx1"/>
                </a:solidFill>
                <a:latin typeface="+mn-lt"/>
                <a:ea typeface="+mn-ea"/>
                <a:cs typeface="+mn-cs"/>
              </a:rPr>
              <a:t>modülerleştirilmesine</a:t>
            </a:r>
            <a:r>
              <a:rPr lang="tr-TR" sz="1408" kern="1200" dirty="0">
                <a:solidFill>
                  <a:schemeClr val="tx1"/>
                </a:solidFill>
                <a:latin typeface="+mn-lt"/>
                <a:ea typeface="+mn-ea"/>
                <a:cs typeface="+mn-cs"/>
              </a:rPr>
              <a:t> odaklanarak sistem bileşenlerinin ve aralarındaki ilişkilerin iletişimini ve anlaşılmasını kolaylaştırır.</a:t>
            </a:r>
          </a:p>
          <a:p>
            <a:pPr defTabSz="804672">
              <a:spcAft>
                <a:spcPts val="600"/>
              </a:spcAft>
            </a:pPr>
            <a:r>
              <a:rPr lang="tr-TR" sz="1408" b="1" kern="1200" dirty="0">
                <a:solidFill>
                  <a:schemeClr val="tx1"/>
                </a:solidFill>
                <a:latin typeface="+mn-lt"/>
                <a:ea typeface="+mn-ea"/>
                <a:cs typeface="+mn-cs"/>
              </a:rPr>
              <a:t>Kullanım Durumları: </a:t>
            </a:r>
            <a:r>
              <a:rPr lang="tr-TR" sz="1408" kern="1200" dirty="0">
                <a:solidFill>
                  <a:schemeClr val="tx1"/>
                </a:solidFill>
                <a:latin typeface="+mn-lt"/>
                <a:ea typeface="+mn-ea"/>
                <a:cs typeface="+mn-cs"/>
              </a:rPr>
              <a:t>Özellikle büyük ölçekli sistemlerin organizasyonunu temsil etmek, alt sistemler veya modüller arasındaki sınırları tanımlamak ve sistemin farklı bölümleri arasındaki bağımlılıkları yönetmek için kullanışlıdırlar.</a:t>
            </a:r>
            <a:endParaRPr lang="tr-TR" sz="1600" dirty="0"/>
          </a:p>
        </p:txBody>
      </p:sp>
      <p:sp>
        <p:nvSpPr>
          <p:cNvPr id="7" name="Text Placeholder 6">
            <a:extLst>
              <a:ext uri="{FF2B5EF4-FFF2-40B4-BE49-F238E27FC236}">
                <a16:creationId xmlns:a16="http://schemas.microsoft.com/office/drawing/2014/main" id="{DBE3170D-425E-31DB-02AA-73CBFBCB1F87}"/>
              </a:ext>
            </a:extLst>
          </p:cNvPr>
          <p:cNvSpPr>
            <a:spLocks/>
          </p:cNvSpPr>
          <p:nvPr/>
        </p:nvSpPr>
        <p:spPr>
          <a:xfrm>
            <a:off x="6159156" y="1825625"/>
            <a:ext cx="4582474" cy="373779"/>
          </a:xfrm>
          <a:prstGeom prst="rect">
            <a:avLst/>
          </a:prstGeom>
        </p:spPr>
        <p:txBody>
          <a:bodyPr/>
          <a:lstStyle/>
          <a:p>
            <a:pPr defTabSz="804672">
              <a:spcAft>
                <a:spcPts val="600"/>
              </a:spcAft>
            </a:pPr>
            <a:r>
              <a:rPr lang="tr-TR" sz="1584" b="1" kern="1200" dirty="0">
                <a:solidFill>
                  <a:schemeClr val="tx1"/>
                </a:solidFill>
                <a:latin typeface="+mn-lt"/>
                <a:ea typeface="+mn-ea"/>
                <a:cs typeface="+mn-cs"/>
              </a:rPr>
              <a:t>Sınıf Diyagramı</a:t>
            </a:r>
            <a:endParaRPr lang="tr-TR" b="1" dirty="0"/>
          </a:p>
        </p:txBody>
      </p:sp>
      <p:sp>
        <p:nvSpPr>
          <p:cNvPr id="8" name="Content Placeholder 7">
            <a:extLst>
              <a:ext uri="{FF2B5EF4-FFF2-40B4-BE49-F238E27FC236}">
                <a16:creationId xmlns:a16="http://schemas.microsoft.com/office/drawing/2014/main" id="{213F47DC-C4DC-E67D-3D1E-AACC6CD06891}"/>
              </a:ext>
            </a:extLst>
          </p:cNvPr>
          <p:cNvSpPr>
            <a:spLocks/>
          </p:cNvSpPr>
          <p:nvPr/>
        </p:nvSpPr>
        <p:spPr>
          <a:xfrm>
            <a:off x="6161964" y="2279071"/>
            <a:ext cx="4582474" cy="3897892"/>
          </a:xfrm>
          <a:prstGeom prst="rect">
            <a:avLst/>
          </a:prstGeom>
        </p:spPr>
        <p:txBody>
          <a:bodyPr>
            <a:normAutofit fontScale="92500" lnSpcReduction="10000"/>
          </a:bodyPr>
          <a:lstStyle/>
          <a:p>
            <a:pPr defTabSz="804672">
              <a:lnSpc>
                <a:spcPct val="90000"/>
              </a:lnSpc>
              <a:spcAft>
                <a:spcPts val="600"/>
              </a:spcAft>
            </a:pPr>
            <a:r>
              <a:rPr lang="tr-TR" sz="1700" b="1" kern="1200" dirty="0">
                <a:solidFill>
                  <a:schemeClr val="tx1"/>
                </a:solidFill>
                <a:latin typeface="+mn-lt"/>
                <a:ea typeface="+mn-ea"/>
                <a:cs typeface="+mn-cs"/>
              </a:rPr>
              <a:t>Amaç: </a:t>
            </a:r>
            <a:r>
              <a:rPr lang="tr-TR" sz="1700" kern="1200" dirty="0">
                <a:solidFill>
                  <a:schemeClr val="tx1"/>
                </a:solidFill>
                <a:latin typeface="+mn-lt"/>
                <a:ea typeface="+mn-ea"/>
                <a:cs typeface="+mn-cs"/>
              </a:rPr>
              <a:t>Sınıf Diyagramları, sistem içindeki sınıfları, arayüzleri, ilişkileri ve nitelikleri modelleyerek bir sistemin statik yapısını tasvir eder. Sistemin yapı taşlarını ve bunların ilişkilerini tanımlarlar.</a:t>
            </a:r>
          </a:p>
          <a:p>
            <a:pPr defTabSz="804672">
              <a:lnSpc>
                <a:spcPct val="90000"/>
              </a:lnSpc>
              <a:spcAft>
                <a:spcPts val="600"/>
              </a:spcAft>
            </a:pPr>
            <a:r>
              <a:rPr lang="tr-TR" sz="1700" b="1" kern="1200" dirty="0">
                <a:solidFill>
                  <a:schemeClr val="tx1"/>
                </a:solidFill>
                <a:latin typeface="+mn-lt"/>
                <a:ea typeface="+mn-ea"/>
                <a:cs typeface="+mn-cs"/>
              </a:rPr>
              <a:t>Bileşenler: </a:t>
            </a:r>
            <a:r>
              <a:rPr lang="tr-TR" sz="1700" kern="1200" dirty="0">
                <a:solidFill>
                  <a:schemeClr val="tx1"/>
                </a:solidFill>
                <a:latin typeface="+mn-lt"/>
                <a:ea typeface="+mn-ea"/>
                <a:cs typeface="+mn-cs"/>
              </a:rPr>
              <a:t>Sınıf Diyagramının ana bileşenleri sınıflar, arayüzler, ilişkilendirmeler, genellemeler, toplamalar ve bileşimlerdir.</a:t>
            </a:r>
          </a:p>
          <a:p>
            <a:pPr defTabSz="804672">
              <a:lnSpc>
                <a:spcPct val="90000"/>
              </a:lnSpc>
              <a:spcAft>
                <a:spcPts val="600"/>
              </a:spcAft>
            </a:pPr>
            <a:r>
              <a:rPr lang="tr-TR" sz="1700" b="1" kern="1200" dirty="0">
                <a:solidFill>
                  <a:schemeClr val="tx1"/>
                </a:solidFill>
                <a:latin typeface="+mn-lt"/>
                <a:ea typeface="+mn-ea"/>
                <a:cs typeface="+mn-cs"/>
              </a:rPr>
              <a:t>Odak: </a:t>
            </a:r>
            <a:r>
              <a:rPr lang="tr-TR" sz="1700" kern="1200" dirty="0">
                <a:solidFill>
                  <a:schemeClr val="tx1"/>
                </a:solidFill>
                <a:latin typeface="+mn-lt"/>
                <a:ea typeface="+mn-ea"/>
                <a:cs typeface="+mn-cs"/>
              </a:rPr>
              <a:t>Sınıf Diyagramları tek tek sınıfların yapısına ve diğer sınıflarla olan ilişkilerine odaklanır. Sınıfların nitelikleri, yöntemleri ve davranışlarının yanı sıra miras hiyerarşisi ve sınıflar arasındaki ilişkileri detaylandırırlar.</a:t>
            </a:r>
          </a:p>
          <a:p>
            <a:pPr defTabSz="804672">
              <a:lnSpc>
                <a:spcPct val="90000"/>
              </a:lnSpc>
              <a:spcAft>
                <a:spcPts val="600"/>
              </a:spcAft>
            </a:pPr>
            <a:r>
              <a:rPr lang="tr-TR" sz="1700" b="1" kern="1200" dirty="0">
                <a:solidFill>
                  <a:schemeClr val="tx1"/>
                </a:solidFill>
                <a:latin typeface="+mn-lt"/>
                <a:ea typeface="+mn-ea"/>
                <a:cs typeface="+mn-cs"/>
              </a:rPr>
              <a:t>Kullanım Durumları: </a:t>
            </a:r>
            <a:r>
              <a:rPr lang="tr-TR" sz="1700" kern="1200" dirty="0">
                <a:solidFill>
                  <a:schemeClr val="tx1"/>
                </a:solidFill>
                <a:latin typeface="+mn-lt"/>
                <a:ea typeface="+mn-ea"/>
                <a:cs typeface="+mn-cs"/>
              </a:rPr>
              <a:t>Veri modelleme, etki alanı modelleme ve yazılım mimarileri tasarlama dahil olmak üzere nesne yönelimli sistemlerin yapısını tasarlamak ve modellemek için yaygın olarak kullanılırlar.</a:t>
            </a:r>
            <a:endParaRPr lang="tr-TR" sz="1700" dirty="0"/>
          </a:p>
        </p:txBody>
      </p:sp>
    </p:spTree>
    <p:extLst>
      <p:ext uri="{BB962C8B-B14F-4D97-AF65-F5344CB8AC3E}">
        <p14:creationId xmlns:p14="http://schemas.microsoft.com/office/powerpoint/2010/main" val="165424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ight Triangle 17">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80B65B19-E449-D3C0-9339-D83659482194}"/>
              </a:ext>
            </a:extLst>
          </p:cNvPr>
          <p:cNvPicPr>
            <a:picLocks noGrp="1" noChangeAspect="1"/>
          </p:cNvPicPr>
          <p:nvPr>
            <p:ph idx="1"/>
          </p:nvPr>
        </p:nvPicPr>
        <p:blipFill>
          <a:blip r:embed="rId2"/>
          <a:stretch>
            <a:fillRect/>
          </a:stretch>
        </p:blipFill>
        <p:spPr>
          <a:xfrm>
            <a:off x="1854931" y="918546"/>
            <a:ext cx="5961173" cy="4979334"/>
          </a:xfrm>
          <a:prstGeom prst="rect">
            <a:avLst/>
          </a:prstGeom>
        </p:spPr>
      </p:pic>
    </p:spTree>
    <p:extLst>
      <p:ext uri="{BB962C8B-B14F-4D97-AF65-F5344CB8AC3E}">
        <p14:creationId xmlns:p14="http://schemas.microsoft.com/office/powerpoint/2010/main" val="299567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Freeform: Shape 103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Right Triangle 103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Package diagram - Wikipedia">
            <a:extLst>
              <a:ext uri="{FF2B5EF4-FFF2-40B4-BE49-F238E27FC236}">
                <a16:creationId xmlns:a16="http://schemas.microsoft.com/office/drawing/2014/main" id="{DDBCE6B1-8D57-2897-0A4B-8B15F860E5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61855" y="918546"/>
            <a:ext cx="6147325"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851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TotalTime>
  <Words>795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Paket Diyagramları</vt:lpstr>
      <vt:lpstr>Paket Diyagramı Nedir?</vt:lpstr>
      <vt:lpstr>Paketler</vt:lpstr>
      <vt:lpstr>Bağımlılıklar</vt:lpstr>
      <vt:lpstr>İlişkiler</vt:lpstr>
      <vt:lpstr>Paket İçeriği</vt:lpstr>
      <vt:lpstr>Paket Diyagramı vs Sınıf Diyagramı</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Paket Diyagramları</dc:title>
  <dc:creator>Sarp Çoban</dc:creator>
  <cp:lastModifiedBy>Sarp Çoban</cp:lastModifiedBy>
  <cp:revision>1</cp:revision>
  <dcterms:created xsi:type="dcterms:W3CDTF">2024-05-02T09:54:36Z</dcterms:created>
  <dcterms:modified xsi:type="dcterms:W3CDTF">2024-05-02T20:02:57Z</dcterms:modified>
</cp:coreProperties>
</file>