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3" r:id="rId14"/>
    <p:sldId id="274" r:id="rId15"/>
    <p:sldId id="268" r:id="rId16"/>
  </p:sldIdLst>
  <p:sldSz cx="6076950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190" y="7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697" y="0"/>
            <a:ext cx="3723428" cy="732971"/>
          </a:xfrm>
        </p:spPr>
        <p:txBody>
          <a:bodyPr>
            <a:noAutofit/>
          </a:bodyPr>
          <a:lstStyle/>
          <a:p>
            <a:r>
              <a:rPr lang="en-US" sz="159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LORDS INSTITUTE OF ENGINEERING AND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825" y="987848"/>
            <a:ext cx="4559300" cy="87386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 Internship Report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June – July 2022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8825" y="2545609"/>
            <a:ext cx="4559300" cy="782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7" dirty="0"/>
              <a:t>Presented By:</a:t>
            </a:r>
          </a:p>
          <a:p>
            <a:pPr algn="ctr"/>
            <a:endParaRPr lang="en-US" sz="897" dirty="0"/>
          </a:p>
          <a:p>
            <a:pPr algn="ctr"/>
            <a:r>
              <a:rPr lang="en-US" sz="897" dirty="0"/>
              <a:t>Name</a:t>
            </a:r>
            <a:r>
              <a:rPr lang="en-IN" altLang="en-US" sz="897" dirty="0"/>
              <a:t>: Mirza </a:t>
            </a:r>
            <a:r>
              <a:rPr lang="en-IN" altLang="en-US" sz="897" dirty="0" err="1"/>
              <a:t>Akramullah</a:t>
            </a:r>
            <a:r>
              <a:rPr lang="en-IN" altLang="en-US" sz="897" dirty="0"/>
              <a:t> </a:t>
            </a:r>
            <a:r>
              <a:rPr lang="en-IN" altLang="en-US" sz="897" dirty="0" err="1"/>
              <a:t>Baig</a:t>
            </a:r>
            <a:endParaRPr lang="en-US" sz="897" dirty="0"/>
          </a:p>
          <a:p>
            <a:pPr algn="ctr"/>
            <a:r>
              <a:rPr lang="en-US" sz="897" dirty="0"/>
              <a:t>Roll Number</a:t>
            </a:r>
            <a:r>
              <a:rPr lang="en-IN" altLang="en-US" sz="897" dirty="0"/>
              <a:t>: 160919733036</a:t>
            </a:r>
            <a:endParaRPr lang="en-US" sz="897" dirty="0"/>
          </a:p>
          <a:p>
            <a:pPr algn="ctr"/>
            <a:r>
              <a:rPr lang="en-US" sz="897" dirty="0"/>
              <a:t>Course:  B.E	Year: 4</a:t>
            </a:r>
            <a:r>
              <a:rPr lang="en-US" sz="897" baseline="30000" dirty="0"/>
              <a:t>th</a:t>
            </a:r>
            <a:r>
              <a:rPr lang="en-US" sz="897" dirty="0"/>
              <a:t>  		Semester: I  		Section: </a:t>
            </a:r>
            <a:r>
              <a:rPr lang="en-IN" sz="897" dirty="0"/>
              <a:t>A</a:t>
            </a:r>
            <a:endParaRPr lang="en-IN" altLang="en-US" sz="897" dirty="0"/>
          </a:p>
        </p:txBody>
      </p:sp>
      <p:sp>
        <p:nvSpPr>
          <p:cNvPr id="5" name="TextBox 4"/>
          <p:cNvSpPr txBox="1"/>
          <p:nvPr/>
        </p:nvSpPr>
        <p:spPr>
          <a:xfrm>
            <a:off x="758825" y="1785726"/>
            <a:ext cx="4559300" cy="506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97" b="1" dirty="0"/>
              <a:t>Title</a:t>
            </a:r>
            <a:r>
              <a:rPr lang="en-US" sz="897" dirty="0"/>
              <a:t>:</a:t>
            </a:r>
            <a:r>
              <a:rPr lang="en-IN" altLang="en-US" sz="897" dirty="0"/>
              <a:t>  Web Development</a:t>
            </a:r>
          </a:p>
          <a:p>
            <a:endParaRPr lang="en-US" sz="897" dirty="0"/>
          </a:p>
          <a:p>
            <a:r>
              <a:rPr lang="en-US" sz="897" b="1" dirty="0"/>
              <a:t>Company Name</a:t>
            </a:r>
            <a:r>
              <a:rPr lang="en-US" sz="897" dirty="0"/>
              <a:t>:</a:t>
            </a:r>
            <a:r>
              <a:rPr lang="en-IN" altLang="en-US" sz="897" dirty="0"/>
              <a:t>  </a:t>
            </a:r>
            <a:r>
              <a:rPr lang="en-IN" altLang="en-US" sz="897" dirty="0" err="1"/>
              <a:t>Rejolt</a:t>
            </a:r>
            <a:r>
              <a:rPr lang="en-IN" altLang="en-US" sz="897" dirty="0"/>
              <a:t> Edtech</a:t>
            </a:r>
          </a:p>
        </p:txBody>
      </p:sp>
      <p:pic>
        <p:nvPicPr>
          <p:cNvPr id="1026" name="Picture 2" descr="C:\Users\LORDS\Downloads\Lords_Institute_of_Engineering_and_Technology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942" y="50975"/>
            <a:ext cx="683895" cy="87386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A616C9-90E1-80A2-0163-806536DFC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827020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972AE4-0949-ADDB-66D9-2C470E704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940" y="0"/>
            <a:ext cx="3128010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0BEF1E-07F1-7683-D5F7-A38ED0FC6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57126"/>
            <a:ext cx="2827020" cy="1765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052202-E73A-341C-0E1B-1E380D8ED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940" y="1557126"/>
            <a:ext cx="3128010" cy="17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03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1A2F9C-5263-5F05-B335-DFB7865E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11780" cy="1592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CC610E-90A7-1858-1D57-8E5765AEC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560" y="0"/>
            <a:ext cx="3120390" cy="1592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B8D2C4-22D3-D8FD-D4AB-A1304903A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9737"/>
            <a:ext cx="2811780" cy="1592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A60694-F979-1745-8BE6-C211AD457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560" y="1709737"/>
            <a:ext cx="3120390" cy="150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7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8495F5-4859-9236-4B6B-11FA211D7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3540CE-59F8-45CD-7C2F-034A7F02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999" y="0"/>
            <a:ext cx="2628952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64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B79EB2B-4147-83F2-2DC3-940355A6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96"/>
            <a:ext cx="6076950" cy="3376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53</Words>
  <Application>Microsoft Office PowerPoint</Application>
  <PresentationFormat>Custom</PresentationFormat>
  <Paragraphs>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LORDS INSTITUTE OF ENGINEERING AND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LORDS INSTITUTE OF ENGINEERING AND TECHNOLOGY</dc:title>
  <dc:subject/>
  <dc:creator>Mohammed Tanveer Owais</dc:creator>
  <cp:keywords/>
  <dc:description>generated using python-pptx</dc:description>
  <cp:lastModifiedBy>Mohammed Tanveer Owais</cp:lastModifiedBy>
  <cp:revision>3</cp:revision>
  <dcterms:created xsi:type="dcterms:W3CDTF">2013-01-27T09:14:16Z</dcterms:created>
  <dcterms:modified xsi:type="dcterms:W3CDTF">2022-12-10T19:59:35Z</dcterms:modified>
  <cp:category/>
</cp:coreProperties>
</file>