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12"/>
  </p:notesMasterIdLst>
  <p:sldIdLst>
    <p:sldId id="256" r:id="rId2"/>
    <p:sldId id="258" r:id="rId3"/>
    <p:sldId id="259" r:id="rId4"/>
    <p:sldId id="257" r:id="rId5"/>
    <p:sldId id="267" r:id="rId6"/>
    <p:sldId id="268" r:id="rId7"/>
    <p:sldId id="260" r:id="rId8"/>
    <p:sldId id="261" r:id="rId9"/>
    <p:sldId id="269" r:id="rId10"/>
    <p:sldId id="265" r:id="rId11"/>
  </p:sldIdLst>
  <p:sldSz cx="9144000" cy="5143500" type="screen16x9"/>
  <p:notesSz cx="6858000" cy="9144000"/>
  <p:embeddedFontLst>
    <p:embeddedFont>
      <p:font typeface="Fjalla One" panose="02000506040000020004" pitchFamily="2" charset="0"/>
      <p:regular r:id="rId13"/>
    </p:embeddedFont>
    <p:embeddedFont>
      <p:font typeface="Lato" panose="020F0502020204030203" pitchFamily="34" charset="0"/>
      <p:regular r:id="rId14"/>
      <p:bold r:id="rId15"/>
      <p:italic r:id="rId16"/>
      <p:boldItalic r:id="rId17"/>
    </p:embeddedFont>
    <p:embeddedFont>
      <p:font typeface="PT Sans" panose="020B0503020203020204" pitchFamily="34" charset="0"/>
      <p:regular r:id="rId18"/>
      <p:bold r:id="rId19"/>
      <p:italic r:id="rId20"/>
      <p:boldItalic r:id="rId21"/>
    </p:embeddedFont>
    <p:embeddedFont>
      <p:font typeface="Roboto Condensed"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289dc9beb3f_1_12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289dc9beb3f_1_12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89dc9beb3f_1_12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289dc9beb3f_1_12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89dc9beb3f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289dc9beb3f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89dc9beb3f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89dc9beb3f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89dc9beb3f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89dc9beb3f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2717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89dc9beb3f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289dc9beb3f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5317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89dc9beb3f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89dc9beb3f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89dc9beb3f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289dc9beb3f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89dc9beb3f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89dc9beb3f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6891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56531" y="1188113"/>
            <a:ext cx="5031000" cy="256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200" b="1">
                <a:latin typeface="Fjalla One"/>
                <a:ea typeface="Fjalla One"/>
                <a:cs typeface="Fjalla One"/>
                <a:sym typeface="Fjall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056475" y="3799788"/>
            <a:ext cx="50310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028425"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010232" y="4359938"/>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833870" y="1700000"/>
            <a:ext cx="3220942" cy="161007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28425"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6588728" y="200421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6927898" y="200421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58000" y="411550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7200960" y="-337237"/>
            <a:ext cx="2610341" cy="152536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7"/>
        <p:cNvGrpSpPr/>
        <p:nvPr/>
      </p:nvGrpSpPr>
      <p:grpSpPr>
        <a:xfrm>
          <a:off x="0" y="0"/>
          <a:ext cx="0" cy="0"/>
          <a:chOff x="0" y="0"/>
          <a:chExt cx="0" cy="0"/>
        </a:xfrm>
      </p:grpSpPr>
      <p:sp>
        <p:nvSpPr>
          <p:cNvPr id="68" name="Google Shape;68;p11"/>
          <p:cNvSpPr txBox="1">
            <a:spLocks noGrp="1"/>
          </p:cNvSpPr>
          <p:nvPr>
            <p:ph type="title" hasCustomPrompt="1"/>
          </p:nvPr>
        </p:nvSpPr>
        <p:spPr>
          <a:xfrm>
            <a:off x="1541250" y="1387300"/>
            <a:ext cx="6061500" cy="1871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1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9" name="Google Shape;69;p11"/>
          <p:cNvSpPr txBox="1">
            <a:spLocks noGrp="1"/>
          </p:cNvSpPr>
          <p:nvPr>
            <p:ph type="subTitle" idx="1"/>
          </p:nvPr>
        </p:nvSpPr>
        <p:spPr>
          <a:xfrm>
            <a:off x="1541250" y="3259075"/>
            <a:ext cx="60615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70" name="Google Shape;70;p11"/>
          <p:cNvSpPr/>
          <p:nvPr/>
        </p:nvSpPr>
        <p:spPr>
          <a:xfrm rot="-5400000">
            <a:off x="-752655"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rot="-5400000">
            <a:off x="-570387"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rot="5400000" flipH="1">
            <a:off x="7344870"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5400000" flipH="1">
            <a:off x="7665686"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5"/>
        <p:cNvGrpSpPr/>
        <p:nvPr/>
      </p:nvGrpSpPr>
      <p:grpSpPr>
        <a:xfrm>
          <a:off x="0" y="0"/>
          <a:ext cx="0" cy="0"/>
          <a:chOff x="0" y="0"/>
          <a:chExt cx="0" cy="0"/>
        </a:xfrm>
      </p:grpSpPr>
      <p:sp>
        <p:nvSpPr>
          <p:cNvPr id="76" name="Google Shape;76;p13"/>
          <p:cNvSpPr/>
          <p:nvPr/>
        </p:nvSpPr>
        <p:spPr>
          <a:xfrm rot="5400000">
            <a:off x="7660126" y="219331"/>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661388" y="-208158"/>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title" idx="2"/>
          </p:nvPr>
        </p:nvSpPr>
        <p:spPr>
          <a:xfrm>
            <a:off x="720000" y="193765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0" name="Google Shape;80;p13"/>
          <p:cNvSpPr txBox="1">
            <a:spLocks noGrp="1"/>
          </p:cNvSpPr>
          <p:nvPr>
            <p:ph type="subTitle" idx="1"/>
          </p:nvPr>
        </p:nvSpPr>
        <p:spPr>
          <a:xfrm>
            <a:off x="720000" y="235825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 name="Google Shape;81;p13"/>
          <p:cNvSpPr txBox="1">
            <a:spLocks noGrp="1"/>
          </p:cNvSpPr>
          <p:nvPr>
            <p:ph type="title" idx="3"/>
          </p:nvPr>
        </p:nvSpPr>
        <p:spPr>
          <a:xfrm>
            <a:off x="3419271" y="193765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2" name="Google Shape;82;p13"/>
          <p:cNvSpPr txBox="1">
            <a:spLocks noGrp="1"/>
          </p:cNvSpPr>
          <p:nvPr>
            <p:ph type="subTitle" idx="4"/>
          </p:nvPr>
        </p:nvSpPr>
        <p:spPr>
          <a:xfrm>
            <a:off x="3419271" y="235825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3" name="Google Shape;83;p13"/>
          <p:cNvSpPr txBox="1">
            <a:spLocks noGrp="1"/>
          </p:cNvSpPr>
          <p:nvPr>
            <p:ph type="title" idx="5"/>
          </p:nvPr>
        </p:nvSpPr>
        <p:spPr>
          <a:xfrm>
            <a:off x="720000" y="363930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4" name="Google Shape;84;p13"/>
          <p:cNvSpPr txBox="1">
            <a:spLocks noGrp="1"/>
          </p:cNvSpPr>
          <p:nvPr>
            <p:ph type="subTitle" idx="6"/>
          </p:nvPr>
        </p:nvSpPr>
        <p:spPr>
          <a:xfrm>
            <a:off x="720000" y="405990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 name="Google Shape;85;p13"/>
          <p:cNvSpPr txBox="1">
            <a:spLocks noGrp="1"/>
          </p:cNvSpPr>
          <p:nvPr>
            <p:ph type="title" idx="7"/>
          </p:nvPr>
        </p:nvSpPr>
        <p:spPr>
          <a:xfrm>
            <a:off x="3419271" y="363930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6" name="Google Shape;86;p13"/>
          <p:cNvSpPr txBox="1">
            <a:spLocks noGrp="1"/>
          </p:cNvSpPr>
          <p:nvPr>
            <p:ph type="subTitle" idx="8"/>
          </p:nvPr>
        </p:nvSpPr>
        <p:spPr>
          <a:xfrm>
            <a:off x="3419271" y="405990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7" name="Google Shape;87;p13"/>
          <p:cNvSpPr txBox="1">
            <a:spLocks noGrp="1"/>
          </p:cNvSpPr>
          <p:nvPr>
            <p:ph type="title" idx="9"/>
          </p:nvPr>
        </p:nvSpPr>
        <p:spPr>
          <a:xfrm>
            <a:off x="6118549" y="193765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8" name="Google Shape;88;p13"/>
          <p:cNvSpPr txBox="1">
            <a:spLocks noGrp="1"/>
          </p:cNvSpPr>
          <p:nvPr>
            <p:ph type="subTitle" idx="13"/>
          </p:nvPr>
        </p:nvSpPr>
        <p:spPr>
          <a:xfrm>
            <a:off x="6118549" y="235825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 name="Google Shape;89;p13"/>
          <p:cNvSpPr txBox="1">
            <a:spLocks noGrp="1"/>
          </p:cNvSpPr>
          <p:nvPr>
            <p:ph type="title" idx="14"/>
          </p:nvPr>
        </p:nvSpPr>
        <p:spPr>
          <a:xfrm>
            <a:off x="6118550" y="363930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0" name="Google Shape;90;p13"/>
          <p:cNvSpPr txBox="1">
            <a:spLocks noGrp="1"/>
          </p:cNvSpPr>
          <p:nvPr>
            <p:ph type="subTitle" idx="15"/>
          </p:nvPr>
        </p:nvSpPr>
        <p:spPr>
          <a:xfrm>
            <a:off x="6118549" y="405990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1" name="Google Shape;91;p13"/>
          <p:cNvSpPr txBox="1">
            <a:spLocks noGrp="1"/>
          </p:cNvSpPr>
          <p:nvPr>
            <p:ph type="title" idx="16" hasCustomPrompt="1"/>
          </p:nvPr>
        </p:nvSpPr>
        <p:spPr>
          <a:xfrm>
            <a:off x="1437900" y="136495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2" name="Google Shape;92;p13"/>
          <p:cNvSpPr txBox="1">
            <a:spLocks noGrp="1"/>
          </p:cNvSpPr>
          <p:nvPr>
            <p:ph type="title" idx="17" hasCustomPrompt="1"/>
          </p:nvPr>
        </p:nvSpPr>
        <p:spPr>
          <a:xfrm>
            <a:off x="4137150" y="136495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3" name="Google Shape;93;p13"/>
          <p:cNvSpPr txBox="1">
            <a:spLocks noGrp="1"/>
          </p:cNvSpPr>
          <p:nvPr>
            <p:ph type="title" idx="18" hasCustomPrompt="1"/>
          </p:nvPr>
        </p:nvSpPr>
        <p:spPr>
          <a:xfrm>
            <a:off x="6836400" y="136495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4" name="Google Shape;94;p13"/>
          <p:cNvSpPr txBox="1">
            <a:spLocks noGrp="1"/>
          </p:cNvSpPr>
          <p:nvPr>
            <p:ph type="title" idx="19" hasCustomPrompt="1"/>
          </p:nvPr>
        </p:nvSpPr>
        <p:spPr>
          <a:xfrm>
            <a:off x="1437900" y="306660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5" name="Google Shape;95;p13"/>
          <p:cNvSpPr txBox="1">
            <a:spLocks noGrp="1"/>
          </p:cNvSpPr>
          <p:nvPr>
            <p:ph type="title" idx="20" hasCustomPrompt="1"/>
          </p:nvPr>
        </p:nvSpPr>
        <p:spPr>
          <a:xfrm>
            <a:off x="4137150" y="306660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6" name="Google Shape;96;p13"/>
          <p:cNvSpPr txBox="1">
            <a:spLocks noGrp="1"/>
          </p:cNvSpPr>
          <p:nvPr>
            <p:ph type="title" idx="21" hasCustomPrompt="1"/>
          </p:nvPr>
        </p:nvSpPr>
        <p:spPr>
          <a:xfrm>
            <a:off x="6836400" y="306660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97"/>
        <p:cNvGrpSpPr/>
        <p:nvPr/>
      </p:nvGrpSpPr>
      <p:grpSpPr>
        <a:xfrm>
          <a:off x="0" y="0"/>
          <a:ext cx="0" cy="0"/>
          <a:chOff x="0" y="0"/>
          <a:chExt cx="0" cy="0"/>
        </a:xfrm>
      </p:grpSpPr>
      <p:sp>
        <p:nvSpPr>
          <p:cNvPr id="98" name="Google Shape;98;p14"/>
          <p:cNvSpPr/>
          <p:nvPr/>
        </p:nvSpPr>
        <p:spPr>
          <a:xfrm>
            <a:off x="-896150"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rot="10800000">
            <a:off x="1859407" y="4469563"/>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rot="-5400000">
            <a:off x="-1833870" y="1700000"/>
            <a:ext cx="3220942" cy="161007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896150"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rot="10800000">
            <a:off x="5589913" y="349215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rot="10800000">
            <a:off x="5589913" y="383132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305600" y="411550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6118774" y="-464475"/>
            <a:ext cx="3022674" cy="1510962"/>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5400000">
            <a:off x="7465791" y="1092549"/>
            <a:ext cx="2815583" cy="164529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3067500" y="-912867"/>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txBox="1">
            <a:spLocks noGrp="1"/>
          </p:cNvSpPr>
          <p:nvPr>
            <p:ph type="title"/>
          </p:nvPr>
        </p:nvSpPr>
        <p:spPr>
          <a:xfrm>
            <a:off x="2137800" y="1494300"/>
            <a:ext cx="4868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9" name="Google Shape;109;p14"/>
          <p:cNvSpPr txBox="1">
            <a:spLocks noGrp="1"/>
          </p:cNvSpPr>
          <p:nvPr>
            <p:ph type="subTitle" idx="1"/>
          </p:nvPr>
        </p:nvSpPr>
        <p:spPr>
          <a:xfrm>
            <a:off x="2137800" y="2336101"/>
            <a:ext cx="4868400" cy="139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2">
  <p:cSld name="CUSTOM_6_2">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5"/>
          <p:cNvSpPr txBox="1">
            <a:spLocks noGrp="1"/>
          </p:cNvSpPr>
          <p:nvPr>
            <p:ph type="title" idx="2"/>
          </p:nvPr>
        </p:nvSpPr>
        <p:spPr>
          <a:xfrm>
            <a:off x="4072561" y="2322925"/>
            <a:ext cx="2165100" cy="394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15"/>
          <p:cNvSpPr txBox="1">
            <a:spLocks noGrp="1"/>
          </p:cNvSpPr>
          <p:nvPr>
            <p:ph type="subTitle" idx="1"/>
          </p:nvPr>
        </p:nvSpPr>
        <p:spPr>
          <a:xfrm>
            <a:off x="4072561" y="2685650"/>
            <a:ext cx="2165100" cy="53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 name="Google Shape;114;p15"/>
          <p:cNvSpPr txBox="1">
            <a:spLocks noGrp="1"/>
          </p:cNvSpPr>
          <p:nvPr>
            <p:ph type="title" idx="3"/>
          </p:nvPr>
        </p:nvSpPr>
        <p:spPr>
          <a:xfrm>
            <a:off x="4072557" y="1265625"/>
            <a:ext cx="2165100" cy="394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5" name="Google Shape;115;p15"/>
          <p:cNvSpPr txBox="1">
            <a:spLocks noGrp="1"/>
          </p:cNvSpPr>
          <p:nvPr>
            <p:ph type="subTitle" idx="4"/>
          </p:nvPr>
        </p:nvSpPr>
        <p:spPr>
          <a:xfrm>
            <a:off x="4072561" y="1628300"/>
            <a:ext cx="2165100" cy="53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15"/>
          <p:cNvSpPr txBox="1">
            <a:spLocks noGrp="1"/>
          </p:cNvSpPr>
          <p:nvPr>
            <p:ph type="title" idx="5"/>
          </p:nvPr>
        </p:nvSpPr>
        <p:spPr>
          <a:xfrm>
            <a:off x="4072559" y="3380225"/>
            <a:ext cx="2165100" cy="394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15"/>
          <p:cNvSpPr txBox="1">
            <a:spLocks noGrp="1"/>
          </p:cNvSpPr>
          <p:nvPr>
            <p:ph type="subTitle" idx="6"/>
          </p:nvPr>
        </p:nvSpPr>
        <p:spPr>
          <a:xfrm>
            <a:off x="4072561" y="3742950"/>
            <a:ext cx="2165100" cy="53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15"/>
          <p:cNvSpPr/>
          <p:nvPr/>
        </p:nvSpPr>
        <p:spPr>
          <a:xfrm rot="-5400000">
            <a:off x="-1317079" y="126064"/>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931570" y="3439104"/>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flipH="1">
            <a:off x="6237650" y="-59664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flipH="1">
            <a:off x="6237650" y="-868251"/>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rot="-5400000" flipH="1">
            <a:off x="7198651" y="2319647"/>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23"/>
        <p:cNvGrpSpPr/>
        <p:nvPr/>
      </p:nvGrpSpPr>
      <p:grpSpPr>
        <a:xfrm>
          <a:off x="0" y="0"/>
          <a:ext cx="0" cy="0"/>
          <a:chOff x="0" y="0"/>
          <a:chExt cx="0" cy="0"/>
        </a:xfrm>
      </p:grpSpPr>
      <p:sp>
        <p:nvSpPr>
          <p:cNvPr id="124" name="Google Shape;124;p16"/>
          <p:cNvSpPr txBox="1">
            <a:spLocks noGrp="1"/>
          </p:cNvSpPr>
          <p:nvPr>
            <p:ph type="title"/>
          </p:nvPr>
        </p:nvSpPr>
        <p:spPr>
          <a:xfrm>
            <a:off x="941825" y="2711288"/>
            <a:ext cx="46017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5" name="Google Shape;125;p16"/>
          <p:cNvSpPr txBox="1">
            <a:spLocks noGrp="1"/>
          </p:cNvSpPr>
          <p:nvPr>
            <p:ph type="title" idx="2" hasCustomPrompt="1"/>
          </p:nvPr>
        </p:nvSpPr>
        <p:spPr>
          <a:xfrm>
            <a:off x="941825" y="1869485"/>
            <a:ext cx="1573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6" name="Google Shape;126;p16"/>
          <p:cNvSpPr txBox="1">
            <a:spLocks noGrp="1"/>
          </p:cNvSpPr>
          <p:nvPr>
            <p:ph type="subTitle" idx="1"/>
          </p:nvPr>
        </p:nvSpPr>
        <p:spPr>
          <a:xfrm>
            <a:off x="941825" y="3672063"/>
            <a:ext cx="5173200" cy="36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7" name="Google Shape;127;p16"/>
          <p:cNvSpPr/>
          <p:nvPr/>
        </p:nvSpPr>
        <p:spPr>
          <a:xfrm>
            <a:off x="5323791" y="-16399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5323791" y="-435601"/>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rot="10800000">
            <a:off x="1360865" y="-508015"/>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rot="5400000">
            <a:off x="6657703" y="2321787"/>
            <a:ext cx="3546140" cy="17726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4981692" y="4039279"/>
            <a:ext cx="3303140"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4109175" y="1949825"/>
            <a:ext cx="2999700" cy="1609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4" name="Google Shape;134;p17"/>
          <p:cNvSpPr txBox="1">
            <a:spLocks noGrp="1"/>
          </p:cNvSpPr>
          <p:nvPr>
            <p:ph type="title" idx="2" hasCustomPrompt="1"/>
          </p:nvPr>
        </p:nvSpPr>
        <p:spPr>
          <a:xfrm>
            <a:off x="4109175" y="1063960"/>
            <a:ext cx="1573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5" name="Google Shape;135;p17"/>
          <p:cNvSpPr txBox="1">
            <a:spLocks noGrp="1"/>
          </p:cNvSpPr>
          <p:nvPr>
            <p:ph type="subTitle" idx="1"/>
          </p:nvPr>
        </p:nvSpPr>
        <p:spPr>
          <a:xfrm>
            <a:off x="4109175" y="3603450"/>
            <a:ext cx="2999700" cy="47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6" name="Google Shape;136;p17"/>
          <p:cNvSpPr/>
          <p:nvPr/>
        </p:nvSpPr>
        <p:spPr>
          <a:xfrm rot="10800000">
            <a:off x="6074416" y="3761724"/>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rot="10800000">
            <a:off x="6074416" y="403333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rot="-5400000">
            <a:off x="6975515" y="1280310"/>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a:off x="5587716" y="-7721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1">
  <p:cSld name="BLANK_1_1_1">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4212750" y="3045000"/>
            <a:ext cx="42180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2" name="Google Shape;142;p18"/>
          <p:cNvSpPr txBox="1">
            <a:spLocks noGrp="1"/>
          </p:cNvSpPr>
          <p:nvPr>
            <p:ph type="subTitle" idx="1"/>
          </p:nvPr>
        </p:nvSpPr>
        <p:spPr>
          <a:xfrm>
            <a:off x="4212750" y="1566600"/>
            <a:ext cx="4218000" cy="147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43" name="Google Shape;143;p18"/>
          <p:cNvSpPr/>
          <p:nvPr/>
        </p:nvSpPr>
        <p:spPr>
          <a:xfrm flipH="1">
            <a:off x="6237650" y="-59664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flipH="1">
            <a:off x="6237650" y="-868251"/>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rot="-5400000" flipH="1">
            <a:off x="7291151" y="2749435"/>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rot="10800000">
            <a:off x="6237662" y="4186517"/>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1660050" y="3045001"/>
            <a:ext cx="582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9" name="Google Shape;149;p19"/>
          <p:cNvSpPr txBox="1">
            <a:spLocks noGrp="1"/>
          </p:cNvSpPr>
          <p:nvPr>
            <p:ph type="subTitle" idx="1"/>
          </p:nvPr>
        </p:nvSpPr>
        <p:spPr>
          <a:xfrm>
            <a:off x="1660050" y="1566600"/>
            <a:ext cx="5823900" cy="147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50" name="Google Shape;150;p19"/>
          <p:cNvSpPr/>
          <p:nvPr/>
        </p:nvSpPr>
        <p:spPr>
          <a:xfrm>
            <a:off x="3296109" y="-97784"/>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3547651" y="-41319"/>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1629135" y="2524900"/>
            <a:ext cx="2447100" cy="42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4" name="Google Shape;154;p20"/>
          <p:cNvSpPr txBox="1">
            <a:spLocks noGrp="1"/>
          </p:cNvSpPr>
          <p:nvPr>
            <p:ph type="title" idx="2"/>
          </p:nvPr>
        </p:nvSpPr>
        <p:spPr>
          <a:xfrm>
            <a:off x="5067783" y="2524900"/>
            <a:ext cx="2447100" cy="42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5" name="Google Shape;155;p20"/>
          <p:cNvSpPr txBox="1">
            <a:spLocks noGrp="1"/>
          </p:cNvSpPr>
          <p:nvPr>
            <p:ph type="subTitle" idx="1"/>
          </p:nvPr>
        </p:nvSpPr>
        <p:spPr>
          <a:xfrm>
            <a:off x="5067788" y="2952650"/>
            <a:ext cx="24471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6" name="Google Shape;156;p20"/>
          <p:cNvSpPr txBox="1">
            <a:spLocks noGrp="1"/>
          </p:cNvSpPr>
          <p:nvPr>
            <p:ph type="subTitle" idx="3"/>
          </p:nvPr>
        </p:nvSpPr>
        <p:spPr>
          <a:xfrm>
            <a:off x="1629112" y="2952650"/>
            <a:ext cx="24471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7" name="Google Shape;157;p20"/>
          <p:cNvSpPr/>
          <p:nvPr/>
        </p:nvSpPr>
        <p:spPr>
          <a:xfrm rot="-5400000">
            <a:off x="7151855" y="3333779"/>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rot="10800000">
            <a:off x="2844446" y="4223314"/>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 name="Google Shape;160;p20"/>
          <p:cNvSpPr/>
          <p:nvPr/>
        </p:nvSpPr>
        <p:spPr>
          <a:xfrm rot="-5400000" flipH="1">
            <a:off x="-1665645" y="9473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rot="-5400000" flipH="1">
            <a:off x="-1937256" y="9473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rot="5400000" flipH="1">
            <a:off x="-659977" y="3340456"/>
            <a:ext cx="1866013" cy="109041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7220829" y="-411028"/>
            <a:ext cx="2406326" cy="120286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938900" y="2775025"/>
            <a:ext cx="5266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785100" y="1833313"/>
            <a:ext cx="1573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1938900" y="3716738"/>
            <a:ext cx="5266200" cy="36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 name="Google Shape;23;p3"/>
          <p:cNvSpPr/>
          <p:nvPr/>
        </p:nvSpPr>
        <p:spPr>
          <a:xfrm>
            <a:off x="259466"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259466"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1214485" y="997747"/>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192116" y="-608875"/>
            <a:ext cx="3546140" cy="17726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7000992" y="800779"/>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164"/>
        <p:cNvGrpSpPr/>
        <p:nvPr/>
      </p:nvGrpSpPr>
      <p:grpSpPr>
        <a:xfrm>
          <a:off x="0" y="0"/>
          <a:ext cx="0" cy="0"/>
          <a:chOff x="0" y="0"/>
          <a:chExt cx="0" cy="0"/>
        </a:xfrm>
      </p:grpSpPr>
      <p:sp>
        <p:nvSpPr>
          <p:cNvPr id="165" name="Google Shape;16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6" name="Google Shape;166;p21"/>
          <p:cNvSpPr txBox="1">
            <a:spLocks noGrp="1"/>
          </p:cNvSpPr>
          <p:nvPr>
            <p:ph type="title" idx="2"/>
          </p:nvPr>
        </p:nvSpPr>
        <p:spPr>
          <a:xfrm>
            <a:off x="5792895" y="1720383"/>
            <a:ext cx="1575900" cy="42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7" name="Google Shape;167;p21"/>
          <p:cNvSpPr txBox="1">
            <a:spLocks noGrp="1"/>
          </p:cNvSpPr>
          <p:nvPr>
            <p:ph type="subTitle" idx="1"/>
          </p:nvPr>
        </p:nvSpPr>
        <p:spPr>
          <a:xfrm>
            <a:off x="5792897" y="2236258"/>
            <a:ext cx="2095800" cy="5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8" name="Google Shape;168;p21"/>
          <p:cNvSpPr txBox="1">
            <a:spLocks noGrp="1"/>
          </p:cNvSpPr>
          <p:nvPr>
            <p:ph type="title" idx="3"/>
          </p:nvPr>
        </p:nvSpPr>
        <p:spPr>
          <a:xfrm>
            <a:off x="5792895" y="3066183"/>
            <a:ext cx="1575900" cy="42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21"/>
          <p:cNvSpPr txBox="1">
            <a:spLocks noGrp="1"/>
          </p:cNvSpPr>
          <p:nvPr>
            <p:ph type="subTitle" idx="4"/>
          </p:nvPr>
        </p:nvSpPr>
        <p:spPr>
          <a:xfrm>
            <a:off x="5792897" y="3581983"/>
            <a:ext cx="2095800" cy="5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21"/>
          <p:cNvSpPr txBox="1">
            <a:spLocks noGrp="1"/>
          </p:cNvSpPr>
          <p:nvPr>
            <p:ph type="title" idx="5"/>
          </p:nvPr>
        </p:nvSpPr>
        <p:spPr>
          <a:xfrm>
            <a:off x="2503772" y="1720383"/>
            <a:ext cx="1575900" cy="42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1" name="Google Shape;171;p21"/>
          <p:cNvSpPr txBox="1">
            <a:spLocks noGrp="1"/>
          </p:cNvSpPr>
          <p:nvPr>
            <p:ph type="subTitle" idx="6"/>
          </p:nvPr>
        </p:nvSpPr>
        <p:spPr>
          <a:xfrm>
            <a:off x="2503772" y="2236183"/>
            <a:ext cx="2095800" cy="5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2" name="Google Shape;172;p21"/>
          <p:cNvSpPr txBox="1">
            <a:spLocks noGrp="1"/>
          </p:cNvSpPr>
          <p:nvPr>
            <p:ph type="title" idx="7"/>
          </p:nvPr>
        </p:nvSpPr>
        <p:spPr>
          <a:xfrm>
            <a:off x="2503772" y="3066183"/>
            <a:ext cx="1575900" cy="42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3" name="Google Shape;173;p21"/>
          <p:cNvSpPr txBox="1">
            <a:spLocks noGrp="1"/>
          </p:cNvSpPr>
          <p:nvPr>
            <p:ph type="subTitle" idx="8"/>
          </p:nvPr>
        </p:nvSpPr>
        <p:spPr>
          <a:xfrm>
            <a:off x="2503772" y="3581908"/>
            <a:ext cx="2095800" cy="5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4" name="Google Shape;174;p21"/>
          <p:cNvSpPr/>
          <p:nvPr/>
        </p:nvSpPr>
        <p:spPr>
          <a:xfrm rot="10800000">
            <a:off x="-897245" y="3954400"/>
            <a:ext cx="3220942" cy="161007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rot="-5400000">
            <a:off x="7639050" y="328944"/>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1"/>
          <p:cNvSpPr/>
          <p:nvPr/>
        </p:nvSpPr>
        <p:spPr>
          <a:xfrm rot="-5400000">
            <a:off x="-1381837" y="112658"/>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1"/>
          <p:cNvSpPr/>
          <p:nvPr/>
        </p:nvSpPr>
        <p:spPr>
          <a:xfrm rot="10800000">
            <a:off x="7277987" y="4411979"/>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178"/>
        <p:cNvGrpSpPr/>
        <p:nvPr/>
      </p:nvGrpSpPr>
      <p:grpSpPr>
        <a:xfrm>
          <a:off x="0" y="0"/>
          <a:ext cx="0" cy="0"/>
          <a:chOff x="0" y="0"/>
          <a:chExt cx="0" cy="0"/>
        </a:xfrm>
      </p:grpSpPr>
      <p:sp>
        <p:nvSpPr>
          <p:cNvPr id="179" name="Google Shape;179;p22"/>
          <p:cNvSpPr/>
          <p:nvPr/>
        </p:nvSpPr>
        <p:spPr>
          <a:xfrm rot="-5400000">
            <a:off x="-1745654" y="3593164"/>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845480" y="4051354"/>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flipH="1">
            <a:off x="-486525" y="-71024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flipH="1">
            <a:off x="-486525" y="-981851"/>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rot="-5400000" flipH="1">
            <a:off x="7201601" y="-376828"/>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txBox="1">
            <a:spLocks noGrp="1"/>
          </p:cNvSpPr>
          <p:nvPr>
            <p:ph type="title" hasCustomPrompt="1"/>
          </p:nvPr>
        </p:nvSpPr>
        <p:spPr>
          <a:xfrm>
            <a:off x="1050000" y="1639606"/>
            <a:ext cx="19533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5" name="Google Shape;185;p22"/>
          <p:cNvSpPr txBox="1">
            <a:spLocks noGrp="1"/>
          </p:cNvSpPr>
          <p:nvPr>
            <p:ph type="subTitle" idx="1"/>
          </p:nvPr>
        </p:nvSpPr>
        <p:spPr>
          <a:xfrm>
            <a:off x="845475" y="2915250"/>
            <a:ext cx="2362200" cy="60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86" name="Google Shape;186;p22"/>
          <p:cNvSpPr txBox="1">
            <a:spLocks noGrp="1"/>
          </p:cNvSpPr>
          <p:nvPr>
            <p:ph type="title" idx="2" hasCustomPrompt="1"/>
          </p:nvPr>
        </p:nvSpPr>
        <p:spPr>
          <a:xfrm>
            <a:off x="3595350" y="1639606"/>
            <a:ext cx="19533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7" name="Google Shape;187;p22"/>
          <p:cNvSpPr txBox="1">
            <a:spLocks noGrp="1"/>
          </p:cNvSpPr>
          <p:nvPr>
            <p:ph type="subTitle" idx="3"/>
          </p:nvPr>
        </p:nvSpPr>
        <p:spPr>
          <a:xfrm>
            <a:off x="3390825" y="2915250"/>
            <a:ext cx="2362200" cy="60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88" name="Google Shape;188;p22"/>
          <p:cNvSpPr txBox="1">
            <a:spLocks noGrp="1"/>
          </p:cNvSpPr>
          <p:nvPr>
            <p:ph type="title" idx="4" hasCustomPrompt="1"/>
          </p:nvPr>
        </p:nvSpPr>
        <p:spPr>
          <a:xfrm>
            <a:off x="6140700" y="1639606"/>
            <a:ext cx="19533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9" name="Google Shape;189;p22"/>
          <p:cNvSpPr txBox="1">
            <a:spLocks noGrp="1"/>
          </p:cNvSpPr>
          <p:nvPr>
            <p:ph type="subTitle" idx="5"/>
          </p:nvPr>
        </p:nvSpPr>
        <p:spPr>
          <a:xfrm>
            <a:off x="5936175" y="2915250"/>
            <a:ext cx="2362200" cy="60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90" name="Google Shape;190;p22"/>
          <p:cNvSpPr txBox="1">
            <a:spLocks noGrp="1"/>
          </p:cNvSpPr>
          <p:nvPr>
            <p:ph type="subTitle" idx="6"/>
          </p:nvPr>
        </p:nvSpPr>
        <p:spPr>
          <a:xfrm>
            <a:off x="3747000" y="2486669"/>
            <a:ext cx="1650000" cy="350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2000">
                <a:latin typeface="Fjalla One"/>
                <a:ea typeface="Fjalla One"/>
                <a:cs typeface="Fjalla One"/>
                <a:sym typeface="Fjalla 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91" name="Google Shape;191;p22"/>
          <p:cNvSpPr txBox="1">
            <a:spLocks noGrp="1"/>
          </p:cNvSpPr>
          <p:nvPr>
            <p:ph type="subTitle" idx="7"/>
          </p:nvPr>
        </p:nvSpPr>
        <p:spPr>
          <a:xfrm>
            <a:off x="1201575" y="2486669"/>
            <a:ext cx="1650000" cy="35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000">
                <a:latin typeface="Fjalla One"/>
                <a:ea typeface="Fjalla One"/>
                <a:cs typeface="Fjalla One"/>
                <a:sym typeface="Fjalla 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2" name="Google Shape;192;p22"/>
          <p:cNvSpPr txBox="1">
            <a:spLocks noGrp="1"/>
          </p:cNvSpPr>
          <p:nvPr>
            <p:ph type="subTitle" idx="8"/>
          </p:nvPr>
        </p:nvSpPr>
        <p:spPr>
          <a:xfrm>
            <a:off x="6292425" y="2486669"/>
            <a:ext cx="1650000" cy="35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000">
                <a:latin typeface="Fjalla One"/>
                <a:ea typeface="Fjalla One"/>
                <a:cs typeface="Fjalla One"/>
                <a:sym typeface="Fjalla 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3" name="Google Shape;193;p22"/>
          <p:cNvSpPr/>
          <p:nvPr/>
        </p:nvSpPr>
        <p:spPr>
          <a:xfrm rot="10800000" flipH="1">
            <a:off x="5936175" y="3911549"/>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rot="10800000" flipH="1">
            <a:off x="5936175" y="418316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rot="10800000" flipH="1">
            <a:off x="5941542" y="-461563"/>
            <a:ext cx="2000893" cy="1169229"/>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1">
  <p:cSld name="BIG_NUMBER_1">
    <p:spTree>
      <p:nvGrpSpPr>
        <p:cNvPr id="1" name="Shape 196"/>
        <p:cNvGrpSpPr/>
        <p:nvPr/>
      </p:nvGrpSpPr>
      <p:grpSpPr>
        <a:xfrm>
          <a:off x="0" y="0"/>
          <a:ext cx="0" cy="0"/>
          <a:chOff x="0" y="0"/>
          <a:chExt cx="0" cy="0"/>
        </a:xfrm>
      </p:grpSpPr>
      <p:sp>
        <p:nvSpPr>
          <p:cNvPr id="197" name="Google Shape;197;p23"/>
          <p:cNvSpPr txBox="1">
            <a:spLocks noGrp="1"/>
          </p:cNvSpPr>
          <p:nvPr>
            <p:ph type="title" hasCustomPrompt="1"/>
          </p:nvPr>
        </p:nvSpPr>
        <p:spPr>
          <a:xfrm>
            <a:off x="4069000" y="1521838"/>
            <a:ext cx="3618600" cy="16149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11000">
                <a:solidFill>
                  <a:schemeClr val="accen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98" name="Google Shape;198;p23"/>
          <p:cNvSpPr txBox="1">
            <a:spLocks noGrp="1"/>
          </p:cNvSpPr>
          <p:nvPr>
            <p:ph type="subTitle" idx="1"/>
          </p:nvPr>
        </p:nvSpPr>
        <p:spPr>
          <a:xfrm>
            <a:off x="4069000" y="3029163"/>
            <a:ext cx="3618600" cy="5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199" name="Google Shape;199;p23"/>
          <p:cNvSpPr/>
          <p:nvPr/>
        </p:nvSpPr>
        <p:spPr>
          <a:xfrm rot="5400000" flipH="1">
            <a:off x="7344870"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rot="5400000" flipH="1">
            <a:off x="7665686"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rot="10800000">
            <a:off x="6147296" y="3708427"/>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rot="10800000">
            <a:off x="6223280" y="-425596"/>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1">
  <p:cSld name="CAPTION_ONLY_1">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3188275" y="3815400"/>
            <a:ext cx="5242500" cy="75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05" name="Google Shape;205;p24"/>
          <p:cNvGrpSpPr/>
          <p:nvPr/>
        </p:nvGrpSpPr>
        <p:grpSpPr>
          <a:xfrm rot="10800000">
            <a:off x="8076375" y="-380601"/>
            <a:ext cx="1666100" cy="2622681"/>
            <a:chOff x="-371550" y="1260424"/>
            <a:chExt cx="1666100" cy="2622681"/>
          </a:xfrm>
        </p:grpSpPr>
        <p:sp>
          <p:nvSpPr>
            <p:cNvPr id="206" name="Google Shape;206;p24"/>
            <p:cNvSpPr/>
            <p:nvPr/>
          </p:nvSpPr>
          <p:spPr>
            <a:xfrm rot="5400000">
              <a:off x="-783077" y="1805478"/>
              <a:ext cx="2622681" cy="1532572"/>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rot="-5400000">
              <a:off x="-849506" y="2094083"/>
              <a:ext cx="1911349" cy="95543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24"/>
          <p:cNvSpPr/>
          <p:nvPr/>
        </p:nvSpPr>
        <p:spPr>
          <a:xfrm rot="-5400000" flipH="1">
            <a:off x="-1400795" y="322460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rot="-5400000" flipH="1">
            <a:off x="-1672406" y="322460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210"/>
        <p:cNvGrpSpPr/>
        <p:nvPr/>
      </p:nvGrpSpPr>
      <p:grpSpPr>
        <a:xfrm>
          <a:off x="0" y="0"/>
          <a:ext cx="0" cy="0"/>
          <a:chOff x="0" y="0"/>
          <a:chExt cx="0" cy="0"/>
        </a:xfrm>
      </p:grpSpPr>
      <p:sp>
        <p:nvSpPr>
          <p:cNvPr id="211" name="Google Shape;211;p25"/>
          <p:cNvSpPr/>
          <p:nvPr/>
        </p:nvSpPr>
        <p:spPr>
          <a:xfrm flipH="1">
            <a:off x="-355156" y="-411025"/>
            <a:ext cx="2010947" cy="100522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rot="5400000" flipH="1">
            <a:off x="-782962" y="610497"/>
            <a:ext cx="1809290" cy="105726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p:nvPr/>
        </p:nvSpPr>
        <p:spPr>
          <a:xfrm rot="5400000">
            <a:off x="7847462" y="-36258"/>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720000" y="1316303"/>
            <a:ext cx="3971700" cy="150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7" name="Google Shape;217;p26"/>
          <p:cNvSpPr txBox="1">
            <a:spLocks noGrp="1"/>
          </p:cNvSpPr>
          <p:nvPr>
            <p:ph type="subTitle" idx="1"/>
          </p:nvPr>
        </p:nvSpPr>
        <p:spPr>
          <a:xfrm>
            <a:off x="720000" y="2822488"/>
            <a:ext cx="3971700" cy="1004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8" name="Google Shape;218;p26"/>
          <p:cNvSpPr/>
          <p:nvPr/>
        </p:nvSpPr>
        <p:spPr>
          <a:xfrm>
            <a:off x="-555893" y="-272859"/>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304351" y="-216394"/>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4836000" y="1662600"/>
            <a:ext cx="3342900" cy="738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2" name="Google Shape;222;p27"/>
          <p:cNvSpPr txBox="1">
            <a:spLocks noGrp="1"/>
          </p:cNvSpPr>
          <p:nvPr>
            <p:ph type="subTitle" idx="1"/>
          </p:nvPr>
        </p:nvSpPr>
        <p:spPr>
          <a:xfrm>
            <a:off x="4836000" y="2400625"/>
            <a:ext cx="3342900" cy="108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3" name="Google Shape;223;p27"/>
          <p:cNvSpPr/>
          <p:nvPr/>
        </p:nvSpPr>
        <p:spPr>
          <a:xfrm>
            <a:off x="6118774" y="-464475"/>
            <a:ext cx="3022674" cy="1510962"/>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rot="-5400000">
            <a:off x="7465791" y="477886"/>
            <a:ext cx="2815583" cy="164529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959885" y="1662600"/>
            <a:ext cx="3690300" cy="738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7" name="Google Shape;227;p28"/>
          <p:cNvSpPr txBox="1">
            <a:spLocks noGrp="1"/>
          </p:cNvSpPr>
          <p:nvPr>
            <p:ph type="subTitle" idx="1"/>
          </p:nvPr>
        </p:nvSpPr>
        <p:spPr>
          <a:xfrm>
            <a:off x="959885" y="2400613"/>
            <a:ext cx="3342900" cy="108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8" name="Google Shape;228;p28"/>
          <p:cNvSpPr/>
          <p:nvPr/>
        </p:nvSpPr>
        <p:spPr>
          <a:xfrm rot="10800000">
            <a:off x="12" y="4140375"/>
            <a:ext cx="3022674" cy="1510962"/>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rot="10800000">
            <a:off x="-279959" y="-548776"/>
            <a:ext cx="2815583" cy="164529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rot="5400000" flipH="1">
            <a:off x="7137344" y="337020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rot="5400000" flipH="1">
            <a:off x="7408955" y="337020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rot="5400000">
            <a:off x="-729900" y="3291725"/>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233"/>
        <p:cNvGrpSpPr/>
        <p:nvPr/>
      </p:nvGrpSpPr>
      <p:grpSpPr>
        <a:xfrm>
          <a:off x="0" y="0"/>
          <a:ext cx="0" cy="0"/>
          <a:chOff x="0" y="0"/>
          <a:chExt cx="0" cy="0"/>
        </a:xfrm>
      </p:grpSpPr>
      <p:sp>
        <p:nvSpPr>
          <p:cNvPr id="234" name="Google Shape;234;p29"/>
          <p:cNvSpPr txBox="1">
            <a:spLocks noGrp="1"/>
          </p:cNvSpPr>
          <p:nvPr>
            <p:ph type="title"/>
          </p:nvPr>
        </p:nvSpPr>
        <p:spPr>
          <a:xfrm>
            <a:off x="4330735" y="1249663"/>
            <a:ext cx="3690300" cy="738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5" name="Google Shape;235;p29"/>
          <p:cNvSpPr txBox="1">
            <a:spLocks noGrp="1"/>
          </p:cNvSpPr>
          <p:nvPr>
            <p:ph type="subTitle" idx="1"/>
          </p:nvPr>
        </p:nvSpPr>
        <p:spPr>
          <a:xfrm>
            <a:off x="4330725" y="2030850"/>
            <a:ext cx="4214400" cy="186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236" name="Google Shape;236;p29"/>
          <p:cNvSpPr/>
          <p:nvPr/>
        </p:nvSpPr>
        <p:spPr>
          <a:xfrm>
            <a:off x="-896150"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rot="10800000">
            <a:off x="-567945" y="4181037"/>
            <a:ext cx="3220942" cy="161007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896150"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2805275" y="4406469"/>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rot="5400000">
            <a:off x="7337974" y="-123663"/>
            <a:ext cx="3022674" cy="1510962"/>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3320100" y="-879517"/>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rot="10800000">
            <a:off x="6329088" y="4286971"/>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1" name="Shape 243"/>
        <p:cNvGrpSpPr/>
        <p:nvPr/>
      </p:nvGrpSpPr>
      <p:grpSpPr>
        <a:xfrm>
          <a:off x="0" y="0"/>
          <a:ext cx="0" cy="0"/>
          <a:chOff x="0" y="0"/>
          <a:chExt cx="0" cy="0"/>
        </a:xfrm>
      </p:grpSpPr>
      <p:sp>
        <p:nvSpPr>
          <p:cNvPr id="244" name="Google Shape;244;p30"/>
          <p:cNvSpPr/>
          <p:nvPr/>
        </p:nvSpPr>
        <p:spPr>
          <a:xfrm>
            <a:off x="7220829" y="-411028"/>
            <a:ext cx="2406326" cy="120286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rot="-5400000">
            <a:off x="7974050" y="811350"/>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555893" y="-272859"/>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txBox="1">
            <a:spLocks noGrp="1"/>
          </p:cNvSpPr>
          <p:nvPr>
            <p:ph type="body" idx="1"/>
          </p:nvPr>
        </p:nvSpPr>
        <p:spPr>
          <a:xfrm>
            <a:off x="720000" y="1490963"/>
            <a:ext cx="3852000" cy="3070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250"/>
            </a:lvl1pPr>
            <a:lvl2pPr marL="914400" lvl="1" indent="-304800" rtl="0">
              <a:lnSpc>
                <a:spcPct val="115000"/>
              </a:lnSpc>
              <a:spcBef>
                <a:spcPts val="0"/>
              </a:spcBef>
              <a:spcAft>
                <a:spcPts val="0"/>
              </a:spcAft>
              <a:buSzPts val="1200"/>
              <a:buFont typeface="Roboto Condensed"/>
              <a:buChar char="○"/>
              <a:defRPr/>
            </a:lvl2pPr>
            <a:lvl3pPr marL="1371600" lvl="2" indent="-304800" rtl="0">
              <a:lnSpc>
                <a:spcPct val="115000"/>
              </a:lnSpc>
              <a:spcBef>
                <a:spcPts val="1600"/>
              </a:spcBef>
              <a:spcAft>
                <a:spcPts val="0"/>
              </a:spcAft>
              <a:buSzPts val="1200"/>
              <a:buFont typeface="Roboto Condensed"/>
              <a:buChar char="■"/>
              <a:defRPr/>
            </a:lvl3pPr>
            <a:lvl4pPr marL="1828800" lvl="3" indent="-304800" rtl="0">
              <a:lnSpc>
                <a:spcPct val="115000"/>
              </a:lnSpc>
              <a:spcBef>
                <a:spcPts val="1600"/>
              </a:spcBef>
              <a:spcAft>
                <a:spcPts val="0"/>
              </a:spcAft>
              <a:buSzPts val="1200"/>
              <a:buFont typeface="Roboto Condensed"/>
              <a:buChar char="●"/>
              <a:defRPr/>
            </a:lvl4pPr>
            <a:lvl5pPr marL="2286000" lvl="4" indent="-304800" rtl="0">
              <a:lnSpc>
                <a:spcPct val="115000"/>
              </a:lnSpc>
              <a:spcBef>
                <a:spcPts val="1600"/>
              </a:spcBef>
              <a:spcAft>
                <a:spcPts val="0"/>
              </a:spcAft>
              <a:buSzPts val="1200"/>
              <a:buFont typeface="Roboto Condensed"/>
              <a:buChar char="○"/>
              <a:defRPr/>
            </a:lvl5pPr>
            <a:lvl6pPr marL="2743200" lvl="5" indent="-304800" rtl="0">
              <a:lnSpc>
                <a:spcPct val="115000"/>
              </a:lnSpc>
              <a:spcBef>
                <a:spcPts val="1600"/>
              </a:spcBef>
              <a:spcAft>
                <a:spcPts val="0"/>
              </a:spcAft>
              <a:buSzPts val="1200"/>
              <a:buFont typeface="Roboto Condensed"/>
              <a:buChar char="■"/>
              <a:defRPr/>
            </a:lvl6pPr>
            <a:lvl7pPr marL="3200400" lvl="6" indent="-304800" rtl="0">
              <a:lnSpc>
                <a:spcPct val="115000"/>
              </a:lnSpc>
              <a:spcBef>
                <a:spcPts val="1600"/>
              </a:spcBef>
              <a:spcAft>
                <a:spcPts val="0"/>
              </a:spcAft>
              <a:buSzPts val="1200"/>
              <a:buFont typeface="Roboto Condensed"/>
              <a:buChar char="●"/>
              <a:defRPr/>
            </a:lvl7pPr>
            <a:lvl8pPr marL="3657600" lvl="7" indent="-304800" rtl="0">
              <a:lnSpc>
                <a:spcPct val="115000"/>
              </a:lnSpc>
              <a:spcBef>
                <a:spcPts val="1600"/>
              </a:spcBef>
              <a:spcAft>
                <a:spcPts val="0"/>
              </a:spcAft>
              <a:buSzPts val="1200"/>
              <a:buFont typeface="Roboto Condensed"/>
              <a:buChar char="○"/>
              <a:defRPr/>
            </a:lvl8pPr>
            <a:lvl9pPr marL="4114800" lvl="8" indent="-304800" rtl="0">
              <a:lnSpc>
                <a:spcPct val="115000"/>
              </a:lnSpc>
              <a:spcBef>
                <a:spcPts val="1600"/>
              </a:spcBef>
              <a:spcAft>
                <a:spcPts val="1600"/>
              </a:spcAft>
              <a:buSzPts val="1200"/>
              <a:buFont typeface="Roboto Condensed"/>
              <a:buChar char="■"/>
              <a:defRPr/>
            </a:lvl9pPr>
          </a:lstStyle>
          <a:p>
            <a:endParaRPr/>
          </a:p>
        </p:txBody>
      </p:sp>
      <p:sp>
        <p:nvSpPr>
          <p:cNvPr id="248" name="Google Shape;248;p30"/>
          <p:cNvSpPr txBox="1">
            <a:spLocks noGrp="1"/>
          </p:cNvSpPr>
          <p:nvPr>
            <p:ph type="body" idx="2"/>
          </p:nvPr>
        </p:nvSpPr>
        <p:spPr>
          <a:xfrm>
            <a:off x="4705136" y="1490963"/>
            <a:ext cx="3718800" cy="3070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2500" b="1">
                <a:latin typeface="Fjalla One"/>
                <a:ea typeface="Fjalla One"/>
                <a:cs typeface="Fjalla One"/>
                <a:sym typeface="Fjalla One"/>
              </a:defRPr>
            </a:lvl1pPr>
            <a:lvl2pPr marL="914400" lvl="1" indent="-304800" rtl="0">
              <a:lnSpc>
                <a:spcPct val="115000"/>
              </a:lnSpc>
              <a:spcBef>
                <a:spcPts val="0"/>
              </a:spcBef>
              <a:spcAft>
                <a:spcPts val="0"/>
              </a:spcAft>
              <a:buSzPts val="1200"/>
              <a:buFont typeface="Roboto Condensed"/>
              <a:buChar char="○"/>
              <a:defRPr/>
            </a:lvl2pPr>
            <a:lvl3pPr marL="1371600" lvl="2" indent="-304800" rtl="0">
              <a:lnSpc>
                <a:spcPct val="115000"/>
              </a:lnSpc>
              <a:spcBef>
                <a:spcPts val="1600"/>
              </a:spcBef>
              <a:spcAft>
                <a:spcPts val="0"/>
              </a:spcAft>
              <a:buSzPts val="1200"/>
              <a:buFont typeface="Roboto Condensed"/>
              <a:buChar char="■"/>
              <a:defRPr/>
            </a:lvl3pPr>
            <a:lvl4pPr marL="1828800" lvl="3" indent="-304800" rtl="0">
              <a:lnSpc>
                <a:spcPct val="115000"/>
              </a:lnSpc>
              <a:spcBef>
                <a:spcPts val="1600"/>
              </a:spcBef>
              <a:spcAft>
                <a:spcPts val="0"/>
              </a:spcAft>
              <a:buSzPts val="1200"/>
              <a:buFont typeface="Roboto Condensed"/>
              <a:buChar char="●"/>
              <a:defRPr/>
            </a:lvl4pPr>
            <a:lvl5pPr marL="2286000" lvl="4" indent="-304800" rtl="0">
              <a:lnSpc>
                <a:spcPct val="115000"/>
              </a:lnSpc>
              <a:spcBef>
                <a:spcPts val="1600"/>
              </a:spcBef>
              <a:spcAft>
                <a:spcPts val="0"/>
              </a:spcAft>
              <a:buSzPts val="1200"/>
              <a:buFont typeface="Roboto Condensed"/>
              <a:buChar char="○"/>
              <a:defRPr/>
            </a:lvl5pPr>
            <a:lvl6pPr marL="2743200" lvl="5" indent="-304800" rtl="0">
              <a:lnSpc>
                <a:spcPct val="115000"/>
              </a:lnSpc>
              <a:spcBef>
                <a:spcPts val="1600"/>
              </a:spcBef>
              <a:spcAft>
                <a:spcPts val="0"/>
              </a:spcAft>
              <a:buSzPts val="1200"/>
              <a:buFont typeface="Roboto Condensed"/>
              <a:buChar char="■"/>
              <a:defRPr/>
            </a:lvl6pPr>
            <a:lvl7pPr marL="3200400" lvl="6" indent="-304800" rtl="0">
              <a:lnSpc>
                <a:spcPct val="115000"/>
              </a:lnSpc>
              <a:spcBef>
                <a:spcPts val="1600"/>
              </a:spcBef>
              <a:spcAft>
                <a:spcPts val="0"/>
              </a:spcAft>
              <a:buSzPts val="1200"/>
              <a:buFont typeface="Roboto Condensed"/>
              <a:buChar char="●"/>
              <a:defRPr/>
            </a:lvl7pPr>
            <a:lvl8pPr marL="3657600" lvl="7" indent="-304800" rtl="0">
              <a:lnSpc>
                <a:spcPct val="115000"/>
              </a:lnSpc>
              <a:spcBef>
                <a:spcPts val="1600"/>
              </a:spcBef>
              <a:spcAft>
                <a:spcPts val="0"/>
              </a:spcAft>
              <a:buSzPts val="1200"/>
              <a:buFont typeface="Roboto Condensed"/>
              <a:buChar char="○"/>
              <a:defRPr/>
            </a:lvl8pPr>
            <a:lvl9pPr marL="4114800" lvl="8" indent="-304800" rtl="0">
              <a:lnSpc>
                <a:spcPct val="115000"/>
              </a:lnSpc>
              <a:spcBef>
                <a:spcPts val="1600"/>
              </a:spcBef>
              <a:spcAft>
                <a:spcPts val="1600"/>
              </a:spcAft>
              <a:buSzPts val="1200"/>
              <a:buFont typeface="Roboto Condensed"/>
              <a:buChar char="■"/>
              <a:defRPr/>
            </a:lvl9pPr>
          </a:lstStyle>
          <a:p>
            <a:endParaRPr/>
          </a:p>
        </p:txBody>
      </p:sp>
      <p:sp>
        <p:nvSpPr>
          <p:cNvPr id="249" name="Google Shape;24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p:nvPr/>
        </p:nvSpPr>
        <p:spPr>
          <a:xfrm>
            <a:off x="7220829" y="-411028"/>
            <a:ext cx="2406326" cy="120286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5400000">
            <a:off x="7974050" y="811350"/>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 name="Google Shape;32;p4"/>
          <p:cNvSpPr txBox="1">
            <a:spLocks noGrp="1"/>
          </p:cNvSpPr>
          <p:nvPr>
            <p:ph type="body" idx="1"/>
          </p:nvPr>
        </p:nvSpPr>
        <p:spPr>
          <a:xfrm>
            <a:off x="720000" y="1215750"/>
            <a:ext cx="7704000" cy="33876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SzPts val="1200"/>
              <a:buAutoNum type="arabicPeriod"/>
              <a:defRPr sz="1250"/>
            </a:lvl1pPr>
            <a:lvl2pPr marL="914400" lvl="1" indent="-304800" rtl="0">
              <a:lnSpc>
                <a:spcPct val="115000"/>
              </a:lnSpc>
              <a:spcBef>
                <a:spcPts val="0"/>
              </a:spcBef>
              <a:spcAft>
                <a:spcPts val="0"/>
              </a:spcAft>
              <a:buSzPts val="1200"/>
              <a:buFont typeface="Roboto Condensed"/>
              <a:buAutoNum type="alphaLcPeriod"/>
              <a:defRPr/>
            </a:lvl2pPr>
            <a:lvl3pPr marL="1371600" lvl="2" indent="-304800" rtl="0">
              <a:lnSpc>
                <a:spcPct val="115000"/>
              </a:lnSpc>
              <a:spcBef>
                <a:spcPts val="1600"/>
              </a:spcBef>
              <a:spcAft>
                <a:spcPts val="0"/>
              </a:spcAft>
              <a:buSzPts val="1200"/>
              <a:buFont typeface="Roboto Condensed"/>
              <a:buAutoNum type="romanLcPeriod"/>
              <a:defRPr/>
            </a:lvl3pPr>
            <a:lvl4pPr marL="1828800" lvl="3" indent="-304800" rtl="0">
              <a:lnSpc>
                <a:spcPct val="115000"/>
              </a:lnSpc>
              <a:spcBef>
                <a:spcPts val="1600"/>
              </a:spcBef>
              <a:spcAft>
                <a:spcPts val="0"/>
              </a:spcAft>
              <a:buSzPts val="1200"/>
              <a:buFont typeface="Roboto Condensed"/>
              <a:buAutoNum type="arabicPeriod"/>
              <a:defRPr/>
            </a:lvl4pPr>
            <a:lvl5pPr marL="2286000" lvl="4" indent="-304800" rtl="0">
              <a:lnSpc>
                <a:spcPct val="115000"/>
              </a:lnSpc>
              <a:spcBef>
                <a:spcPts val="1600"/>
              </a:spcBef>
              <a:spcAft>
                <a:spcPts val="0"/>
              </a:spcAft>
              <a:buSzPts val="1200"/>
              <a:buFont typeface="Roboto Condensed"/>
              <a:buAutoNum type="alphaLcPeriod"/>
              <a:defRPr/>
            </a:lvl5pPr>
            <a:lvl6pPr marL="2743200" lvl="5" indent="-304800" rtl="0">
              <a:lnSpc>
                <a:spcPct val="115000"/>
              </a:lnSpc>
              <a:spcBef>
                <a:spcPts val="1600"/>
              </a:spcBef>
              <a:spcAft>
                <a:spcPts val="0"/>
              </a:spcAft>
              <a:buSzPts val="1200"/>
              <a:buFont typeface="Roboto Condensed"/>
              <a:buAutoNum type="romanLcPeriod"/>
              <a:defRPr/>
            </a:lvl6pPr>
            <a:lvl7pPr marL="3200400" lvl="6" indent="-304800" rtl="0">
              <a:lnSpc>
                <a:spcPct val="115000"/>
              </a:lnSpc>
              <a:spcBef>
                <a:spcPts val="1600"/>
              </a:spcBef>
              <a:spcAft>
                <a:spcPts val="0"/>
              </a:spcAft>
              <a:buSzPts val="1200"/>
              <a:buFont typeface="Roboto Condensed"/>
              <a:buAutoNum type="arabicPeriod"/>
              <a:defRPr/>
            </a:lvl7pPr>
            <a:lvl8pPr marL="3657600" lvl="7" indent="-304800" rtl="0">
              <a:lnSpc>
                <a:spcPct val="115000"/>
              </a:lnSpc>
              <a:spcBef>
                <a:spcPts val="1600"/>
              </a:spcBef>
              <a:spcAft>
                <a:spcPts val="0"/>
              </a:spcAft>
              <a:buSzPts val="1200"/>
              <a:buFont typeface="Roboto Condensed"/>
              <a:buAutoNum type="alphaLcPeriod"/>
              <a:defRPr/>
            </a:lvl8pPr>
            <a:lvl9pPr marL="4114800" lvl="8" indent="-304800" rtl="0">
              <a:lnSpc>
                <a:spcPct val="115000"/>
              </a:lnSpc>
              <a:spcBef>
                <a:spcPts val="1600"/>
              </a:spcBef>
              <a:spcAft>
                <a:spcPts val="1600"/>
              </a:spcAft>
              <a:buSzPts val="1200"/>
              <a:buFont typeface="Roboto Condensed"/>
              <a:buAutoNum type="romanLcPeriod"/>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50"/>
        <p:cNvGrpSpPr/>
        <p:nvPr/>
      </p:nvGrpSpPr>
      <p:grpSpPr>
        <a:xfrm>
          <a:off x="0" y="0"/>
          <a:ext cx="0" cy="0"/>
          <a:chOff x="0" y="0"/>
          <a:chExt cx="0" cy="0"/>
        </a:xfrm>
      </p:grpSpPr>
      <p:sp>
        <p:nvSpPr>
          <p:cNvPr id="251" name="Google Shape;251;p31"/>
          <p:cNvSpPr/>
          <p:nvPr/>
        </p:nvSpPr>
        <p:spPr>
          <a:xfrm>
            <a:off x="7514825"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7514825"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rot="-5400000">
            <a:off x="-1009038" y="884792"/>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5" name="Google Shape;255;p31"/>
          <p:cNvSpPr txBox="1">
            <a:spLocks noGrp="1"/>
          </p:cNvSpPr>
          <p:nvPr>
            <p:ph type="title" idx="2"/>
          </p:nvPr>
        </p:nvSpPr>
        <p:spPr>
          <a:xfrm>
            <a:off x="828850" y="29173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6" name="Google Shape;256;p31"/>
          <p:cNvSpPr txBox="1">
            <a:spLocks noGrp="1"/>
          </p:cNvSpPr>
          <p:nvPr>
            <p:ph type="subTitle" idx="1"/>
          </p:nvPr>
        </p:nvSpPr>
        <p:spPr>
          <a:xfrm>
            <a:off x="828850" y="3311500"/>
            <a:ext cx="22404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7" name="Google Shape;257;p31"/>
          <p:cNvSpPr txBox="1">
            <a:spLocks noGrp="1"/>
          </p:cNvSpPr>
          <p:nvPr>
            <p:ph type="title" idx="3"/>
          </p:nvPr>
        </p:nvSpPr>
        <p:spPr>
          <a:xfrm>
            <a:off x="3451795" y="29173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8" name="Google Shape;258;p31"/>
          <p:cNvSpPr txBox="1">
            <a:spLocks noGrp="1"/>
          </p:cNvSpPr>
          <p:nvPr>
            <p:ph type="subTitle" idx="4"/>
          </p:nvPr>
        </p:nvSpPr>
        <p:spPr>
          <a:xfrm>
            <a:off x="3451796" y="3311500"/>
            <a:ext cx="22404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9" name="Google Shape;259;p31"/>
          <p:cNvSpPr txBox="1">
            <a:spLocks noGrp="1"/>
          </p:cNvSpPr>
          <p:nvPr>
            <p:ph type="title" idx="5"/>
          </p:nvPr>
        </p:nvSpPr>
        <p:spPr>
          <a:xfrm>
            <a:off x="6074747" y="29173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0" name="Google Shape;260;p31"/>
          <p:cNvSpPr txBox="1">
            <a:spLocks noGrp="1"/>
          </p:cNvSpPr>
          <p:nvPr>
            <p:ph type="subTitle" idx="6"/>
          </p:nvPr>
        </p:nvSpPr>
        <p:spPr>
          <a:xfrm>
            <a:off x="6074748" y="3311500"/>
            <a:ext cx="22404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261"/>
        <p:cNvGrpSpPr/>
        <p:nvPr/>
      </p:nvGrpSpPr>
      <p:grpSpPr>
        <a:xfrm>
          <a:off x="0" y="0"/>
          <a:ext cx="0" cy="0"/>
          <a:chOff x="0" y="0"/>
          <a:chExt cx="0" cy="0"/>
        </a:xfrm>
      </p:grpSpPr>
      <p:sp>
        <p:nvSpPr>
          <p:cNvPr id="262" name="Google Shape;262;p32"/>
          <p:cNvSpPr/>
          <p:nvPr/>
        </p:nvSpPr>
        <p:spPr>
          <a:xfrm>
            <a:off x="-555893" y="-272859"/>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2"/>
          <p:cNvSpPr/>
          <p:nvPr/>
        </p:nvSpPr>
        <p:spPr>
          <a:xfrm>
            <a:off x="-304351" y="-216394"/>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2"/>
          <p:cNvSpPr/>
          <p:nvPr/>
        </p:nvSpPr>
        <p:spPr>
          <a:xfrm rot="-5400000">
            <a:off x="7773665" y="587867"/>
            <a:ext cx="2272168" cy="1327749"/>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6" name="Google Shape;266;p32"/>
          <p:cNvSpPr txBox="1">
            <a:spLocks noGrp="1"/>
          </p:cNvSpPr>
          <p:nvPr>
            <p:ph type="title" idx="2"/>
          </p:nvPr>
        </p:nvSpPr>
        <p:spPr>
          <a:xfrm>
            <a:off x="828850" y="36366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7" name="Google Shape;267;p32"/>
          <p:cNvSpPr txBox="1">
            <a:spLocks noGrp="1"/>
          </p:cNvSpPr>
          <p:nvPr>
            <p:ph type="subTitle" idx="1"/>
          </p:nvPr>
        </p:nvSpPr>
        <p:spPr>
          <a:xfrm>
            <a:off x="828850" y="4030800"/>
            <a:ext cx="2240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8" name="Google Shape;268;p32"/>
          <p:cNvSpPr txBox="1">
            <a:spLocks noGrp="1"/>
          </p:cNvSpPr>
          <p:nvPr>
            <p:ph type="title" idx="3"/>
          </p:nvPr>
        </p:nvSpPr>
        <p:spPr>
          <a:xfrm>
            <a:off x="3451795" y="30042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9" name="Google Shape;269;p32"/>
          <p:cNvSpPr txBox="1">
            <a:spLocks noGrp="1"/>
          </p:cNvSpPr>
          <p:nvPr>
            <p:ph type="subTitle" idx="4"/>
          </p:nvPr>
        </p:nvSpPr>
        <p:spPr>
          <a:xfrm>
            <a:off x="3451796" y="3398400"/>
            <a:ext cx="2240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0" name="Google Shape;270;p32"/>
          <p:cNvSpPr txBox="1">
            <a:spLocks noGrp="1"/>
          </p:cNvSpPr>
          <p:nvPr>
            <p:ph type="title" idx="5"/>
          </p:nvPr>
        </p:nvSpPr>
        <p:spPr>
          <a:xfrm>
            <a:off x="6074747" y="36366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1" name="Google Shape;271;p32"/>
          <p:cNvSpPr txBox="1">
            <a:spLocks noGrp="1"/>
          </p:cNvSpPr>
          <p:nvPr>
            <p:ph type="subTitle" idx="6"/>
          </p:nvPr>
        </p:nvSpPr>
        <p:spPr>
          <a:xfrm>
            <a:off x="6074749" y="4030800"/>
            <a:ext cx="2240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3">
  <p:cSld name="CUSTOM_6_1_1">
    <p:spTree>
      <p:nvGrpSpPr>
        <p:cNvPr id="1" name="Shape 272"/>
        <p:cNvGrpSpPr/>
        <p:nvPr/>
      </p:nvGrpSpPr>
      <p:grpSpPr>
        <a:xfrm>
          <a:off x="0" y="0"/>
          <a:ext cx="0" cy="0"/>
          <a:chOff x="0" y="0"/>
          <a:chExt cx="0" cy="0"/>
        </a:xfrm>
      </p:grpSpPr>
      <p:sp>
        <p:nvSpPr>
          <p:cNvPr id="273" name="Google Shape;273;p33"/>
          <p:cNvSpPr/>
          <p:nvPr/>
        </p:nvSpPr>
        <p:spPr>
          <a:xfrm rot="5400000">
            <a:off x="7421582" y="3472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3"/>
          <p:cNvSpPr/>
          <p:nvPr/>
        </p:nvSpPr>
        <p:spPr>
          <a:xfrm rot="5400000">
            <a:off x="7742399" y="4730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3"/>
          <p:cNvSpPr/>
          <p:nvPr/>
        </p:nvSpPr>
        <p:spPr>
          <a:xfrm rot="5400000">
            <a:off x="-837755" y="321172"/>
            <a:ext cx="2272168" cy="1327749"/>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7" name="Google Shape;277;p33"/>
          <p:cNvSpPr txBox="1">
            <a:spLocks noGrp="1"/>
          </p:cNvSpPr>
          <p:nvPr>
            <p:ph type="title" idx="2"/>
          </p:nvPr>
        </p:nvSpPr>
        <p:spPr>
          <a:xfrm>
            <a:off x="828850" y="3356500"/>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8" name="Google Shape;278;p33"/>
          <p:cNvSpPr txBox="1">
            <a:spLocks noGrp="1"/>
          </p:cNvSpPr>
          <p:nvPr>
            <p:ph type="subTitle" idx="1"/>
          </p:nvPr>
        </p:nvSpPr>
        <p:spPr>
          <a:xfrm>
            <a:off x="828850" y="3750675"/>
            <a:ext cx="2240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9" name="Google Shape;279;p33"/>
          <p:cNvSpPr txBox="1">
            <a:spLocks noGrp="1"/>
          </p:cNvSpPr>
          <p:nvPr>
            <p:ph type="title" idx="3"/>
          </p:nvPr>
        </p:nvSpPr>
        <p:spPr>
          <a:xfrm>
            <a:off x="3451795" y="3356500"/>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0" name="Google Shape;280;p33"/>
          <p:cNvSpPr txBox="1">
            <a:spLocks noGrp="1"/>
          </p:cNvSpPr>
          <p:nvPr>
            <p:ph type="subTitle" idx="4"/>
          </p:nvPr>
        </p:nvSpPr>
        <p:spPr>
          <a:xfrm>
            <a:off x="3451796" y="3750675"/>
            <a:ext cx="2240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1" name="Google Shape;281;p33"/>
          <p:cNvSpPr txBox="1">
            <a:spLocks noGrp="1"/>
          </p:cNvSpPr>
          <p:nvPr>
            <p:ph type="title" idx="5"/>
          </p:nvPr>
        </p:nvSpPr>
        <p:spPr>
          <a:xfrm>
            <a:off x="6074747" y="3356500"/>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2" name="Google Shape;282;p33"/>
          <p:cNvSpPr txBox="1">
            <a:spLocks noGrp="1"/>
          </p:cNvSpPr>
          <p:nvPr>
            <p:ph type="subTitle" idx="6"/>
          </p:nvPr>
        </p:nvSpPr>
        <p:spPr>
          <a:xfrm>
            <a:off x="6074749" y="3750675"/>
            <a:ext cx="2240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83"/>
        <p:cNvGrpSpPr/>
        <p:nvPr/>
      </p:nvGrpSpPr>
      <p:grpSpPr>
        <a:xfrm>
          <a:off x="0" y="0"/>
          <a:ext cx="0" cy="0"/>
          <a:chOff x="0" y="0"/>
          <a:chExt cx="0" cy="0"/>
        </a:xfrm>
      </p:grpSpPr>
      <p:sp>
        <p:nvSpPr>
          <p:cNvPr id="284" name="Google Shape;284;p34"/>
          <p:cNvSpPr/>
          <p:nvPr/>
        </p:nvSpPr>
        <p:spPr>
          <a:xfrm>
            <a:off x="-449575"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449575"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rot="5400000">
            <a:off x="7847462" y="4027254"/>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8" name="Google Shape;288;p34"/>
          <p:cNvSpPr txBox="1">
            <a:spLocks noGrp="1"/>
          </p:cNvSpPr>
          <p:nvPr>
            <p:ph type="title" idx="2"/>
          </p:nvPr>
        </p:nvSpPr>
        <p:spPr>
          <a:xfrm>
            <a:off x="6780309" y="2881700"/>
            <a:ext cx="1575900" cy="42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9" name="Google Shape;289;p34"/>
          <p:cNvSpPr txBox="1">
            <a:spLocks noGrp="1"/>
          </p:cNvSpPr>
          <p:nvPr>
            <p:ph type="subTitle" idx="1"/>
          </p:nvPr>
        </p:nvSpPr>
        <p:spPr>
          <a:xfrm>
            <a:off x="6780300" y="3305300"/>
            <a:ext cx="1575900" cy="71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0" name="Google Shape;290;p34"/>
          <p:cNvSpPr txBox="1">
            <a:spLocks noGrp="1"/>
          </p:cNvSpPr>
          <p:nvPr>
            <p:ph type="title" idx="3"/>
          </p:nvPr>
        </p:nvSpPr>
        <p:spPr>
          <a:xfrm>
            <a:off x="4782791" y="2881700"/>
            <a:ext cx="1575900" cy="42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1" name="Google Shape;291;p34"/>
          <p:cNvSpPr txBox="1">
            <a:spLocks noGrp="1"/>
          </p:cNvSpPr>
          <p:nvPr>
            <p:ph type="subTitle" idx="4"/>
          </p:nvPr>
        </p:nvSpPr>
        <p:spPr>
          <a:xfrm>
            <a:off x="4782796" y="3305300"/>
            <a:ext cx="1575900" cy="71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2" name="Google Shape;292;p34"/>
          <p:cNvSpPr txBox="1">
            <a:spLocks noGrp="1"/>
          </p:cNvSpPr>
          <p:nvPr>
            <p:ph type="title" idx="5"/>
          </p:nvPr>
        </p:nvSpPr>
        <p:spPr>
          <a:xfrm>
            <a:off x="787809" y="2881700"/>
            <a:ext cx="1575900" cy="42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3" name="Google Shape;293;p34"/>
          <p:cNvSpPr txBox="1">
            <a:spLocks noGrp="1"/>
          </p:cNvSpPr>
          <p:nvPr>
            <p:ph type="subTitle" idx="6"/>
          </p:nvPr>
        </p:nvSpPr>
        <p:spPr>
          <a:xfrm>
            <a:off x="787800" y="3305200"/>
            <a:ext cx="1575900" cy="71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4" name="Google Shape;294;p34"/>
          <p:cNvSpPr txBox="1">
            <a:spLocks noGrp="1"/>
          </p:cNvSpPr>
          <p:nvPr>
            <p:ph type="title" idx="7"/>
          </p:nvPr>
        </p:nvSpPr>
        <p:spPr>
          <a:xfrm>
            <a:off x="2785291" y="2881700"/>
            <a:ext cx="1575900" cy="42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5" name="Google Shape;295;p34"/>
          <p:cNvSpPr txBox="1">
            <a:spLocks noGrp="1"/>
          </p:cNvSpPr>
          <p:nvPr>
            <p:ph type="subTitle" idx="8"/>
          </p:nvPr>
        </p:nvSpPr>
        <p:spPr>
          <a:xfrm>
            <a:off x="2785292" y="3305200"/>
            <a:ext cx="1575900" cy="71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96"/>
        <p:cNvGrpSpPr/>
        <p:nvPr/>
      </p:nvGrpSpPr>
      <p:grpSpPr>
        <a:xfrm>
          <a:off x="0" y="0"/>
          <a:ext cx="0" cy="0"/>
          <a:chOff x="0" y="0"/>
          <a:chExt cx="0" cy="0"/>
        </a:xfrm>
      </p:grpSpPr>
      <p:sp>
        <p:nvSpPr>
          <p:cNvPr id="297" name="Google Shape;297;p35"/>
          <p:cNvSpPr/>
          <p:nvPr/>
        </p:nvSpPr>
        <p:spPr>
          <a:xfrm>
            <a:off x="7254425"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a:off x="7254425"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271600" y="4603502"/>
            <a:ext cx="1983140" cy="1158854"/>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rot="-5400000">
            <a:off x="8103167" y="878807"/>
            <a:ext cx="2087277" cy="1219707"/>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rot="-5400000">
            <a:off x="-793252" y="3853204"/>
            <a:ext cx="1857149" cy="92834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3" name="Google Shape;303;p35"/>
          <p:cNvSpPr txBox="1">
            <a:spLocks noGrp="1"/>
          </p:cNvSpPr>
          <p:nvPr>
            <p:ph type="title" idx="2"/>
          </p:nvPr>
        </p:nvSpPr>
        <p:spPr>
          <a:xfrm>
            <a:off x="978188" y="1789800"/>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4" name="Google Shape;304;p35"/>
          <p:cNvSpPr txBox="1">
            <a:spLocks noGrp="1"/>
          </p:cNvSpPr>
          <p:nvPr>
            <p:ph type="subTitle" idx="1"/>
          </p:nvPr>
        </p:nvSpPr>
        <p:spPr>
          <a:xfrm>
            <a:off x="978188" y="2210400"/>
            <a:ext cx="2056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5" name="Google Shape;305;p35"/>
          <p:cNvSpPr txBox="1">
            <a:spLocks noGrp="1"/>
          </p:cNvSpPr>
          <p:nvPr>
            <p:ph type="title" idx="3"/>
          </p:nvPr>
        </p:nvSpPr>
        <p:spPr>
          <a:xfrm>
            <a:off x="3543750" y="1789800"/>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6" name="Google Shape;306;p35"/>
          <p:cNvSpPr txBox="1">
            <a:spLocks noGrp="1"/>
          </p:cNvSpPr>
          <p:nvPr>
            <p:ph type="subTitle" idx="4"/>
          </p:nvPr>
        </p:nvSpPr>
        <p:spPr>
          <a:xfrm>
            <a:off x="3543751" y="2210400"/>
            <a:ext cx="2056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7" name="Google Shape;307;p35"/>
          <p:cNvSpPr txBox="1">
            <a:spLocks noGrp="1"/>
          </p:cNvSpPr>
          <p:nvPr>
            <p:ph type="title" idx="5"/>
          </p:nvPr>
        </p:nvSpPr>
        <p:spPr>
          <a:xfrm>
            <a:off x="978188" y="3223350"/>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8" name="Google Shape;308;p35"/>
          <p:cNvSpPr txBox="1">
            <a:spLocks noGrp="1"/>
          </p:cNvSpPr>
          <p:nvPr>
            <p:ph type="subTitle" idx="6"/>
          </p:nvPr>
        </p:nvSpPr>
        <p:spPr>
          <a:xfrm>
            <a:off x="978188" y="3643950"/>
            <a:ext cx="2056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9" name="Google Shape;309;p35"/>
          <p:cNvSpPr txBox="1">
            <a:spLocks noGrp="1"/>
          </p:cNvSpPr>
          <p:nvPr>
            <p:ph type="title" idx="7"/>
          </p:nvPr>
        </p:nvSpPr>
        <p:spPr>
          <a:xfrm>
            <a:off x="3543750" y="3223350"/>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0" name="Google Shape;310;p35"/>
          <p:cNvSpPr txBox="1">
            <a:spLocks noGrp="1"/>
          </p:cNvSpPr>
          <p:nvPr>
            <p:ph type="subTitle" idx="8"/>
          </p:nvPr>
        </p:nvSpPr>
        <p:spPr>
          <a:xfrm>
            <a:off x="3543751" y="3643950"/>
            <a:ext cx="2056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1" name="Google Shape;311;p35"/>
          <p:cNvSpPr txBox="1">
            <a:spLocks noGrp="1"/>
          </p:cNvSpPr>
          <p:nvPr>
            <p:ph type="title" idx="9"/>
          </p:nvPr>
        </p:nvSpPr>
        <p:spPr>
          <a:xfrm>
            <a:off x="6109320" y="1789800"/>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2" name="Google Shape;312;p35"/>
          <p:cNvSpPr txBox="1">
            <a:spLocks noGrp="1"/>
          </p:cNvSpPr>
          <p:nvPr>
            <p:ph type="subTitle" idx="13"/>
          </p:nvPr>
        </p:nvSpPr>
        <p:spPr>
          <a:xfrm>
            <a:off x="6109321" y="2210400"/>
            <a:ext cx="2056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3" name="Google Shape;313;p35"/>
          <p:cNvSpPr txBox="1">
            <a:spLocks noGrp="1"/>
          </p:cNvSpPr>
          <p:nvPr>
            <p:ph type="title" idx="14"/>
          </p:nvPr>
        </p:nvSpPr>
        <p:spPr>
          <a:xfrm>
            <a:off x="6109320" y="3223350"/>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4" name="Google Shape;314;p35"/>
          <p:cNvSpPr txBox="1">
            <a:spLocks noGrp="1"/>
          </p:cNvSpPr>
          <p:nvPr>
            <p:ph type="subTitle" idx="15"/>
          </p:nvPr>
        </p:nvSpPr>
        <p:spPr>
          <a:xfrm>
            <a:off x="6109321" y="3643950"/>
            <a:ext cx="2056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Six Columns 2">
  <p:cSld name="CUSTOM_7_2">
    <p:spTree>
      <p:nvGrpSpPr>
        <p:cNvPr id="1" name="Shape 315"/>
        <p:cNvGrpSpPr/>
        <p:nvPr/>
      </p:nvGrpSpPr>
      <p:grpSpPr>
        <a:xfrm>
          <a:off x="0" y="0"/>
          <a:ext cx="0" cy="0"/>
          <a:chOff x="0" y="0"/>
          <a:chExt cx="0" cy="0"/>
        </a:xfrm>
      </p:grpSpPr>
      <p:sp>
        <p:nvSpPr>
          <p:cNvPr id="316" name="Google Shape;316;p36"/>
          <p:cNvSpPr/>
          <p:nvPr/>
        </p:nvSpPr>
        <p:spPr>
          <a:xfrm>
            <a:off x="7254425"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6"/>
          <p:cNvSpPr/>
          <p:nvPr/>
        </p:nvSpPr>
        <p:spPr>
          <a:xfrm>
            <a:off x="7254425"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6"/>
          <p:cNvSpPr/>
          <p:nvPr/>
        </p:nvSpPr>
        <p:spPr>
          <a:xfrm>
            <a:off x="-271600" y="4603502"/>
            <a:ext cx="1983140" cy="1158854"/>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6"/>
          <p:cNvSpPr/>
          <p:nvPr/>
        </p:nvSpPr>
        <p:spPr>
          <a:xfrm rot="-5400000">
            <a:off x="8103167" y="878807"/>
            <a:ext cx="2087277" cy="1219707"/>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6"/>
          <p:cNvSpPr/>
          <p:nvPr/>
        </p:nvSpPr>
        <p:spPr>
          <a:xfrm rot="-5400000">
            <a:off x="-793252" y="3853204"/>
            <a:ext cx="1857149" cy="92834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2" name="Google Shape;322;p36"/>
          <p:cNvSpPr txBox="1">
            <a:spLocks noGrp="1"/>
          </p:cNvSpPr>
          <p:nvPr>
            <p:ph type="title" idx="2"/>
          </p:nvPr>
        </p:nvSpPr>
        <p:spPr>
          <a:xfrm>
            <a:off x="983076" y="1349761"/>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3" name="Google Shape;323;p36"/>
          <p:cNvSpPr txBox="1">
            <a:spLocks noGrp="1"/>
          </p:cNvSpPr>
          <p:nvPr>
            <p:ph type="subTitle" idx="1"/>
          </p:nvPr>
        </p:nvSpPr>
        <p:spPr>
          <a:xfrm>
            <a:off x="1157376" y="1944186"/>
            <a:ext cx="1707900" cy="7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4" name="Google Shape;324;p36"/>
          <p:cNvSpPr txBox="1">
            <a:spLocks noGrp="1"/>
          </p:cNvSpPr>
          <p:nvPr>
            <p:ph type="title" idx="3"/>
          </p:nvPr>
        </p:nvSpPr>
        <p:spPr>
          <a:xfrm>
            <a:off x="3538855" y="1349761"/>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5" name="Google Shape;325;p36"/>
          <p:cNvSpPr txBox="1">
            <a:spLocks noGrp="1"/>
          </p:cNvSpPr>
          <p:nvPr>
            <p:ph type="subTitle" idx="4"/>
          </p:nvPr>
        </p:nvSpPr>
        <p:spPr>
          <a:xfrm>
            <a:off x="3726955" y="1944186"/>
            <a:ext cx="1680300" cy="7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6" name="Google Shape;326;p36"/>
          <p:cNvSpPr txBox="1">
            <a:spLocks noGrp="1"/>
          </p:cNvSpPr>
          <p:nvPr>
            <p:ph type="title" idx="5"/>
          </p:nvPr>
        </p:nvSpPr>
        <p:spPr>
          <a:xfrm>
            <a:off x="983076" y="3024786"/>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7" name="Google Shape;327;p36"/>
          <p:cNvSpPr txBox="1">
            <a:spLocks noGrp="1"/>
          </p:cNvSpPr>
          <p:nvPr>
            <p:ph type="subTitle" idx="6"/>
          </p:nvPr>
        </p:nvSpPr>
        <p:spPr>
          <a:xfrm>
            <a:off x="983076" y="3617988"/>
            <a:ext cx="2056500" cy="7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8" name="Google Shape;328;p36"/>
          <p:cNvSpPr txBox="1">
            <a:spLocks noGrp="1"/>
          </p:cNvSpPr>
          <p:nvPr>
            <p:ph type="title" idx="7"/>
          </p:nvPr>
        </p:nvSpPr>
        <p:spPr>
          <a:xfrm>
            <a:off x="3538855" y="3005229"/>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9" name="Google Shape;329;p36"/>
          <p:cNvSpPr txBox="1">
            <a:spLocks noGrp="1"/>
          </p:cNvSpPr>
          <p:nvPr>
            <p:ph type="subTitle" idx="8"/>
          </p:nvPr>
        </p:nvSpPr>
        <p:spPr>
          <a:xfrm>
            <a:off x="3726955" y="3617988"/>
            <a:ext cx="1680300" cy="7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0" name="Google Shape;330;p36"/>
          <p:cNvSpPr txBox="1">
            <a:spLocks noGrp="1"/>
          </p:cNvSpPr>
          <p:nvPr>
            <p:ph type="title" idx="9"/>
          </p:nvPr>
        </p:nvSpPr>
        <p:spPr>
          <a:xfrm>
            <a:off x="6104424" y="1349761"/>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1" name="Google Shape;331;p36"/>
          <p:cNvSpPr txBox="1">
            <a:spLocks noGrp="1"/>
          </p:cNvSpPr>
          <p:nvPr>
            <p:ph type="subTitle" idx="13"/>
          </p:nvPr>
        </p:nvSpPr>
        <p:spPr>
          <a:xfrm>
            <a:off x="6292524" y="1944186"/>
            <a:ext cx="1680300" cy="7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2" name="Google Shape;332;p36"/>
          <p:cNvSpPr txBox="1">
            <a:spLocks noGrp="1"/>
          </p:cNvSpPr>
          <p:nvPr>
            <p:ph type="title" idx="14"/>
          </p:nvPr>
        </p:nvSpPr>
        <p:spPr>
          <a:xfrm>
            <a:off x="6104424" y="3005229"/>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3" name="Google Shape;333;p36"/>
          <p:cNvSpPr txBox="1">
            <a:spLocks noGrp="1"/>
          </p:cNvSpPr>
          <p:nvPr>
            <p:ph type="subTitle" idx="15"/>
          </p:nvPr>
        </p:nvSpPr>
        <p:spPr>
          <a:xfrm>
            <a:off x="6292524" y="3617988"/>
            <a:ext cx="1680300" cy="7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Six Columns 1">
  <p:cSld name="CUSTOM_7_1">
    <p:spTree>
      <p:nvGrpSpPr>
        <p:cNvPr id="1" name="Shape 334"/>
        <p:cNvGrpSpPr/>
        <p:nvPr/>
      </p:nvGrpSpPr>
      <p:grpSpPr>
        <a:xfrm>
          <a:off x="0" y="0"/>
          <a:ext cx="0" cy="0"/>
          <a:chOff x="0" y="0"/>
          <a:chExt cx="0" cy="0"/>
        </a:xfrm>
      </p:grpSpPr>
      <p:sp>
        <p:nvSpPr>
          <p:cNvPr id="335" name="Google Shape;335;p37"/>
          <p:cNvSpPr/>
          <p:nvPr/>
        </p:nvSpPr>
        <p:spPr>
          <a:xfrm>
            <a:off x="-456350"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7"/>
          <p:cNvSpPr/>
          <p:nvPr/>
        </p:nvSpPr>
        <p:spPr>
          <a:xfrm>
            <a:off x="-456350"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7"/>
          <p:cNvSpPr/>
          <p:nvPr/>
        </p:nvSpPr>
        <p:spPr>
          <a:xfrm>
            <a:off x="-271600" y="4603502"/>
            <a:ext cx="1983140" cy="1158854"/>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rot="-5400000">
            <a:off x="7630192" y="330707"/>
            <a:ext cx="2087277" cy="1219707"/>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p:nvPr/>
        </p:nvSpPr>
        <p:spPr>
          <a:xfrm rot="-5400000">
            <a:off x="-793252" y="3853204"/>
            <a:ext cx="1857149" cy="92834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1" name="Google Shape;341;p37"/>
          <p:cNvSpPr txBox="1">
            <a:spLocks noGrp="1"/>
          </p:cNvSpPr>
          <p:nvPr>
            <p:ph type="title" idx="2"/>
          </p:nvPr>
        </p:nvSpPr>
        <p:spPr>
          <a:xfrm>
            <a:off x="2200362" y="2396200"/>
            <a:ext cx="2056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2" name="Google Shape;342;p37"/>
          <p:cNvSpPr txBox="1">
            <a:spLocks noGrp="1"/>
          </p:cNvSpPr>
          <p:nvPr>
            <p:ph type="subTitle" idx="1"/>
          </p:nvPr>
        </p:nvSpPr>
        <p:spPr>
          <a:xfrm>
            <a:off x="2200362" y="2816800"/>
            <a:ext cx="2056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3" name="Google Shape;343;p37"/>
          <p:cNvSpPr txBox="1">
            <a:spLocks noGrp="1"/>
          </p:cNvSpPr>
          <p:nvPr>
            <p:ph type="title" idx="3"/>
          </p:nvPr>
        </p:nvSpPr>
        <p:spPr>
          <a:xfrm>
            <a:off x="2200375" y="1361575"/>
            <a:ext cx="2056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4" name="Google Shape;344;p37"/>
          <p:cNvSpPr txBox="1">
            <a:spLocks noGrp="1"/>
          </p:cNvSpPr>
          <p:nvPr>
            <p:ph type="subTitle" idx="4"/>
          </p:nvPr>
        </p:nvSpPr>
        <p:spPr>
          <a:xfrm>
            <a:off x="2200376" y="1782175"/>
            <a:ext cx="2056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5" name="Google Shape;345;p37"/>
          <p:cNvSpPr txBox="1">
            <a:spLocks noGrp="1"/>
          </p:cNvSpPr>
          <p:nvPr>
            <p:ph type="title" idx="5"/>
          </p:nvPr>
        </p:nvSpPr>
        <p:spPr>
          <a:xfrm>
            <a:off x="2200362" y="3430825"/>
            <a:ext cx="2056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6" name="Google Shape;346;p37"/>
          <p:cNvSpPr txBox="1">
            <a:spLocks noGrp="1"/>
          </p:cNvSpPr>
          <p:nvPr>
            <p:ph type="subTitle" idx="6"/>
          </p:nvPr>
        </p:nvSpPr>
        <p:spPr>
          <a:xfrm>
            <a:off x="2200362" y="3851425"/>
            <a:ext cx="2056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7" name="Google Shape;347;p37"/>
          <p:cNvSpPr txBox="1">
            <a:spLocks noGrp="1"/>
          </p:cNvSpPr>
          <p:nvPr>
            <p:ph type="title" idx="7"/>
          </p:nvPr>
        </p:nvSpPr>
        <p:spPr>
          <a:xfrm>
            <a:off x="5881625" y="3430825"/>
            <a:ext cx="2056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8" name="Google Shape;348;p37"/>
          <p:cNvSpPr txBox="1">
            <a:spLocks noGrp="1"/>
          </p:cNvSpPr>
          <p:nvPr>
            <p:ph type="subTitle" idx="8"/>
          </p:nvPr>
        </p:nvSpPr>
        <p:spPr>
          <a:xfrm>
            <a:off x="5881626" y="3851425"/>
            <a:ext cx="2056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9" name="Google Shape;349;p37"/>
          <p:cNvSpPr txBox="1">
            <a:spLocks noGrp="1"/>
          </p:cNvSpPr>
          <p:nvPr>
            <p:ph type="title" idx="9"/>
          </p:nvPr>
        </p:nvSpPr>
        <p:spPr>
          <a:xfrm>
            <a:off x="5881619" y="1361575"/>
            <a:ext cx="2056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0" name="Google Shape;350;p37"/>
          <p:cNvSpPr txBox="1">
            <a:spLocks noGrp="1"/>
          </p:cNvSpPr>
          <p:nvPr>
            <p:ph type="subTitle" idx="13"/>
          </p:nvPr>
        </p:nvSpPr>
        <p:spPr>
          <a:xfrm>
            <a:off x="5881621" y="1782175"/>
            <a:ext cx="2056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1" name="Google Shape;351;p37"/>
          <p:cNvSpPr txBox="1">
            <a:spLocks noGrp="1"/>
          </p:cNvSpPr>
          <p:nvPr>
            <p:ph type="title" idx="14"/>
          </p:nvPr>
        </p:nvSpPr>
        <p:spPr>
          <a:xfrm>
            <a:off x="5881619" y="2396200"/>
            <a:ext cx="2056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2" name="Google Shape;352;p37"/>
          <p:cNvSpPr txBox="1">
            <a:spLocks noGrp="1"/>
          </p:cNvSpPr>
          <p:nvPr>
            <p:ph type="subTitle" idx="15"/>
          </p:nvPr>
        </p:nvSpPr>
        <p:spPr>
          <a:xfrm>
            <a:off x="5881621" y="2816800"/>
            <a:ext cx="2056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3" name="Google Shape;353;p37"/>
          <p:cNvSpPr/>
          <p:nvPr/>
        </p:nvSpPr>
        <p:spPr>
          <a:xfrm rot="10800000">
            <a:off x="7406424" y="446545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54"/>
        <p:cNvGrpSpPr/>
        <p:nvPr/>
      </p:nvGrpSpPr>
      <p:grpSpPr>
        <a:xfrm>
          <a:off x="0" y="0"/>
          <a:ext cx="0" cy="0"/>
          <a:chOff x="0" y="0"/>
          <a:chExt cx="0" cy="0"/>
        </a:xfrm>
      </p:grpSpPr>
      <p:sp>
        <p:nvSpPr>
          <p:cNvPr id="355" name="Google Shape;355;p38"/>
          <p:cNvSpPr/>
          <p:nvPr/>
        </p:nvSpPr>
        <p:spPr>
          <a:xfrm rot="-5400000">
            <a:off x="-1317079" y="126064"/>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931570" y="3439104"/>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flipH="1">
            <a:off x="6145150" y="-59664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flipH="1">
            <a:off x="6145150" y="-868251"/>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rot="-5400000" flipH="1">
            <a:off x="7198651" y="2319647"/>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txBox="1">
            <a:spLocks noGrp="1"/>
          </p:cNvSpPr>
          <p:nvPr>
            <p:ph type="title" hasCustomPrompt="1"/>
          </p:nvPr>
        </p:nvSpPr>
        <p:spPr>
          <a:xfrm>
            <a:off x="2223600" y="764074"/>
            <a:ext cx="4696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1" name="Google Shape;361;p38"/>
          <p:cNvSpPr txBox="1">
            <a:spLocks noGrp="1"/>
          </p:cNvSpPr>
          <p:nvPr>
            <p:ph type="subTitle" idx="1"/>
          </p:nvPr>
        </p:nvSpPr>
        <p:spPr>
          <a:xfrm>
            <a:off x="2223600" y="1394588"/>
            <a:ext cx="4696800" cy="4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62" name="Google Shape;362;p38"/>
          <p:cNvSpPr txBox="1">
            <a:spLocks noGrp="1"/>
          </p:cNvSpPr>
          <p:nvPr>
            <p:ph type="title" idx="2" hasCustomPrompt="1"/>
          </p:nvPr>
        </p:nvSpPr>
        <p:spPr>
          <a:xfrm>
            <a:off x="2223600" y="2045200"/>
            <a:ext cx="4696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3" name="Google Shape;363;p38"/>
          <p:cNvSpPr txBox="1">
            <a:spLocks noGrp="1"/>
          </p:cNvSpPr>
          <p:nvPr>
            <p:ph type="subTitle" idx="3"/>
          </p:nvPr>
        </p:nvSpPr>
        <p:spPr>
          <a:xfrm>
            <a:off x="2223600" y="2680587"/>
            <a:ext cx="4696800" cy="4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64" name="Google Shape;364;p38"/>
          <p:cNvSpPr txBox="1">
            <a:spLocks noGrp="1"/>
          </p:cNvSpPr>
          <p:nvPr>
            <p:ph type="title" idx="4" hasCustomPrompt="1"/>
          </p:nvPr>
        </p:nvSpPr>
        <p:spPr>
          <a:xfrm>
            <a:off x="2223600" y="3329150"/>
            <a:ext cx="4696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5" name="Google Shape;365;p38"/>
          <p:cNvSpPr txBox="1">
            <a:spLocks noGrp="1"/>
          </p:cNvSpPr>
          <p:nvPr>
            <p:ph type="subTitle" idx="5"/>
          </p:nvPr>
        </p:nvSpPr>
        <p:spPr>
          <a:xfrm>
            <a:off x="2223600" y="3966034"/>
            <a:ext cx="4696800" cy="4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2">
  <p:cSld name="CUSTOM_8_2">
    <p:spTree>
      <p:nvGrpSpPr>
        <p:cNvPr id="1" name="Shape 366"/>
        <p:cNvGrpSpPr/>
        <p:nvPr/>
      </p:nvGrpSpPr>
      <p:grpSpPr>
        <a:xfrm>
          <a:off x="0" y="0"/>
          <a:ext cx="0" cy="0"/>
          <a:chOff x="0" y="0"/>
          <a:chExt cx="0" cy="0"/>
        </a:xfrm>
      </p:grpSpPr>
      <p:sp>
        <p:nvSpPr>
          <p:cNvPr id="367" name="Google Shape;367;p39"/>
          <p:cNvSpPr/>
          <p:nvPr/>
        </p:nvSpPr>
        <p:spPr>
          <a:xfrm rot="-5400000">
            <a:off x="-1551629" y="-98886"/>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9"/>
          <p:cNvSpPr/>
          <p:nvPr/>
        </p:nvSpPr>
        <p:spPr>
          <a:xfrm rot="10800000" flipH="1">
            <a:off x="-1225450" y="4019549"/>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rot="10800000" flipH="1">
            <a:off x="-1225450" y="429116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rot="10800000" flipH="1">
            <a:off x="6225539" y="-962865"/>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txBox="1">
            <a:spLocks noGrp="1"/>
          </p:cNvSpPr>
          <p:nvPr>
            <p:ph type="title" hasCustomPrompt="1"/>
          </p:nvPr>
        </p:nvSpPr>
        <p:spPr>
          <a:xfrm>
            <a:off x="1287150" y="1076576"/>
            <a:ext cx="2080500" cy="59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2" name="Google Shape;372;p39"/>
          <p:cNvSpPr txBox="1">
            <a:spLocks noGrp="1"/>
          </p:cNvSpPr>
          <p:nvPr>
            <p:ph type="subTitle" idx="1"/>
          </p:nvPr>
        </p:nvSpPr>
        <p:spPr>
          <a:xfrm>
            <a:off x="1287150" y="3057194"/>
            <a:ext cx="2080500" cy="4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000" b="1">
                <a:solidFill>
                  <a:schemeClr val="accent1"/>
                </a:solidFill>
                <a:latin typeface="Fjalla One"/>
                <a:ea typeface="Fjalla One"/>
                <a:cs typeface="Fjalla One"/>
                <a:sym typeface="Fjalla 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73" name="Google Shape;373;p39"/>
          <p:cNvSpPr txBox="1">
            <a:spLocks noGrp="1"/>
          </p:cNvSpPr>
          <p:nvPr>
            <p:ph type="title" idx="2" hasCustomPrompt="1"/>
          </p:nvPr>
        </p:nvSpPr>
        <p:spPr>
          <a:xfrm>
            <a:off x="3531751" y="1073025"/>
            <a:ext cx="2080500" cy="59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4" name="Google Shape;374;p39"/>
          <p:cNvSpPr txBox="1">
            <a:spLocks noGrp="1"/>
          </p:cNvSpPr>
          <p:nvPr>
            <p:ph type="subTitle" idx="3"/>
          </p:nvPr>
        </p:nvSpPr>
        <p:spPr>
          <a:xfrm>
            <a:off x="3531751" y="3057466"/>
            <a:ext cx="2080500" cy="4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000" b="1">
                <a:solidFill>
                  <a:schemeClr val="accent1"/>
                </a:solidFill>
                <a:latin typeface="Fjalla One"/>
                <a:ea typeface="Fjalla One"/>
                <a:cs typeface="Fjalla One"/>
                <a:sym typeface="Fjalla 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75" name="Google Shape;375;p39"/>
          <p:cNvSpPr txBox="1">
            <a:spLocks noGrp="1"/>
          </p:cNvSpPr>
          <p:nvPr>
            <p:ph type="title" idx="4" hasCustomPrompt="1"/>
          </p:nvPr>
        </p:nvSpPr>
        <p:spPr>
          <a:xfrm>
            <a:off x="5776351" y="1074112"/>
            <a:ext cx="2080500" cy="59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6" name="Google Shape;376;p39"/>
          <p:cNvSpPr txBox="1">
            <a:spLocks noGrp="1"/>
          </p:cNvSpPr>
          <p:nvPr>
            <p:ph type="subTitle" idx="5"/>
          </p:nvPr>
        </p:nvSpPr>
        <p:spPr>
          <a:xfrm>
            <a:off x="5776351" y="3060371"/>
            <a:ext cx="2080500" cy="4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000" b="1">
                <a:solidFill>
                  <a:schemeClr val="accent1"/>
                </a:solidFill>
                <a:latin typeface="Fjalla One"/>
                <a:ea typeface="Fjalla One"/>
                <a:cs typeface="Fjalla One"/>
                <a:sym typeface="Fjalla 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77" name="Google Shape;377;p39"/>
          <p:cNvSpPr txBox="1">
            <a:spLocks noGrp="1"/>
          </p:cNvSpPr>
          <p:nvPr>
            <p:ph type="subTitle" idx="6"/>
          </p:nvPr>
        </p:nvSpPr>
        <p:spPr>
          <a:xfrm>
            <a:off x="1287150" y="3473775"/>
            <a:ext cx="2080500" cy="596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378" name="Google Shape;378;p39"/>
          <p:cNvSpPr txBox="1">
            <a:spLocks noGrp="1"/>
          </p:cNvSpPr>
          <p:nvPr>
            <p:ph type="subTitle" idx="7"/>
          </p:nvPr>
        </p:nvSpPr>
        <p:spPr>
          <a:xfrm>
            <a:off x="3531751" y="3473775"/>
            <a:ext cx="2080500" cy="59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9" name="Google Shape;379;p39"/>
          <p:cNvSpPr txBox="1">
            <a:spLocks noGrp="1"/>
          </p:cNvSpPr>
          <p:nvPr>
            <p:ph type="subTitle" idx="8"/>
          </p:nvPr>
        </p:nvSpPr>
        <p:spPr>
          <a:xfrm>
            <a:off x="5776351" y="3473775"/>
            <a:ext cx="2080500" cy="59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80" name="Google Shape;380;p39"/>
          <p:cNvSpPr/>
          <p:nvPr/>
        </p:nvSpPr>
        <p:spPr>
          <a:xfrm rot="5400000">
            <a:off x="7735179" y="3064347"/>
            <a:ext cx="2406326" cy="120286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7348275" y="4356088"/>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82"/>
        <p:cNvGrpSpPr/>
        <p:nvPr/>
      </p:nvGrpSpPr>
      <p:grpSpPr>
        <a:xfrm>
          <a:off x="0" y="0"/>
          <a:ext cx="0" cy="0"/>
          <a:chOff x="0" y="0"/>
          <a:chExt cx="0" cy="0"/>
        </a:xfrm>
      </p:grpSpPr>
      <p:grpSp>
        <p:nvGrpSpPr>
          <p:cNvPr id="383" name="Google Shape;383;p40"/>
          <p:cNvGrpSpPr/>
          <p:nvPr/>
        </p:nvGrpSpPr>
        <p:grpSpPr>
          <a:xfrm flipH="1">
            <a:off x="7278000" y="564673"/>
            <a:ext cx="2550133" cy="4014276"/>
            <a:chOff x="-371550" y="1260424"/>
            <a:chExt cx="1666100" cy="2622681"/>
          </a:xfrm>
        </p:grpSpPr>
        <p:sp>
          <p:nvSpPr>
            <p:cNvPr id="384" name="Google Shape;384;p40"/>
            <p:cNvSpPr/>
            <p:nvPr/>
          </p:nvSpPr>
          <p:spPr>
            <a:xfrm rot="5400000">
              <a:off x="-783077" y="1805478"/>
              <a:ext cx="2622681" cy="1532572"/>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0"/>
            <p:cNvSpPr/>
            <p:nvPr/>
          </p:nvSpPr>
          <p:spPr>
            <a:xfrm rot="-5400000">
              <a:off x="-849506" y="2094083"/>
              <a:ext cx="1911349" cy="95543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 name="Google Shape;386;p40"/>
          <p:cNvSpPr/>
          <p:nvPr/>
        </p:nvSpPr>
        <p:spPr>
          <a:xfrm>
            <a:off x="4622876" y="-294025"/>
            <a:ext cx="4499499" cy="224919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0"/>
          <p:cNvSpPr/>
          <p:nvPr/>
        </p:nvSpPr>
        <p:spPr>
          <a:xfrm rot="10800000" flipH="1">
            <a:off x="5585424" y="3705782"/>
            <a:ext cx="3258697" cy="162894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0"/>
          <p:cNvSpPr txBox="1">
            <a:spLocks noGrp="1"/>
          </p:cNvSpPr>
          <p:nvPr>
            <p:ph type="title"/>
          </p:nvPr>
        </p:nvSpPr>
        <p:spPr>
          <a:xfrm>
            <a:off x="720000" y="375275"/>
            <a:ext cx="3852000" cy="1084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5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9" name="Google Shape;389;p40"/>
          <p:cNvSpPr txBox="1">
            <a:spLocks noGrp="1"/>
          </p:cNvSpPr>
          <p:nvPr>
            <p:ph type="subTitle" idx="1"/>
          </p:nvPr>
        </p:nvSpPr>
        <p:spPr>
          <a:xfrm>
            <a:off x="720000" y="2435766"/>
            <a:ext cx="3015900" cy="9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0" name="Google Shape;390;p40"/>
          <p:cNvSpPr txBox="1"/>
          <p:nvPr/>
        </p:nvSpPr>
        <p:spPr>
          <a:xfrm>
            <a:off x="720000" y="3541550"/>
            <a:ext cx="3903000" cy="6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fr" sz="1200">
                <a:solidFill>
                  <a:schemeClr val="dk1"/>
                </a:solidFill>
                <a:latin typeface="Lato"/>
                <a:ea typeface="Lato"/>
                <a:cs typeface="Lato"/>
                <a:sym typeface="Lato"/>
              </a:rPr>
              <a:t>CRÉDITS: Ce modèle de présentation a été créé par </a:t>
            </a:r>
            <a:r>
              <a:rPr lang="fr" sz="1200" b="1">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fr" sz="1200">
                <a:solidFill>
                  <a:schemeClr val="dk1"/>
                </a:solidFill>
                <a:latin typeface="Lato"/>
                <a:ea typeface="Lato"/>
                <a:cs typeface="Lato"/>
                <a:sym typeface="Lato"/>
              </a:rPr>
              <a:t>, comprenant des icônes de </a:t>
            </a:r>
            <a:r>
              <a:rPr lang="fr" sz="1200" b="1">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fr" sz="1200">
                <a:solidFill>
                  <a:schemeClr val="dk1"/>
                </a:solidFill>
                <a:latin typeface="Lato"/>
                <a:ea typeface="Lato"/>
                <a:cs typeface="Lato"/>
                <a:sym typeface="Lato"/>
              </a:rPr>
              <a:t>, des infographies et des images de </a:t>
            </a:r>
            <a:r>
              <a:rPr lang="fr" sz="1200" b="1">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200" b="1">
              <a:solidFill>
                <a:schemeClr val="dk1"/>
              </a:solidFill>
              <a:latin typeface="Lato"/>
              <a:ea typeface="Lato"/>
              <a:cs typeface="Lato"/>
              <a:sym typeface="Lato"/>
            </a:endParaRPr>
          </a:p>
        </p:txBody>
      </p:sp>
      <p:sp>
        <p:nvSpPr>
          <p:cNvPr id="391" name="Google Shape;391;p40"/>
          <p:cNvSpPr txBox="1">
            <a:spLocks noGrp="1"/>
          </p:cNvSpPr>
          <p:nvPr>
            <p:ph type="subTitle" idx="2"/>
          </p:nvPr>
        </p:nvSpPr>
        <p:spPr>
          <a:xfrm>
            <a:off x="720000" y="2124375"/>
            <a:ext cx="3015900" cy="31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629135" y="826525"/>
            <a:ext cx="2447100" cy="42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 name="Google Shape;35;p5"/>
          <p:cNvSpPr txBox="1">
            <a:spLocks noGrp="1"/>
          </p:cNvSpPr>
          <p:nvPr>
            <p:ph type="title" idx="2"/>
          </p:nvPr>
        </p:nvSpPr>
        <p:spPr>
          <a:xfrm>
            <a:off x="5067783" y="2878525"/>
            <a:ext cx="2447100" cy="42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5"/>
          <p:cNvSpPr txBox="1">
            <a:spLocks noGrp="1"/>
          </p:cNvSpPr>
          <p:nvPr>
            <p:ph type="subTitle" idx="1"/>
          </p:nvPr>
        </p:nvSpPr>
        <p:spPr>
          <a:xfrm>
            <a:off x="5067788" y="3306275"/>
            <a:ext cx="24471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 name="Google Shape;37;p5"/>
          <p:cNvSpPr txBox="1">
            <a:spLocks noGrp="1"/>
          </p:cNvSpPr>
          <p:nvPr>
            <p:ph type="subTitle" idx="3"/>
          </p:nvPr>
        </p:nvSpPr>
        <p:spPr>
          <a:xfrm>
            <a:off x="1629112" y="1254275"/>
            <a:ext cx="24471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 name="Google Shape;38;p5"/>
          <p:cNvSpPr/>
          <p:nvPr/>
        </p:nvSpPr>
        <p:spPr>
          <a:xfrm rot="-5400000">
            <a:off x="6980405" y="1606654"/>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1317079" y="1708189"/>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92"/>
        <p:cNvGrpSpPr/>
        <p:nvPr/>
      </p:nvGrpSpPr>
      <p:grpSpPr>
        <a:xfrm>
          <a:off x="0" y="0"/>
          <a:ext cx="0" cy="0"/>
          <a:chOff x="0" y="0"/>
          <a:chExt cx="0" cy="0"/>
        </a:xfrm>
      </p:grpSpPr>
      <p:sp>
        <p:nvSpPr>
          <p:cNvPr id="393" name="Google Shape;393;p41"/>
          <p:cNvSpPr/>
          <p:nvPr/>
        </p:nvSpPr>
        <p:spPr>
          <a:xfrm flipH="1">
            <a:off x="-355156" y="-411025"/>
            <a:ext cx="2010947" cy="100522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1"/>
          <p:cNvSpPr/>
          <p:nvPr/>
        </p:nvSpPr>
        <p:spPr>
          <a:xfrm rot="5400000" flipH="1">
            <a:off x="-782962" y="610497"/>
            <a:ext cx="1809290" cy="105726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1"/>
          <p:cNvSpPr/>
          <p:nvPr/>
        </p:nvSpPr>
        <p:spPr>
          <a:xfrm rot="5400000">
            <a:off x="7847462" y="-36258"/>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96"/>
        <p:cNvGrpSpPr/>
        <p:nvPr/>
      </p:nvGrpSpPr>
      <p:grpSpPr>
        <a:xfrm>
          <a:off x="0" y="0"/>
          <a:ext cx="0" cy="0"/>
          <a:chOff x="0" y="0"/>
          <a:chExt cx="0" cy="0"/>
        </a:xfrm>
      </p:grpSpPr>
      <p:sp>
        <p:nvSpPr>
          <p:cNvPr id="397" name="Google Shape;397;p42"/>
          <p:cNvSpPr/>
          <p:nvPr/>
        </p:nvSpPr>
        <p:spPr>
          <a:xfrm>
            <a:off x="7254425"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2"/>
          <p:cNvSpPr/>
          <p:nvPr/>
        </p:nvSpPr>
        <p:spPr>
          <a:xfrm>
            <a:off x="7254425"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2"/>
          <p:cNvSpPr/>
          <p:nvPr/>
        </p:nvSpPr>
        <p:spPr>
          <a:xfrm>
            <a:off x="-271600" y="4603502"/>
            <a:ext cx="1983140" cy="1158854"/>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2"/>
          <p:cNvSpPr/>
          <p:nvPr/>
        </p:nvSpPr>
        <p:spPr>
          <a:xfrm rot="-5400000">
            <a:off x="8103167" y="878807"/>
            <a:ext cx="2087277" cy="1219707"/>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2"/>
          <p:cNvSpPr/>
          <p:nvPr/>
        </p:nvSpPr>
        <p:spPr>
          <a:xfrm rot="-5400000">
            <a:off x="-793252" y="3853204"/>
            <a:ext cx="1857149" cy="92834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6"/>
          <p:cNvSpPr/>
          <p:nvPr/>
        </p:nvSpPr>
        <p:spPr>
          <a:xfrm rot="10800000">
            <a:off x="7664083" y="-283418"/>
            <a:ext cx="1519830" cy="88811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rot="-5400000">
            <a:off x="-923924" y="362425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720000" y="786338"/>
            <a:ext cx="4232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7"/>
          <p:cNvSpPr txBox="1">
            <a:spLocks noGrp="1"/>
          </p:cNvSpPr>
          <p:nvPr>
            <p:ph type="body" idx="1"/>
          </p:nvPr>
        </p:nvSpPr>
        <p:spPr>
          <a:xfrm>
            <a:off x="720000" y="1776838"/>
            <a:ext cx="4232400" cy="2580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AutoNum type="arabicPeriod"/>
              <a:defRPr>
                <a:solidFill>
                  <a:srgbClr val="434343"/>
                </a:solidFill>
              </a:defRPr>
            </a:lvl1pPr>
            <a:lvl2pPr marL="914400" lvl="1" indent="-317500" rtl="0">
              <a:lnSpc>
                <a:spcPct val="115000"/>
              </a:lnSpc>
              <a:spcBef>
                <a:spcPts val="1600"/>
              </a:spcBef>
              <a:spcAft>
                <a:spcPts val="0"/>
              </a:spcAft>
              <a:buSzPts val="1400"/>
              <a:buAutoNum type="alphaLcPeriod"/>
              <a:defRPr>
                <a:solidFill>
                  <a:srgbClr val="434343"/>
                </a:solidFill>
              </a:defRPr>
            </a:lvl2pPr>
            <a:lvl3pPr marL="1371600" lvl="2" indent="-317500" rtl="0">
              <a:lnSpc>
                <a:spcPct val="115000"/>
              </a:lnSpc>
              <a:spcBef>
                <a:spcPts val="1600"/>
              </a:spcBef>
              <a:spcAft>
                <a:spcPts val="0"/>
              </a:spcAft>
              <a:buSzPts val="1400"/>
              <a:buAutoNum type="romanLcPeriod"/>
              <a:defRPr>
                <a:solidFill>
                  <a:srgbClr val="434343"/>
                </a:solidFill>
              </a:defRPr>
            </a:lvl3pPr>
            <a:lvl4pPr marL="1828800" lvl="3" indent="-317500" rtl="0">
              <a:lnSpc>
                <a:spcPct val="115000"/>
              </a:lnSpc>
              <a:spcBef>
                <a:spcPts val="1600"/>
              </a:spcBef>
              <a:spcAft>
                <a:spcPts val="0"/>
              </a:spcAft>
              <a:buSzPts val="1400"/>
              <a:buAutoNum type="arabicPeriod"/>
              <a:defRPr>
                <a:solidFill>
                  <a:srgbClr val="434343"/>
                </a:solidFill>
              </a:defRPr>
            </a:lvl4pPr>
            <a:lvl5pPr marL="2286000" lvl="4" indent="-317500" rtl="0">
              <a:lnSpc>
                <a:spcPct val="115000"/>
              </a:lnSpc>
              <a:spcBef>
                <a:spcPts val="1600"/>
              </a:spcBef>
              <a:spcAft>
                <a:spcPts val="0"/>
              </a:spcAft>
              <a:buSzPts val="1400"/>
              <a:buAutoNum type="alphaLcPeriod"/>
              <a:defRPr>
                <a:solidFill>
                  <a:srgbClr val="434343"/>
                </a:solidFill>
              </a:defRPr>
            </a:lvl5pPr>
            <a:lvl6pPr marL="2743200" lvl="5" indent="-317500" rtl="0">
              <a:lnSpc>
                <a:spcPct val="115000"/>
              </a:lnSpc>
              <a:spcBef>
                <a:spcPts val="1600"/>
              </a:spcBef>
              <a:spcAft>
                <a:spcPts val="0"/>
              </a:spcAft>
              <a:buSzPts val="1400"/>
              <a:buAutoNum type="romanLcPeriod"/>
              <a:defRPr>
                <a:solidFill>
                  <a:srgbClr val="434343"/>
                </a:solidFill>
              </a:defRPr>
            </a:lvl6pPr>
            <a:lvl7pPr marL="3200400" lvl="6" indent="-317500" rtl="0">
              <a:lnSpc>
                <a:spcPct val="115000"/>
              </a:lnSpc>
              <a:spcBef>
                <a:spcPts val="1600"/>
              </a:spcBef>
              <a:spcAft>
                <a:spcPts val="0"/>
              </a:spcAft>
              <a:buSzPts val="1400"/>
              <a:buAutoNum type="arabicPeriod"/>
              <a:defRPr>
                <a:solidFill>
                  <a:srgbClr val="434343"/>
                </a:solidFill>
              </a:defRPr>
            </a:lvl7pPr>
            <a:lvl8pPr marL="3657600" lvl="7" indent="-317500" rtl="0">
              <a:lnSpc>
                <a:spcPct val="115000"/>
              </a:lnSpc>
              <a:spcBef>
                <a:spcPts val="1600"/>
              </a:spcBef>
              <a:spcAft>
                <a:spcPts val="0"/>
              </a:spcAft>
              <a:buSzPts val="1400"/>
              <a:buAutoNum type="alphaLcPeriod"/>
              <a:defRPr>
                <a:solidFill>
                  <a:srgbClr val="434343"/>
                </a:solidFill>
              </a:defRPr>
            </a:lvl8pPr>
            <a:lvl9pPr marL="4114800" lvl="8" indent="-317500" rtl="0">
              <a:lnSpc>
                <a:spcPct val="115000"/>
              </a:lnSpc>
              <a:spcBef>
                <a:spcPts val="1600"/>
              </a:spcBef>
              <a:spcAft>
                <a:spcPts val="1600"/>
              </a:spcAft>
              <a:buSzPts val="1400"/>
              <a:buAutoNum type="romanLcPeriod"/>
              <a:defRPr>
                <a:solidFill>
                  <a:srgbClr val="434343"/>
                </a:solidFill>
              </a:defRPr>
            </a:lvl9pPr>
          </a:lstStyle>
          <a:p>
            <a:endParaRPr/>
          </a:p>
        </p:txBody>
      </p:sp>
      <p:sp>
        <p:nvSpPr>
          <p:cNvPr id="47" name="Google Shape;47;p7"/>
          <p:cNvSpPr/>
          <p:nvPr/>
        </p:nvSpPr>
        <p:spPr>
          <a:xfrm>
            <a:off x="5248475" y="417890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2317950" y="905550"/>
            <a:ext cx="4508100" cy="333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00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0" name="Google Shape;50;p8"/>
          <p:cNvGrpSpPr/>
          <p:nvPr/>
        </p:nvGrpSpPr>
        <p:grpSpPr>
          <a:xfrm>
            <a:off x="-371550" y="1260424"/>
            <a:ext cx="1666100" cy="2622681"/>
            <a:chOff x="-371550" y="1260424"/>
            <a:chExt cx="1666100" cy="2622681"/>
          </a:xfrm>
        </p:grpSpPr>
        <p:sp>
          <p:nvSpPr>
            <p:cNvPr id="51" name="Google Shape;51;p8"/>
            <p:cNvSpPr/>
            <p:nvPr/>
          </p:nvSpPr>
          <p:spPr>
            <a:xfrm rot="5400000">
              <a:off x="-783077" y="1805478"/>
              <a:ext cx="2622681" cy="1532572"/>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rot="-5400000">
              <a:off x="-849506" y="2094083"/>
              <a:ext cx="1911349" cy="95543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8"/>
          <p:cNvGrpSpPr/>
          <p:nvPr/>
        </p:nvGrpSpPr>
        <p:grpSpPr>
          <a:xfrm flipH="1">
            <a:off x="7849450" y="1260424"/>
            <a:ext cx="1666100" cy="2622681"/>
            <a:chOff x="-371550" y="1260424"/>
            <a:chExt cx="1666100" cy="2622681"/>
          </a:xfrm>
        </p:grpSpPr>
        <p:sp>
          <p:nvSpPr>
            <p:cNvPr id="54" name="Google Shape;54;p8"/>
            <p:cNvSpPr/>
            <p:nvPr/>
          </p:nvSpPr>
          <p:spPr>
            <a:xfrm rot="5400000">
              <a:off x="-783077" y="1805478"/>
              <a:ext cx="2622681" cy="1532572"/>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5400000">
              <a:off x="-849506" y="2094083"/>
              <a:ext cx="1911349" cy="95543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9"/>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txBox="1">
            <a:spLocks noGrp="1"/>
          </p:cNvSpPr>
          <p:nvPr>
            <p:ph type="title"/>
          </p:nvPr>
        </p:nvSpPr>
        <p:spPr>
          <a:xfrm>
            <a:off x="2137800" y="1494300"/>
            <a:ext cx="4868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9"/>
          <p:cNvSpPr txBox="1">
            <a:spLocks noGrp="1"/>
          </p:cNvSpPr>
          <p:nvPr>
            <p:ph type="subTitle" idx="1"/>
          </p:nvPr>
        </p:nvSpPr>
        <p:spPr>
          <a:xfrm>
            <a:off x="2137800" y="2336101"/>
            <a:ext cx="4868400" cy="139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720000" y="1377150"/>
            <a:ext cx="4119300" cy="238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63" name="Google Shape;63;p10"/>
          <p:cNvGrpSpPr/>
          <p:nvPr/>
        </p:nvGrpSpPr>
        <p:grpSpPr>
          <a:xfrm rot="5400000">
            <a:off x="1713675" y="-1085451"/>
            <a:ext cx="1666100" cy="2622681"/>
            <a:chOff x="-371550" y="1260424"/>
            <a:chExt cx="1666100" cy="2622681"/>
          </a:xfrm>
        </p:grpSpPr>
        <p:sp>
          <p:nvSpPr>
            <p:cNvPr id="64" name="Google Shape;64;p10"/>
            <p:cNvSpPr/>
            <p:nvPr/>
          </p:nvSpPr>
          <p:spPr>
            <a:xfrm rot="5400000">
              <a:off x="-783077" y="1805478"/>
              <a:ext cx="2622681" cy="1532572"/>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0"/>
            <p:cNvSpPr/>
            <p:nvPr/>
          </p:nvSpPr>
          <p:spPr>
            <a:xfrm rot="-5400000">
              <a:off x="-849506" y="2094083"/>
              <a:ext cx="1911349" cy="95543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0"/>
          <p:cNvSpPr/>
          <p:nvPr/>
        </p:nvSpPr>
        <p:spPr>
          <a:xfrm rot="10800000" flipH="1">
            <a:off x="608050" y="4188399"/>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Fjalla One"/>
              <a:buNone/>
              <a:defRPr sz="3500" b="1">
                <a:solidFill>
                  <a:schemeClr val="dk1"/>
                </a:solidFill>
                <a:latin typeface="Fjalla One"/>
                <a:ea typeface="Fjalla One"/>
                <a:cs typeface="Fjalla One"/>
                <a:sym typeface="Fjalla One"/>
              </a:defRPr>
            </a:lvl1pPr>
            <a:lvl2pPr lvl="1"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2pPr>
            <a:lvl3pPr lvl="2"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3pPr>
            <a:lvl4pPr lvl="3"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4pPr>
            <a:lvl5pPr lvl="4"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5pPr>
            <a:lvl6pPr lvl="5"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6pPr>
            <a:lvl7pPr lvl="6"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7pPr>
            <a:lvl8pPr lvl="7"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8pPr>
            <a:lvl9pPr lvl="8"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3"/>
          <p:cNvSpPr txBox="1">
            <a:spLocks noGrp="1"/>
          </p:cNvSpPr>
          <p:nvPr>
            <p:ph type="ctrTitle"/>
          </p:nvPr>
        </p:nvSpPr>
        <p:spPr>
          <a:xfrm>
            <a:off x="569550" y="1288350"/>
            <a:ext cx="7374300" cy="2566800"/>
          </a:xfrm>
          <a:prstGeom prst="rect">
            <a:avLst/>
          </a:prstGeom>
        </p:spPr>
        <p:txBody>
          <a:bodyPr spcFirstLastPara="1" wrap="square" lIns="91425" tIns="91425" rIns="91425" bIns="91425" anchor="ctr" anchorCtr="0">
            <a:noAutofit/>
          </a:bodyPr>
          <a:lstStyle/>
          <a:p>
            <a:r>
              <a:rPr lang="fr" sz="4400" dirty="0"/>
              <a:t>Product Demand Prediction With Machine Learning</a:t>
            </a:r>
            <a:br>
              <a:rPr lang="fr" sz="4400" dirty="0"/>
            </a:br>
            <a:r>
              <a:rPr lang="fr" sz="2000" dirty="0">
                <a:solidFill>
                  <a:srgbClr val="191919"/>
                </a:solidFill>
              </a:rPr>
              <a:t>Phase - 2</a:t>
            </a:r>
            <a:endParaRPr sz="20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52"/>
          <p:cNvSpPr txBox="1">
            <a:spLocks noGrp="1"/>
          </p:cNvSpPr>
          <p:nvPr>
            <p:ph type="ctrTitle"/>
          </p:nvPr>
        </p:nvSpPr>
        <p:spPr>
          <a:xfrm>
            <a:off x="569550" y="1288350"/>
            <a:ext cx="7374300" cy="256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4400"/>
              <a:t>THANK YOU</a:t>
            </a:r>
            <a:endParaRPr sz="3300">
              <a:solidFill>
                <a:schemeClr val="accent1"/>
              </a:solidFill>
            </a:endParaRPr>
          </a:p>
        </p:txBody>
      </p:sp>
      <p:sp>
        <p:nvSpPr>
          <p:cNvPr id="494" name="Google Shape;494;p52"/>
          <p:cNvSpPr txBox="1"/>
          <p:nvPr/>
        </p:nvSpPr>
        <p:spPr>
          <a:xfrm>
            <a:off x="4727121" y="3001525"/>
            <a:ext cx="2906485"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800" b="1" dirty="0">
                <a:latin typeface="Fjalla One"/>
                <a:ea typeface="Fjalla One"/>
                <a:cs typeface="Fjalla One"/>
                <a:sym typeface="Fjalla One"/>
              </a:rPr>
              <a:t> -  MOHAMMED VAZHIL KHAN K</a:t>
            </a:r>
            <a:endParaRPr sz="1800" b="1" dirty="0">
              <a:latin typeface="Fjalla One"/>
              <a:ea typeface="Fjalla One"/>
              <a:cs typeface="Fjalla One"/>
              <a:sym typeface="Fjalla On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fr"/>
              <a:t>PROBLEM DEFINITION</a:t>
            </a:r>
          </a:p>
        </p:txBody>
      </p:sp>
      <p:sp>
        <p:nvSpPr>
          <p:cNvPr id="26" name="TextBox 25">
            <a:extLst>
              <a:ext uri="{FF2B5EF4-FFF2-40B4-BE49-F238E27FC236}">
                <a16:creationId xmlns:a16="http://schemas.microsoft.com/office/drawing/2014/main" id="{73F3CFDC-3234-6114-763E-764B7AD2CA2D}"/>
              </a:ext>
            </a:extLst>
          </p:cNvPr>
          <p:cNvSpPr txBox="1"/>
          <p:nvPr/>
        </p:nvSpPr>
        <p:spPr>
          <a:xfrm>
            <a:off x="1162091" y="954399"/>
            <a:ext cx="682477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fr" sz="2400" dirty="0">
              <a:solidFill>
                <a:schemeClr val="accent1"/>
              </a:solidFill>
              <a:latin typeface="Fjalla One"/>
            </a:endParaRPr>
          </a:p>
          <a:p>
            <a:pPr algn="ctr"/>
            <a:r>
              <a:rPr lang="fr" sz="2400" dirty="0">
                <a:solidFill>
                  <a:schemeClr val="accent1"/>
                </a:solidFill>
                <a:latin typeface="Fjalla One"/>
              </a:rPr>
              <a:t>Product demand prediction with machine learning involves using data-driven algorithms to forecast future customer demand for products or services. By analyzing historical data and various influencing factors, it enables businesses to optimize inventory, production, and supply chain operations, ensuring products are available when needed while minimizing excess inventory costs.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6"/>
          <p:cNvSpPr txBox="1">
            <a:spLocks noGrp="1"/>
          </p:cNvSpPr>
          <p:nvPr>
            <p:ph type="title"/>
          </p:nvPr>
        </p:nvSpPr>
        <p:spPr>
          <a:xfrm>
            <a:off x="2137800" y="895586"/>
            <a:ext cx="4868400" cy="841800"/>
          </a:xfrm>
          <a:prstGeom prst="rect">
            <a:avLst/>
          </a:prstGeom>
        </p:spPr>
        <p:txBody>
          <a:bodyPr spcFirstLastPara="1" wrap="square" lIns="91425" tIns="91425" rIns="91425" bIns="91425" anchor="ctr" anchorCtr="0">
            <a:noAutofit/>
          </a:bodyPr>
          <a:lstStyle/>
          <a:p>
            <a:r>
              <a:rPr lang="fr" sz="2800"/>
              <a:t>HOW TO DOWNLOAD THE LIBRARIES</a:t>
            </a:r>
          </a:p>
        </p:txBody>
      </p:sp>
      <p:sp>
        <p:nvSpPr>
          <p:cNvPr id="449" name="Google Shape;449;p46"/>
          <p:cNvSpPr txBox="1">
            <a:spLocks noGrp="1"/>
          </p:cNvSpPr>
          <p:nvPr>
            <p:ph type="subTitle" idx="1"/>
          </p:nvPr>
        </p:nvSpPr>
        <p:spPr>
          <a:xfrm>
            <a:off x="1366729" y="2063958"/>
            <a:ext cx="6410542" cy="1616014"/>
          </a:xfrm>
          <a:prstGeom prst="rect">
            <a:avLst/>
          </a:prstGeom>
        </p:spPr>
        <p:txBody>
          <a:bodyPr spcFirstLastPara="1" wrap="square" lIns="91425" tIns="91425" rIns="91425" bIns="91425" anchor="ctr" anchorCtr="0">
            <a:noAutofit/>
          </a:bodyPr>
          <a:lstStyle/>
          <a:p>
            <a:pPr marL="0" indent="0"/>
            <a:r>
              <a:rPr lang="fr" sz="2400">
                <a:solidFill>
                  <a:schemeClr val="accent1"/>
                </a:solidFill>
                <a:latin typeface="Fjalla One"/>
                <a:cs typeface="Arial"/>
                <a:sym typeface="Arial"/>
              </a:rPr>
              <a:t>To download libraires like </a:t>
            </a:r>
            <a:r>
              <a:rPr lang="fr" sz="2400" err="1">
                <a:solidFill>
                  <a:schemeClr val="accent1"/>
                </a:solidFill>
                <a:latin typeface="Fjalla One"/>
                <a:cs typeface="Arial"/>
                <a:sym typeface="Arial"/>
              </a:rPr>
              <a:t>NumPy</a:t>
            </a:r>
            <a:r>
              <a:rPr lang="fr" sz="2400">
                <a:solidFill>
                  <a:schemeClr val="accent1"/>
                </a:solidFill>
                <a:latin typeface="Fjalla One"/>
                <a:cs typeface="Arial"/>
                <a:sym typeface="Arial"/>
              </a:rPr>
              <a:t>, Pandas, </a:t>
            </a:r>
            <a:r>
              <a:rPr lang="fr" sz="2400" err="1">
                <a:solidFill>
                  <a:schemeClr val="accent1"/>
                </a:solidFill>
                <a:latin typeface="Fjalla One"/>
                <a:cs typeface="Arial"/>
                <a:sym typeface="Arial"/>
              </a:rPr>
              <a:t>Matplotlib</a:t>
            </a:r>
            <a:r>
              <a:rPr lang="fr" sz="2400">
                <a:solidFill>
                  <a:schemeClr val="accent1"/>
                </a:solidFill>
                <a:latin typeface="Fjalla One"/>
                <a:cs typeface="Arial"/>
                <a:sym typeface="Arial"/>
              </a:rPr>
              <a:t>, </a:t>
            </a:r>
            <a:r>
              <a:rPr lang="fr" sz="2400" err="1">
                <a:solidFill>
                  <a:schemeClr val="accent1"/>
                </a:solidFill>
                <a:latin typeface="Fjalla One"/>
                <a:cs typeface="Arial"/>
                <a:sym typeface="Arial"/>
              </a:rPr>
              <a:t>Plotly</a:t>
            </a:r>
            <a:r>
              <a:rPr lang="fr" sz="2400">
                <a:solidFill>
                  <a:schemeClr val="accent1"/>
                </a:solidFill>
                <a:latin typeface="Fjalla One"/>
                <a:cs typeface="Arial"/>
                <a:sym typeface="Arial"/>
              </a:rPr>
              <a:t> and </a:t>
            </a:r>
            <a:r>
              <a:rPr lang="fr" sz="2400" err="1">
                <a:solidFill>
                  <a:schemeClr val="accent1"/>
                </a:solidFill>
                <a:latin typeface="Fjalla One"/>
                <a:cs typeface="Arial"/>
                <a:sym typeface="Arial"/>
              </a:rPr>
              <a:t>Sklearn</a:t>
            </a:r>
            <a:r>
              <a:rPr lang="fr" sz="2400">
                <a:solidFill>
                  <a:schemeClr val="accent1"/>
                </a:solidFill>
                <a:latin typeface="Fjalla One"/>
                <a:cs typeface="Arial"/>
                <a:sym typeface="Arial"/>
              </a:rPr>
              <a:t> </a:t>
            </a:r>
            <a:r>
              <a:rPr lang="fr" sz="2400" err="1">
                <a:solidFill>
                  <a:schemeClr val="accent1"/>
                </a:solidFill>
                <a:latin typeface="Fjalla One"/>
                <a:cs typeface="Arial"/>
                <a:sym typeface="Arial"/>
              </a:rPr>
              <a:t>using</a:t>
            </a:r>
            <a:r>
              <a:rPr lang="fr" sz="2400">
                <a:solidFill>
                  <a:schemeClr val="accent1"/>
                </a:solidFill>
                <a:latin typeface="Fjalla One"/>
                <a:cs typeface="Arial"/>
                <a:sym typeface="Arial"/>
              </a:rPr>
              <a:t> </a:t>
            </a:r>
            <a:r>
              <a:rPr lang="fr" sz="2400" err="1">
                <a:solidFill>
                  <a:schemeClr val="accent1"/>
                </a:solidFill>
                <a:latin typeface="Fjalla One"/>
                <a:cs typeface="Arial"/>
                <a:sym typeface="Arial"/>
              </a:rPr>
              <a:t>pip</a:t>
            </a:r>
            <a:r>
              <a:rPr lang="fr" sz="2400">
                <a:solidFill>
                  <a:schemeClr val="accent1"/>
                </a:solidFill>
                <a:latin typeface="Fjalla One"/>
                <a:cs typeface="Arial"/>
                <a:sym typeface="Arial"/>
              </a:rPr>
              <a:t>, a Python package manager, open </a:t>
            </a:r>
            <a:r>
              <a:rPr lang="fr" sz="2400" err="1">
                <a:solidFill>
                  <a:schemeClr val="accent1"/>
                </a:solidFill>
                <a:latin typeface="Fjalla One"/>
                <a:cs typeface="Arial"/>
                <a:sym typeface="Arial"/>
              </a:rPr>
              <a:t>your</a:t>
            </a:r>
            <a:r>
              <a:rPr lang="fr" sz="2400">
                <a:solidFill>
                  <a:schemeClr val="accent1"/>
                </a:solidFill>
                <a:latin typeface="Fjalla One"/>
                <a:cs typeface="Arial"/>
                <a:sym typeface="Arial"/>
              </a:rPr>
              <a:t> terminal or command prompt and </a:t>
            </a:r>
            <a:r>
              <a:rPr lang="fr" sz="2400" err="1">
                <a:solidFill>
                  <a:schemeClr val="accent1"/>
                </a:solidFill>
                <a:latin typeface="Fjalla One"/>
                <a:cs typeface="Arial"/>
                <a:sym typeface="Arial"/>
              </a:rPr>
              <a:t>execute</a:t>
            </a:r>
            <a:r>
              <a:rPr lang="fr" sz="2400">
                <a:solidFill>
                  <a:schemeClr val="accent1"/>
                </a:solidFill>
                <a:latin typeface="Fjalla One"/>
                <a:cs typeface="Arial"/>
                <a:sym typeface="Arial"/>
              </a:rPr>
              <a:t> the </a:t>
            </a:r>
            <a:r>
              <a:rPr lang="fr" sz="2400" err="1">
                <a:solidFill>
                  <a:schemeClr val="accent1"/>
                </a:solidFill>
                <a:latin typeface="Fjalla One"/>
                <a:cs typeface="Arial"/>
                <a:sym typeface="Arial"/>
              </a:rPr>
              <a:t>commands</a:t>
            </a:r>
            <a:r>
              <a:rPr lang="fr" sz="2400">
                <a:solidFill>
                  <a:schemeClr val="accent1"/>
                </a:solidFill>
                <a:latin typeface="Fjalla One"/>
                <a:cs typeface="Arial"/>
                <a:sym typeface="Arial"/>
              </a:rPr>
              <a:t> like</a:t>
            </a:r>
            <a:endParaRPr lang="en-US" sz="2400">
              <a:solidFill>
                <a:schemeClr val="accent1"/>
              </a:solidFill>
              <a:latin typeface="Fjalla One"/>
              <a:cs typeface="Arial"/>
            </a:endParaRPr>
          </a:p>
          <a:p>
            <a:pPr marL="0" indent="0"/>
            <a:endParaRPr lang="fr" sz="2400">
              <a:solidFill>
                <a:schemeClr val="accent1"/>
              </a:solidFill>
              <a:latin typeface="Fjalla One"/>
              <a:cs typeface="Arial"/>
              <a:sym typeface="Arial"/>
            </a:endParaRPr>
          </a:p>
          <a:p>
            <a:pPr marL="0" indent="0"/>
            <a:r>
              <a:rPr lang="fr" sz="2400">
                <a:solidFill>
                  <a:schemeClr val="accent1"/>
                </a:solidFill>
                <a:latin typeface="Fjalla One"/>
                <a:cs typeface="Arial"/>
                <a:sym typeface="Arial"/>
              </a:rPr>
              <a:t>"</a:t>
            </a:r>
            <a:r>
              <a:rPr lang="fr" sz="2400" err="1">
                <a:solidFill>
                  <a:schemeClr val="accent1"/>
                </a:solidFill>
                <a:latin typeface="Fjalla One"/>
                <a:cs typeface="Arial"/>
                <a:sym typeface="Arial"/>
              </a:rPr>
              <a:t>pip</a:t>
            </a:r>
            <a:r>
              <a:rPr lang="fr" sz="2400">
                <a:solidFill>
                  <a:schemeClr val="accent1"/>
                </a:solidFill>
                <a:latin typeface="Fjalla One"/>
                <a:cs typeface="Arial"/>
                <a:sym typeface="Arial"/>
              </a:rPr>
              <a:t> </a:t>
            </a:r>
            <a:r>
              <a:rPr lang="fr" sz="2400" err="1">
                <a:solidFill>
                  <a:schemeClr val="accent1"/>
                </a:solidFill>
                <a:latin typeface="Fjalla One"/>
                <a:cs typeface="Arial"/>
                <a:sym typeface="Arial"/>
              </a:rPr>
              <a:t>install</a:t>
            </a:r>
            <a:r>
              <a:rPr lang="fr" sz="2400">
                <a:solidFill>
                  <a:schemeClr val="accent1"/>
                </a:solidFill>
                <a:latin typeface="Fjalla One"/>
                <a:cs typeface="Arial"/>
                <a:sym typeface="Arial"/>
              </a:rPr>
              <a:t> &lt;Library Name&gt;" </a:t>
            </a:r>
            <a:endParaRPr lang="fr" sz="2400">
              <a:solidFill>
                <a:schemeClr val="accent1"/>
              </a:solidFill>
              <a:latin typeface="Fjalla One"/>
              <a:cs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LIBRARIES USED</a:t>
            </a:r>
            <a:endParaRPr/>
          </a:p>
        </p:txBody>
      </p:sp>
      <p:sp>
        <p:nvSpPr>
          <p:cNvPr id="412" name="Google Shape;412;p44"/>
          <p:cNvSpPr txBox="1">
            <a:spLocks noGrp="1"/>
          </p:cNvSpPr>
          <p:nvPr>
            <p:ph type="title" idx="2"/>
          </p:nvPr>
        </p:nvSpPr>
        <p:spPr>
          <a:xfrm>
            <a:off x="720000" y="193765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NUMPY</a:t>
            </a:r>
            <a:endParaRPr sz="1700"/>
          </a:p>
        </p:txBody>
      </p:sp>
      <p:sp>
        <p:nvSpPr>
          <p:cNvPr id="413" name="Google Shape;413;p44"/>
          <p:cNvSpPr txBox="1">
            <a:spLocks noGrp="1"/>
          </p:cNvSpPr>
          <p:nvPr>
            <p:ph type="subTitle" idx="1"/>
          </p:nvPr>
        </p:nvSpPr>
        <p:spPr>
          <a:xfrm>
            <a:off x="720000" y="2358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200"/>
              <a:t>A Python library for efficient numerical operations and array manipulation.</a:t>
            </a:r>
            <a:endParaRPr sz="1200"/>
          </a:p>
        </p:txBody>
      </p:sp>
      <p:sp>
        <p:nvSpPr>
          <p:cNvPr id="414" name="Google Shape;414;p44"/>
          <p:cNvSpPr txBox="1">
            <a:spLocks noGrp="1"/>
          </p:cNvSpPr>
          <p:nvPr>
            <p:ph type="title" idx="3"/>
          </p:nvPr>
        </p:nvSpPr>
        <p:spPr>
          <a:xfrm>
            <a:off x="3419271" y="193765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PANDAS</a:t>
            </a:r>
            <a:endParaRPr sz="1700"/>
          </a:p>
        </p:txBody>
      </p:sp>
      <p:sp>
        <p:nvSpPr>
          <p:cNvPr id="415" name="Google Shape;415;p44"/>
          <p:cNvSpPr txBox="1">
            <a:spLocks noGrp="1"/>
          </p:cNvSpPr>
          <p:nvPr>
            <p:ph type="subTitle" idx="4"/>
          </p:nvPr>
        </p:nvSpPr>
        <p:spPr>
          <a:xfrm>
            <a:off x="3419271" y="2358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200"/>
              <a:t>Python library for data manipulation and analysis using Data Frame structures.</a:t>
            </a:r>
            <a:endParaRPr sz="1200"/>
          </a:p>
        </p:txBody>
      </p:sp>
      <p:sp>
        <p:nvSpPr>
          <p:cNvPr id="416" name="Google Shape;416;p44"/>
          <p:cNvSpPr txBox="1">
            <a:spLocks noGrp="1"/>
          </p:cNvSpPr>
          <p:nvPr>
            <p:ph type="title" idx="5"/>
          </p:nvPr>
        </p:nvSpPr>
        <p:spPr>
          <a:xfrm>
            <a:off x="2015400" y="363930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PLOTLY</a:t>
            </a:r>
            <a:endParaRPr sz="1700"/>
          </a:p>
        </p:txBody>
      </p:sp>
      <p:sp>
        <p:nvSpPr>
          <p:cNvPr id="417" name="Google Shape;417;p44"/>
          <p:cNvSpPr txBox="1">
            <a:spLocks noGrp="1"/>
          </p:cNvSpPr>
          <p:nvPr>
            <p:ph type="subTitle" idx="6"/>
          </p:nvPr>
        </p:nvSpPr>
        <p:spPr>
          <a:xfrm>
            <a:off x="2015400" y="405990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200"/>
              <a:t> A Python graphing library for interactive, web-based data visualization.</a:t>
            </a:r>
            <a:endParaRPr sz="1200"/>
          </a:p>
        </p:txBody>
      </p:sp>
      <p:sp>
        <p:nvSpPr>
          <p:cNvPr id="418" name="Google Shape;418;p44"/>
          <p:cNvSpPr txBox="1">
            <a:spLocks noGrp="1"/>
          </p:cNvSpPr>
          <p:nvPr>
            <p:ph type="title" idx="7"/>
          </p:nvPr>
        </p:nvSpPr>
        <p:spPr>
          <a:xfrm>
            <a:off x="4714671" y="363930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SKLEARN</a:t>
            </a:r>
            <a:endParaRPr sz="1700"/>
          </a:p>
        </p:txBody>
      </p:sp>
      <p:sp>
        <p:nvSpPr>
          <p:cNvPr id="419" name="Google Shape;419;p44"/>
          <p:cNvSpPr txBox="1">
            <a:spLocks noGrp="1"/>
          </p:cNvSpPr>
          <p:nvPr>
            <p:ph type="subTitle" idx="8"/>
          </p:nvPr>
        </p:nvSpPr>
        <p:spPr>
          <a:xfrm>
            <a:off x="4778171" y="404540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200"/>
              <a:t>Python library for machine learning and data analysis tools.</a:t>
            </a:r>
            <a:endParaRPr sz="1200"/>
          </a:p>
        </p:txBody>
      </p:sp>
      <p:sp>
        <p:nvSpPr>
          <p:cNvPr id="420" name="Google Shape;420;p44"/>
          <p:cNvSpPr txBox="1">
            <a:spLocks noGrp="1"/>
          </p:cNvSpPr>
          <p:nvPr>
            <p:ph type="title" idx="9"/>
          </p:nvPr>
        </p:nvSpPr>
        <p:spPr>
          <a:xfrm>
            <a:off x="6118549" y="193765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MATPLOTLIB</a:t>
            </a:r>
            <a:endParaRPr sz="1700"/>
          </a:p>
        </p:txBody>
      </p:sp>
      <p:sp>
        <p:nvSpPr>
          <p:cNvPr id="421" name="Google Shape;421;p44"/>
          <p:cNvSpPr txBox="1">
            <a:spLocks noGrp="1"/>
          </p:cNvSpPr>
          <p:nvPr>
            <p:ph type="subTitle" idx="13"/>
          </p:nvPr>
        </p:nvSpPr>
        <p:spPr>
          <a:xfrm>
            <a:off x="6118549" y="2358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200"/>
              <a:t>Python 2D plotting library for creating static, animated, or interactive visualizations.</a:t>
            </a:r>
            <a:endParaRPr sz="1200"/>
          </a:p>
        </p:txBody>
      </p:sp>
      <p:sp>
        <p:nvSpPr>
          <p:cNvPr id="422" name="Google Shape;422;p44"/>
          <p:cNvSpPr txBox="1">
            <a:spLocks noGrp="1"/>
          </p:cNvSpPr>
          <p:nvPr>
            <p:ph type="title" idx="16"/>
          </p:nvPr>
        </p:nvSpPr>
        <p:spPr>
          <a:xfrm>
            <a:off x="1437900" y="136495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01.</a:t>
            </a:r>
            <a:endParaRPr/>
          </a:p>
        </p:txBody>
      </p:sp>
      <p:sp>
        <p:nvSpPr>
          <p:cNvPr id="423" name="Google Shape;423;p44"/>
          <p:cNvSpPr txBox="1">
            <a:spLocks noGrp="1"/>
          </p:cNvSpPr>
          <p:nvPr>
            <p:ph type="title" idx="17"/>
          </p:nvPr>
        </p:nvSpPr>
        <p:spPr>
          <a:xfrm>
            <a:off x="4137150" y="136495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02.</a:t>
            </a:r>
            <a:endParaRPr/>
          </a:p>
        </p:txBody>
      </p:sp>
      <p:sp>
        <p:nvSpPr>
          <p:cNvPr id="424" name="Google Shape;424;p44"/>
          <p:cNvSpPr txBox="1">
            <a:spLocks noGrp="1"/>
          </p:cNvSpPr>
          <p:nvPr>
            <p:ph type="title" idx="18"/>
          </p:nvPr>
        </p:nvSpPr>
        <p:spPr>
          <a:xfrm>
            <a:off x="6836400" y="136495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03.</a:t>
            </a:r>
            <a:endParaRPr/>
          </a:p>
        </p:txBody>
      </p:sp>
      <p:sp>
        <p:nvSpPr>
          <p:cNvPr id="425" name="Google Shape;425;p44"/>
          <p:cNvSpPr txBox="1">
            <a:spLocks noGrp="1"/>
          </p:cNvSpPr>
          <p:nvPr>
            <p:ph type="title" idx="19"/>
          </p:nvPr>
        </p:nvSpPr>
        <p:spPr>
          <a:xfrm>
            <a:off x="2733300" y="306660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04.</a:t>
            </a:r>
            <a:endParaRPr/>
          </a:p>
        </p:txBody>
      </p:sp>
      <p:sp>
        <p:nvSpPr>
          <p:cNvPr id="426" name="Google Shape;426;p44"/>
          <p:cNvSpPr txBox="1">
            <a:spLocks noGrp="1"/>
          </p:cNvSpPr>
          <p:nvPr>
            <p:ph type="title" idx="20"/>
          </p:nvPr>
        </p:nvSpPr>
        <p:spPr>
          <a:xfrm>
            <a:off x="5432550" y="306660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05.</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4"/>
          <p:cNvSpPr txBox="1">
            <a:spLocks noGrp="1"/>
          </p:cNvSpPr>
          <p:nvPr>
            <p:ph type="title"/>
          </p:nvPr>
        </p:nvSpPr>
        <p:spPr>
          <a:xfrm>
            <a:off x="720000" y="218239"/>
            <a:ext cx="7704000" cy="572700"/>
          </a:xfrm>
          <a:prstGeom prst="rect">
            <a:avLst/>
          </a:prstGeom>
        </p:spPr>
        <p:txBody>
          <a:bodyPr spcFirstLastPara="1" wrap="square" lIns="91425" tIns="91425" rIns="91425" bIns="91425" anchor="t" anchorCtr="0">
            <a:noAutofit/>
          </a:bodyPr>
          <a:lstStyle/>
          <a:p>
            <a:r>
              <a:rPr lang="fr"/>
              <a:t>COMMANDS TO DOWNLOAD THE</a:t>
            </a:r>
            <a:br>
              <a:rPr lang="fr"/>
            </a:br>
            <a:r>
              <a:rPr lang="fr"/>
              <a:t>LIBRARIES</a:t>
            </a:r>
            <a:endParaRPr lang="en-US"/>
          </a:p>
        </p:txBody>
      </p:sp>
      <p:sp>
        <p:nvSpPr>
          <p:cNvPr id="412" name="Google Shape;412;p44"/>
          <p:cNvSpPr txBox="1">
            <a:spLocks noGrp="1"/>
          </p:cNvSpPr>
          <p:nvPr>
            <p:ph type="title" idx="2"/>
          </p:nvPr>
        </p:nvSpPr>
        <p:spPr>
          <a:xfrm>
            <a:off x="720000" y="2073721"/>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NUMPY</a:t>
            </a:r>
            <a:endParaRPr sz="1700"/>
          </a:p>
        </p:txBody>
      </p:sp>
      <p:sp>
        <p:nvSpPr>
          <p:cNvPr id="413" name="Google Shape;413;p44"/>
          <p:cNvSpPr txBox="1">
            <a:spLocks noGrp="1"/>
          </p:cNvSpPr>
          <p:nvPr>
            <p:ph type="subTitle" idx="1"/>
          </p:nvPr>
        </p:nvSpPr>
        <p:spPr>
          <a:xfrm>
            <a:off x="720000" y="2349178"/>
            <a:ext cx="2305500" cy="527700"/>
          </a:xfrm>
          <a:prstGeom prst="rect">
            <a:avLst/>
          </a:prstGeom>
        </p:spPr>
        <p:txBody>
          <a:bodyPr spcFirstLastPara="1" wrap="square" lIns="91425" tIns="91425" rIns="91425" bIns="91425" anchor="ctr" anchorCtr="0">
            <a:noAutofit/>
          </a:bodyPr>
          <a:lstStyle/>
          <a:p>
            <a:pPr marL="0" indent="0"/>
            <a:r>
              <a:rPr lang="fr" sz="1800" b="1" err="1">
                <a:solidFill>
                  <a:schemeClr val="accent1"/>
                </a:solidFill>
              </a:rPr>
              <a:t>pip</a:t>
            </a:r>
            <a:r>
              <a:rPr lang="fr" sz="1800" b="1">
                <a:solidFill>
                  <a:schemeClr val="accent1"/>
                </a:solidFill>
              </a:rPr>
              <a:t> </a:t>
            </a:r>
            <a:r>
              <a:rPr lang="fr" sz="1800" b="1" err="1">
                <a:solidFill>
                  <a:schemeClr val="accent1"/>
                </a:solidFill>
              </a:rPr>
              <a:t>install</a:t>
            </a:r>
            <a:r>
              <a:rPr lang="fr" sz="1800" b="1">
                <a:solidFill>
                  <a:schemeClr val="accent1"/>
                </a:solidFill>
              </a:rPr>
              <a:t> </a:t>
            </a:r>
            <a:r>
              <a:rPr lang="fr" sz="1800" b="1" err="1">
                <a:solidFill>
                  <a:schemeClr val="accent1"/>
                </a:solidFill>
              </a:rPr>
              <a:t>numpy</a:t>
            </a:r>
            <a:endParaRPr lang="en-US" sz="1800" b="1">
              <a:solidFill>
                <a:schemeClr val="accent1"/>
              </a:solidFill>
            </a:endParaRPr>
          </a:p>
        </p:txBody>
      </p:sp>
      <p:sp>
        <p:nvSpPr>
          <p:cNvPr id="414" name="Google Shape;414;p44"/>
          <p:cNvSpPr txBox="1">
            <a:spLocks noGrp="1"/>
          </p:cNvSpPr>
          <p:nvPr>
            <p:ph type="title" idx="3"/>
          </p:nvPr>
        </p:nvSpPr>
        <p:spPr>
          <a:xfrm>
            <a:off x="3419271" y="2073721"/>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PANDAS</a:t>
            </a:r>
            <a:endParaRPr sz="1700"/>
          </a:p>
        </p:txBody>
      </p:sp>
      <p:sp>
        <p:nvSpPr>
          <p:cNvPr id="416" name="Google Shape;416;p44"/>
          <p:cNvSpPr txBox="1">
            <a:spLocks noGrp="1"/>
          </p:cNvSpPr>
          <p:nvPr>
            <p:ph type="title" idx="5"/>
          </p:nvPr>
        </p:nvSpPr>
        <p:spPr>
          <a:xfrm>
            <a:off x="2015400" y="3775371"/>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PLOTLY</a:t>
            </a:r>
            <a:endParaRPr sz="1700"/>
          </a:p>
        </p:txBody>
      </p:sp>
      <p:sp>
        <p:nvSpPr>
          <p:cNvPr id="418" name="Google Shape;418;p44"/>
          <p:cNvSpPr txBox="1">
            <a:spLocks noGrp="1"/>
          </p:cNvSpPr>
          <p:nvPr>
            <p:ph type="title" idx="7"/>
          </p:nvPr>
        </p:nvSpPr>
        <p:spPr>
          <a:xfrm>
            <a:off x="4714671" y="3775371"/>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SKLEARN</a:t>
            </a:r>
            <a:endParaRPr sz="1700"/>
          </a:p>
        </p:txBody>
      </p:sp>
      <p:sp>
        <p:nvSpPr>
          <p:cNvPr id="420" name="Google Shape;420;p44"/>
          <p:cNvSpPr txBox="1">
            <a:spLocks noGrp="1"/>
          </p:cNvSpPr>
          <p:nvPr>
            <p:ph type="title" idx="9"/>
          </p:nvPr>
        </p:nvSpPr>
        <p:spPr>
          <a:xfrm>
            <a:off x="6118549" y="2073721"/>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MATPLOTLIB</a:t>
            </a:r>
            <a:endParaRPr sz="1700"/>
          </a:p>
        </p:txBody>
      </p:sp>
      <p:sp>
        <p:nvSpPr>
          <p:cNvPr id="422" name="Google Shape;422;p44"/>
          <p:cNvSpPr txBox="1">
            <a:spLocks noGrp="1"/>
          </p:cNvSpPr>
          <p:nvPr>
            <p:ph type="title" idx="16"/>
          </p:nvPr>
        </p:nvSpPr>
        <p:spPr>
          <a:xfrm>
            <a:off x="1437900" y="1501021"/>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01.</a:t>
            </a:r>
            <a:endParaRPr/>
          </a:p>
        </p:txBody>
      </p:sp>
      <p:sp>
        <p:nvSpPr>
          <p:cNvPr id="423" name="Google Shape;423;p44"/>
          <p:cNvSpPr txBox="1">
            <a:spLocks noGrp="1"/>
          </p:cNvSpPr>
          <p:nvPr>
            <p:ph type="title" idx="17"/>
          </p:nvPr>
        </p:nvSpPr>
        <p:spPr>
          <a:xfrm>
            <a:off x="4137150" y="1501021"/>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02.</a:t>
            </a:r>
            <a:endParaRPr/>
          </a:p>
        </p:txBody>
      </p:sp>
      <p:sp>
        <p:nvSpPr>
          <p:cNvPr id="424" name="Google Shape;424;p44"/>
          <p:cNvSpPr txBox="1">
            <a:spLocks noGrp="1"/>
          </p:cNvSpPr>
          <p:nvPr>
            <p:ph type="title" idx="18"/>
          </p:nvPr>
        </p:nvSpPr>
        <p:spPr>
          <a:xfrm>
            <a:off x="6836400" y="1501021"/>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03.</a:t>
            </a:r>
            <a:endParaRPr/>
          </a:p>
        </p:txBody>
      </p:sp>
      <p:sp>
        <p:nvSpPr>
          <p:cNvPr id="425" name="Google Shape;425;p44"/>
          <p:cNvSpPr txBox="1">
            <a:spLocks noGrp="1"/>
          </p:cNvSpPr>
          <p:nvPr>
            <p:ph type="title" idx="19"/>
          </p:nvPr>
        </p:nvSpPr>
        <p:spPr>
          <a:xfrm>
            <a:off x="2733300" y="3202671"/>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04.</a:t>
            </a:r>
            <a:endParaRPr/>
          </a:p>
        </p:txBody>
      </p:sp>
      <p:sp>
        <p:nvSpPr>
          <p:cNvPr id="426" name="Google Shape;426;p44"/>
          <p:cNvSpPr txBox="1">
            <a:spLocks noGrp="1"/>
          </p:cNvSpPr>
          <p:nvPr>
            <p:ph type="title" idx="20"/>
          </p:nvPr>
        </p:nvSpPr>
        <p:spPr>
          <a:xfrm>
            <a:off x="5432550" y="3202671"/>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05.</a:t>
            </a:r>
            <a:endParaRPr/>
          </a:p>
        </p:txBody>
      </p:sp>
      <p:sp>
        <p:nvSpPr>
          <p:cNvPr id="3" name="Google Shape;413;p44">
            <a:extLst>
              <a:ext uri="{FF2B5EF4-FFF2-40B4-BE49-F238E27FC236}">
                <a16:creationId xmlns:a16="http://schemas.microsoft.com/office/drawing/2014/main" id="{AF2D8435-8265-41BB-C825-472D90645D8D}"/>
              </a:ext>
            </a:extLst>
          </p:cNvPr>
          <p:cNvSpPr txBox="1">
            <a:spLocks/>
          </p:cNvSpPr>
          <p:nvPr/>
        </p:nvSpPr>
        <p:spPr>
          <a:xfrm>
            <a:off x="3421472" y="2347363"/>
            <a:ext cx="23055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fr" sz="1800" b="1" err="1">
                <a:solidFill>
                  <a:schemeClr val="accent1"/>
                </a:solidFill>
              </a:rPr>
              <a:t>pip</a:t>
            </a:r>
            <a:r>
              <a:rPr lang="fr" sz="1800" b="1">
                <a:solidFill>
                  <a:schemeClr val="accent1"/>
                </a:solidFill>
              </a:rPr>
              <a:t> </a:t>
            </a:r>
            <a:r>
              <a:rPr lang="fr" sz="1800" b="1" err="1">
                <a:solidFill>
                  <a:schemeClr val="accent1"/>
                </a:solidFill>
              </a:rPr>
              <a:t>install</a:t>
            </a:r>
            <a:r>
              <a:rPr lang="fr" sz="1800" b="1">
                <a:solidFill>
                  <a:schemeClr val="accent1"/>
                </a:solidFill>
              </a:rPr>
              <a:t> pandas</a:t>
            </a:r>
          </a:p>
        </p:txBody>
      </p:sp>
      <p:sp>
        <p:nvSpPr>
          <p:cNvPr id="12" name="Google Shape;413;p44">
            <a:extLst>
              <a:ext uri="{FF2B5EF4-FFF2-40B4-BE49-F238E27FC236}">
                <a16:creationId xmlns:a16="http://schemas.microsoft.com/office/drawing/2014/main" id="{D5D61B58-C48E-5973-57A1-888A077738B4}"/>
              </a:ext>
            </a:extLst>
          </p:cNvPr>
          <p:cNvSpPr txBox="1">
            <a:spLocks/>
          </p:cNvSpPr>
          <p:nvPr/>
        </p:nvSpPr>
        <p:spPr>
          <a:xfrm>
            <a:off x="6115685" y="2311076"/>
            <a:ext cx="23055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fr" sz="1800" b="1" err="1">
                <a:solidFill>
                  <a:schemeClr val="accent1"/>
                </a:solidFill>
              </a:rPr>
              <a:t>pip</a:t>
            </a:r>
            <a:r>
              <a:rPr lang="fr" sz="1800" b="1">
                <a:solidFill>
                  <a:schemeClr val="accent1"/>
                </a:solidFill>
              </a:rPr>
              <a:t> </a:t>
            </a:r>
            <a:r>
              <a:rPr lang="fr" sz="1800" b="1" err="1">
                <a:solidFill>
                  <a:schemeClr val="accent1"/>
                </a:solidFill>
              </a:rPr>
              <a:t>install</a:t>
            </a:r>
            <a:r>
              <a:rPr lang="fr" sz="1800" b="1">
                <a:solidFill>
                  <a:schemeClr val="accent1"/>
                </a:solidFill>
              </a:rPr>
              <a:t> </a:t>
            </a:r>
            <a:r>
              <a:rPr lang="fr" sz="1800" b="1" err="1">
                <a:solidFill>
                  <a:schemeClr val="accent1"/>
                </a:solidFill>
              </a:rPr>
              <a:t>matplotlib</a:t>
            </a:r>
            <a:endParaRPr lang="fr" sz="1800" b="1">
              <a:solidFill>
                <a:schemeClr val="accent1"/>
              </a:solidFill>
            </a:endParaRPr>
          </a:p>
        </p:txBody>
      </p:sp>
      <p:sp>
        <p:nvSpPr>
          <p:cNvPr id="13" name="Google Shape;413;p44">
            <a:extLst>
              <a:ext uri="{FF2B5EF4-FFF2-40B4-BE49-F238E27FC236}">
                <a16:creationId xmlns:a16="http://schemas.microsoft.com/office/drawing/2014/main" id="{9F5EB682-6864-CDC8-71A9-2F0679ED06C8}"/>
              </a:ext>
            </a:extLst>
          </p:cNvPr>
          <p:cNvSpPr txBox="1">
            <a:spLocks/>
          </p:cNvSpPr>
          <p:nvPr/>
        </p:nvSpPr>
        <p:spPr>
          <a:xfrm>
            <a:off x="1809406" y="4008553"/>
            <a:ext cx="276259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fr" sz="1800" b="1" dirty="0">
                <a:solidFill>
                  <a:schemeClr val="accent1"/>
                </a:solidFill>
              </a:rPr>
              <a:t>Pip install plotly==4.14.3</a:t>
            </a:r>
          </a:p>
        </p:txBody>
      </p:sp>
      <p:sp>
        <p:nvSpPr>
          <p:cNvPr id="14" name="Google Shape;413;p44">
            <a:extLst>
              <a:ext uri="{FF2B5EF4-FFF2-40B4-BE49-F238E27FC236}">
                <a16:creationId xmlns:a16="http://schemas.microsoft.com/office/drawing/2014/main" id="{5D7872DF-283B-2984-9719-90DEB428126A}"/>
              </a:ext>
            </a:extLst>
          </p:cNvPr>
          <p:cNvSpPr txBox="1">
            <a:spLocks/>
          </p:cNvSpPr>
          <p:nvPr/>
        </p:nvSpPr>
        <p:spPr>
          <a:xfrm>
            <a:off x="4712262" y="3982867"/>
            <a:ext cx="2496802"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fr" sz="1800" b="1" dirty="0">
                <a:solidFill>
                  <a:schemeClr val="accent1"/>
                </a:solidFill>
              </a:rPr>
              <a:t>pip install scikit-learn</a:t>
            </a:r>
          </a:p>
        </p:txBody>
      </p:sp>
    </p:spTree>
    <p:extLst>
      <p:ext uri="{BB962C8B-B14F-4D97-AF65-F5344CB8AC3E}">
        <p14:creationId xmlns:p14="http://schemas.microsoft.com/office/powerpoint/2010/main" val="4113798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2"/>
        <p:cNvGrpSpPr/>
        <p:nvPr/>
      </p:nvGrpSpPr>
      <p:grpSpPr>
        <a:xfrm>
          <a:off x="0" y="0"/>
          <a:ext cx="0" cy="0"/>
          <a:chOff x="0" y="0"/>
          <a:chExt cx="0" cy="0"/>
        </a:xfrm>
      </p:grpSpPr>
      <p:sp>
        <p:nvSpPr>
          <p:cNvPr id="463" name="Google Shape;463;p48"/>
          <p:cNvSpPr txBox="1">
            <a:spLocks noGrp="1"/>
          </p:cNvSpPr>
          <p:nvPr>
            <p:ph type="title"/>
          </p:nvPr>
        </p:nvSpPr>
        <p:spPr>
          <a:xfrm>
            <a:off x="1909200" y="1303800"/>
            <a:ext cx="5334900" cy="841800"/>
          </a:xfrm>
          <a:prstGeom prst="rect">
            <a:avLst/>
          </a:prstGeom>
        </p:spPr>
        <p:txBody>
          <a:bodyPr spcFirstLastPara="1" wrap="square" lIns="91425" tIns="91425" rIns="91425" bIns="91425" anchor="ctr" anchorCtr="0">
            <a:noAutofit/>
          </a:bodyPr>
          <a:lstStyle/>
          <a:p>
            <a:r>
              <a:rPr lang="fr" dirty="0"/>
              <a:t>MODEL SELECTION</a:t>
            </a:r>
            <a:endParaRPr lang="fr" b="0" dirty="0"/>
          </a:p>
          <a:p>
            <a:endParaRPr lang="fr" dirty="0"/>
          </a:p>
        </p:txBody>
      </p:sp>
      <p:sp>
        <p:nvSpPr>
          <p:cNvPr id="4" name="Google Shape;471;p49">
            <a:extLst>
              <a:ext uri="{FF2B5EF4-FFF2-40B4-BE49-F238E27FC236}">
                <a16:creationId xmlns:a16="http://schemas.microsoft.com/office/drawing/2014/main" id="{C5615403-9981-DCE5-E556-AF95529C9244}"/>
              </a:ext>
            </a:extLst>
          </p:cNvPr>
          <p:cNvSpPr txBox="1">
            <a:spLocks noGrp="1"/>
          </p:cNvSpPr>
          <p:nvPr>
            <p:ph type="subTitle" idx="1"/>
          </p:nvPr>
        </p:nvSpPr>
        <p:spPr>
          <a:xfrm>
            <a:off x="1804607" y="1883011"/>
            <a:ext cx="5371500" cy="206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In our product demand prediction project, choosing the right model is critical. We will carefully evaluate various algorithms and techniques, considering factors like accuracy, interpretability, and scalability to select the model that best aligns with our project's objectives and dataset characteristics.</a:t>
            </a:r>
            <a:endParaRPr dirty="0"/>
          </a:p>
        </p:txBody>
      </p:sp>
    </p:spTree>
    <p:extLst>
      <p:ext uri="{BB962C8B-B14F-4D97-AF65-F5344CB8AC3E}">
        <p14:creationId xmlns:p14="http://schemas.microsoft.com/office/powerpoint/2010/main" val="806836632"/>
      </p:ext>
    </p:extLst>
  </p:cSld>
  <p:clrMapOvr>
    <a:overrideClrMapping bg1="lt1" tx1="dk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7"/>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7"/>
          <p:cNvSpPr txBox="1">
            <a:spLocks noGrp="1"/>
          </p:cNvSpPr>
          <p:nvPr>
            <p:ph type="title"/>
          </p:nvPr>
        </p:nvSpPr>
        <p:spPr>
          <a:xfrm>
            <a:off x="2137800" y="1194275"/>
            <a:ext cx="4868400" cy="841800"/>
          </a:xfrm>
          <a:prstGeom prst="rect">
            <a:avLst/>
          </a:prstGeom>
        </p:spPr>
        <p:txBody>
          <a:bodyPr spcFirstLastPara="1" wrap="square" lIns="91425" tIns="91425" rIns="91425" bIns="91425" anchor="ctr" anchorCtr="0">
            <a:noAutofit/>
          </a:bodyPr>
          <a:lstStyle/>
          <a:p>
            <a:r>
              <a:rPr lang="fr" dirty="0"/>
              <a:t>MODEL TRAINING</a:t>
            </a:r>
          </a:p>
        </p:txBody>
      </p:sp>
      <p:sp>
        <p:nvSpPr>
          <p:cNvPr id="456" name="Google Shape;456;p47"/>
          <p:cNvSpPr txBox="1">
            <a:spLocks noGrp="1"/>
          </p:cNvSpPr>
          <p:nvPr>
            <p:ph type="subTitle" idx="1"/>
          </p:nvPr>
        </p:nvSpPr>
        <p:spPr>
          <a:xfrm>
            <a:off x="1886250" y="1973725"/>
            <a:ext cx="5371500" cy="2060700"/>
          </a:xfrm>
          <a:prstGeom prst="rect">
            <a:avLst/>
          </a:prstGeom>
        </p:spPr>
        <p:txBody>
          <a:bodyPr spcFirstLastPara="1" wrap="square" lIns="91425" tIns="91425" rIns="91425" bIns="91425" anchor="ctr" anchorCtr="0">
            <a:noAutofit/>
          </a:bodyPr>
          <a:lstStyle/>
          <a:p>
            <a:pPr marL="0" indent="0"/>
            <a:r>
              <a:rPr lang="fr"/>
              <a:t>To train data for </a:t>
            </a:r>
            <a:r>
              <a:rPr lang="fr" err="1"/>
              <a:t>product</a:t>
            </a:r>
            <a:r>
              <a:rPr lang="fr"/>
              <a:t> </a:t>
            </a:r>
            <a:r>
              <a:rPr lang="fr" err="1"/>
              <a:t>demand</a:t>
            </a:r>
            <a:r>
              <a:rPr lang="fr"/>
              <a:t> </a:t>
            </a:r>
            <a:r>
              <a:rPr lang="fr" err="1"/>
              <a:t>prediction</a:t>
            </a:r>
            <a:r>
              <a:rPr lang="fr"/>
              <a:t> </a:t>
            </a:r>
            <a:r>
              <a:rPr lang="fr" err="1"/>
              <a:t>using</a:t>
            </a:r>
            <a:r>
              <a:rPr lang="fr"/>
              <a:t> machine </a:t>
            </a:r>
            <a:r>
              <a:rPr lang="fr" err="1"/>
              <a:t>learning</a:t>
            </a:r>
            <a:r>
              <a:rPr lang="fr"/>
              <a:t>, </a:t>
            </a:r>
            <a:r>
              <a:rPr lang="fr" err="1"/>
              <a:t>we</a:t>
            </a:r>
            <a:r>
              <a:rPr lang="fr"/>
              <a:t> first </a:t>
            </a:r>
            <a:r>
              <a:rPr lang="fr" err="1"/>
              <a:t>prepare</a:t>
            </a:r>
            <a:r>
              <a:rPr lang="fr"/>
              <a:t> a </a:t>
            </a:r>
            <a:r>
              <a:rPr lang="fr" err="1"/>
              <a:t>historical</a:t>
            </a:r>
            <a:r>
              <a:rPr lang="fr"/>
              <a:t> </a:t>
            </a:r>
            <a:r>
              <a:rPr lang="fr" err="1"/>
              <a:t>dataset</a:t>
            </a:r>
            <a:r>
              <a:rPr lang="fr"/>
              <a:t> of </a:t>
            </a:r>
            <a:r>
              <a:rPr lang="fr" err="1"/>
              <a:t>product</a:t>
            </a:r>
            <a:r>
              <a:rPr lang="fr"/>
              <a:t> sales and </a:t>
            </a:r>
            <a:r>
              <a:rPr lang="fr" err="1"/>
              <a:t>associated</a:t>
            </a:r>
            <a:r>
              <a:rPr lang="fr"/>
              <a:t> </a:t>
            </a:r>
            <a:r>
              <a:rPr lang="fr" err="1"/>
              <a:t>features</a:t>
            </a:r>
            <a:r>
              <a:rPr lang="fr"/>
              <a:t>. </a:t>
            </a:r>
            <a:r>
              <a:rPr lang="fr" err="1"/>
              <a:t>Utilizing</a:t>
            </a:r>
            <a:r>
              <a:rPr lang="fr"/>
              <a:t> </a:t>
            </a:r>
            <a:r>
              <a:rPr lang="fr" err="1"/>
              <a:t>algorithms</a:t>
            </a:r>
            <a:r>
              <a:rPr lang="fr"/>
              <a:t> like ARIMA, </a:t>
            </a:r>
            <a:r>
              <a:rPr lang="fr" err="1"/>
              <a:t>we</a:t>
            </a:r>
            <a:r>
              <a:rPr lang="fr"/>
              <a:t> select a portion (e.g., 80%) of </a:t>
            </a:r>
            <a:r>
              <a:rPr lang="fr" err="1"/>
              <a:t>this</a:t>
            </a:r>
            <a:r>
              <a:rPr lang="fr"/>
              <a:t> data for training. </a:t>
            </a:r>
            <a:r>
              <a:rPr lang="fr" err="1"/>
              <a:t>During</a:t>
            </a:r>
            <a:r>
              <a:rPr lang="fr"/>
              <a:t> training, the model </a:t>
            </a:r>
            <a:r>
              <a:rPr lang="fr" err="1"/>
              <a:t>learns</a:t>
            </a:r>
            <a:r>
              <a:rPr lang="fr"/>
              <a:t> patterns and </a:t>
            </a:r>
            <a:r>
              <a:rPr lang="fr" err="1"/>
              <a:t>dependencies</a:t>
            </a:r>
            <a:r>
              <a:rPr lang="fr"/>
              <a:t>, </a:t>
            </a:r>
            <a:r>
              <a:rPr lang="fr" err="1"/>
              <a:t>enabling</a:t>
            </a:r>
            <a:r>
              <a:rPr lang="fr"/>
              <a:t> </a:t>
            </a:r>
            <a:r>
              <a:rPr lang="fr" err="1"/>
              <a:t>it</a:t>
            </a:r>
            <a:r>
              <a:rPr lang="fr"/>
              <a:t> to </a:t>
            </a:r>
            <a:r>
              <a:rPr lang="fr" err="1"/>
              <a:t>make</a:t>
            </a:r>
            <a:r>
              <a:rPr lang="fr"/>
              <a:t> </a:t>
            </a:r>
            <a:r>
              <a:rPr lang="fr" err="1"/>
              <a:t>predictions</a:t>
            </a:r>
            <a:r>
              <a:rPr lang="fr"/>
              <a:t>.</a:t>
            </a:r>
            <a:endParaRPr lang="en-US"/>
          </a:p>
        </p:txBody>
      </p:sp>
      <p:sp>
        <p:nvSpPr>
          <p:cNvPr id="457" name="Google Shape;457;p47"/>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7"/>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8"/>
          <p:cNvSpPr txBox="1">
            <a:spLocks noGrp="1"/>
          </p:cNvSpPr>
          <p:nvPr>
            <p:ph type="title"/>
          </p:nvPr>
        </p:nvSpPr>
        <p:spPr>
          <a:xfrm>
            <a:off x="1909200" y="1303800"/>
            <a:ext cx="5334900" cy="841800"/>
          </a:xfrm>
          <a:prstGeom prst="rect">
            <a:avLst/>
          </a:prstGeom>
        </p:spPr>
        <p:txBody>
          <a:bodyPr spcFirstLastPara="1" wrap="square" lIns="91425" tIns="91425" rIns="91425" bIns="91425" anchor="ctr" anchorCtr="0">
            <a:noAutofit/>
          </a:bodyPr>
          <a:lstStyle/>
          <a:p>
            <a:r>
              <a:rPr lang="fr"/>
              <a:t>MODEL TESTING</a:t>
            </a:r>
          </a:p>
        </p:txBody>
      </p:sp>
      <p:sp>
        <p:nvSpPr>
          <p:cNvPr id="464" name="Google Shape;464;p48"/>
          <p:cNvSpPr txBox="1">
            <a:spLocks noGrp="1"/>
          </p:cNvSpPr>
          <p:nvPr>
            <p:ph type="subTitle" idx="1"/>
          </p:nvPr>
        </p:nvSpPr>
        <p:spPr>
          <a:xfrm>
            <a:off x="1874729" y="2363315"/>
            <a:ext cx="5421757" cy="1398300"/>
          </a:xfrm>
          <a:prstGeom prst="rect">
            <a:avLst/>
          </a:prstGeom>
        </p:spPr>
        <p:txBody>
          <a:bodyPr spcFirstLastPara="1" wrap="square" lIns="91425" tIns="91425" rIns="91425" bIns="91425" anchor="ctr" anchorCtr="0">
            <a:noAutofit/>
          </a:bodyPr>
          <a:lstStyle/>
          <a:p>
            <a:pPr marL="0" indent="0"/>
            <a:r>
              <a:rPr lang="fr" dirty="0"/>
              <a:t>For </a:t>
            </a:r>
            <a:r>
              <a:rPr lang="fr" dirty="0" err="1"/>
              <a:t>testing</a:t>
            </a:r>
            <a:r>
              <a:rPr lang="fr" dirty="0"/>
              <a:t>, </a:t>
            </a:r>
            <a:r>
              <a:rPr lang="fr" dirty="0" err="1"/>
              <a:t>we</a:t>
            </a:r>
            <a:r>
              <a:rPr lang="fr" dirty="0"/>
              <a:t> </a:t>
            </a:r>
            <a:r>
              <a:rPr lang="fr" dirty="0" err="1"/>
              <a:t>reserve</a:t>
            </a:r>
            <a:r>
              <a:rPr lang="fr" dirty="0"/>
              <a:t> the </a:t>
            </a:r>
            <a:r>
              <a:rPr lang="fr" dirty="0" err="1"/>
              <a:t>remaining</a:t>
            </a:r>
            <a:r>
              <a:rPr lang="fr" dirty="0"/>
              <a:t> data (e.g., 20%) as a </a:t>
            </a:r>
            <a:r>
              <a:rPr lang="fr" dirty="0" err="1"/>
              <a:t>separate</a:t>
            </a:r>
            <a:r>
              <a:rPr lang="fr" dirty="0"/>
              <a:t> </a:t>
            </a:r>
            <a:r>
              <a:rPr lang="fr" dirty="0" err="1"/>
              <a:t>dataset</a:t>
            </a:r>
            <a:r>
              <a:rPr lang="fr" dirty="0"/>
              <a:t>. The model </a:t>
            </a:r>
            <a:r>
              <a:rPr lang="fr" dirty="0" err="1"/>
              <a:t>predicts</a:t>
            </a:r>
            <a:r>
              <a:rPr lang="fr" dirty="0"/>
              <a:t> </a:t>
            </a:r>
            <a:r>
              <a:rPr lang="fr" dirty="0" err="1"/>
              <a:t>demand</a:t>
            </a:r>
            <a:r>
              <a:rPr lang="fr" dirty="0"/>
              <a:t> values for </a:t>
            </a:r>
            <a:r>
              <a:rPr lang="fr" dirty="0" err="1"/>
              <a:t>this</a:t>
            </a:r>
            <a:r>
              <a:rPr lang="fr" dirty="0"/>
              <a:t> test set, and </a:t>
            </a:r>
            <a:r>
              <a:rPr lang="fr" dirty="0" err="1"/>
              <a:t>we</a:t>
            </a:r>
            <a:r>
              <a:rPr lang="fr" dirty="0"/>
              <a:t> compare </a:t>
            </a:r>
            <a:r>
              <a:rPr lang="fr" dirty="0" err="1"/>
              <a:t>these</a:t>
            </a:r>
            <a:r>
              <a:rPr lang="fr" dirty="0"/>
              <a:t> </a:t>
            </a:r>
            <a:r>
              <a:rPr lang="fr" dirty="0" err="1"/>
              <a:t>predictions</a:t>
            </a:r>
            <a:r>
              <a:rPr lang="fr" dirty="0"/>
              <a:t> </a:t>
            </a:r>
            <a:r>
              <a:rPr lang="fr" dirty="0" err="1"/>
              <a:t>against</a:t>
            </a:r>
            <a:r>
              <a:rPr lang="fr" dirty="0"/>
              <a:t> the </a:t>
            </a:r>
            <a:r>
              <a:rPr lang="fr" dirty="0" err="1"/>
              <a:t>actual</a:t>
            </a:r>
            <a:r>
              <a:rPr lang="fr" dirty="0"/>
              <a:t> </a:t>
            </a:r>
            <a:r>
              <a:rPr lang="fr" dirty="0" err="1"/>
              <a:t>demand</a:t>
            </a:r>
            <a:r>
              <a:rPr lang="fr" dirty="0"/>
              <a:t> values to </a:t>
            </a:r>
            <a:r>
              <a:rPr lang="fr" dirty="0" err="1"/>
              <a:t>assess</a:t>
            </a:r>
            <a:r>
              <a:rPr lang="fr" dirty="0"/>
              <a:t> the </a:t>
            </a:r>
            <a:r>
              <a:rPr lang="fr" dirty="0" err="1"/>
              <a:t>model's</a:t>
            </a:r>
            <a:r>
              <a:rPr lang="fr" dirty="0"/>
              <a:t> </a:t>
            </a:r>
            <a:r>
              <a:rPr lang="fr" dirty="0" err="1"/>
              <a:t>accuracy</a:t>
            </a:r>
            <a:r>
              <a:rPr lang="fr" dirty="0"/>
              <a:t> and </a:t>
            </a:r>
            <a:r>
              <a:rPr lang="fr" dirty="0" err="1"/>
              <a:t>evaluate</a:t>
            </a:r>
            <a:r>
              <a:rPr lang="fr" dirty="0"/>
              <a:t> </a:t>
            </a:r>
            <a:r>
              <a:rPr lang="fr" dirty="0" err="1"/>
              <a:t>its</a:t>
            </a:r>
            <a:r>
              <a:rPr lang="fr" dirty="0"/>
              <a:t> performance in real-world scenarios. This </a:t>
            </a:r>
            <a:r>
              <a:rPr lang="fr" dirty="0" err="1"/>
              <a:t>rigorous</a:t>
            </a:r>
            <a:r>
              <a:rPr lang="fr" dirty="0"/>
              <a:t> </a:t>
            </a:r>
            <a:r>
              <a:rPr lang="fr" dirty="0" err="1"/>
              <a:t>testing</a:t>
            </a:r>
            <a:r>
              <a:rPr lang="fr" dirty="0"/>
              <a:t> </a:t>
            </a:r>
            <a:r>
              <a:rPr lang="fr" dirty="0" err="1"/>
              <a:t>ensures</a:t>
            </a:r>
            <a:r>
              <a:rPr lang="fr" dirty="0"/>
              <a:t> the </a:t>
            </a:r>
            <a:r>
              <a:rPr lang="fr" dirty="0" err="1"/>
              <a:t>model's</a:t>
            </a:r>
            <a:r>
              <a:rPr lang="fr" dirty="0"/>
              <a:t> </a:t>
            </a:r>
            <a:r>
              <a:rPr lang="fr" dirty="0" err="1"/>
              <a:t>reliability</a:t>
            </a:r>
            <a:r>
              <a:rPr lang="fr" dirty="0"/>
              <a:t> and </a:t>
            </a:r>
            <a:r>
              <a:rPr lang="fr" dirty="0" err="1"/>
              <a:t>effectiveness</a:t>
            </a:r>
            <a:r>
              <a:rPr lang="fr" dirty="0"/>
              <a:t> in </a:t>
            </a:r>
            <a:r>
              <a:rPr lang="fr" dirty="0" err="1"/>
              <a:t>forecasting</a:t>
            </a:r>
            <a:r>
              <a:rPr lang="fr" dirty="0"/>
              <a:t> future </a:t>
            </a:r>
            <a:r>
              <a:rPr lang="fr" dirty="0" err="1"/>
              <a:t>product</a:t>
            </a:r>
            <a:r>
              <a:rPr lang="fr" dirty="0"/>
              <a:t> </a:t>
            </a:r>
            <a:r>
              <a:rPr lang="fr" dirty="0" err="1"/>
              <a:t>demand</a:t>
            </a:r>
            <a:r>
              <a:rPr lang="fr" dirty="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7"/>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7"/>
          <p:cNvSpPr txBox="1">
            <a:spLocks noGrp="1"/>
          </p:cNvSpPr>
          <p:nvPr>
            <p:ph type="title"/>
          </p:nvPr>
        </p:nvSpPr>
        <p:spPr>
          <a:xfrm>
            <a:off x="2137800" y="1194275"/>
            <a:ext cx="4868400" cy="841800"/>
          </a:xfrm>
          <a:prstGeom prst="rect">
            <a:avLst/>
          </a:prstGeom>
        </p:spPr>
        <p:txBody>
          <a:bodyPr spcFirstLastPara="1" wrap="square" lIns="91425" tIns="91425" rIns="91425" bIns="91425" anchor="ctr" anchorCtr="0">
            <a:noAutofit/>
          </a:bodyPr>
          <a:lstStyle/>
          <a:p>
            <a:r>
              <a:rPr lang="fr" dirty="0"/>
              <a:t>ARIMA ALGORITHM</a:t>
            </a:r>
          </a:p>
        </p:txBody>
      </p:sp>
      <p:sp>
        <p:nvSpPr>
          <p:cNvPr id="456" name="Google Shape;456;p47"/>
          <p:cNvSpPr txBox="1">
            <a:spLocks noGrp="1"/>
          </p:cNvSpPr>
          <p:nvPr>
            <p:ph type="subTitle" idx="1"/>
          </p:nvPr>
        </p:nvSpPr>
        <p:spPr>
          <a:xfrm>
            <a:off x="1698321" y="1973731"/>
            <a:ext cx="5747357" cy="2060700"/>
          </a:xfrm>
          <a:prstGeom prst="rect">
            <a:avLst/>
          </a:prstGeom>
        </p:spPr>
        <p:txBody>
          <a:bodyPr spcFirstLastPara="1" wrap="square" lIns="91425" tIns="91425" rIns="91425" bIns="91425" anchor="ctr" anchorCtr="0">
            <a:noAutofit/>
          </a:bodyPr>
          <a:lstStyle/>
          <a:p>
            <a:pPr marL="0" indent="0"/>
            <a:r>
              <a:rPr lang="en-US" dirty="0"/>
              <a:t>The Autoregressive Integrated Moving Average (ARIMA) algorithm is a powerful time series forecasting method used in statistics and econometrics. ARIMA combines three key components: Autoregression (AR), which models the relationship between a variable and its past values; Integration (I), which represents differencing to make the data stationary; and Moving Average (MA), which considers the weighted average of past error terms.</a:t>
            </a:r>
          </a:p>
        </p:txBody>
      </p:sp>
      <p:sp>
        <p:nvSpPr>
          <p:cNvPr id="457" name="Google Shape;457;p47"/>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7"/>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699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roposition de projet minimaliste en niveaux de gris by Slidesgo">
  <a:themeElements>
    <a:clrScheme name="Simple Light">
      <a:dk1>
        <a:srgbClr val="191919"/>
      </a:dk1>
      <a:lt1>
        <a:srgbClr val="FFFFFF"/>
      </a:lt1>
      <a:dk2>
        <a:srgbClr val="EEEEEE"/>
      </a:dk2>
      <a:lt2>
        <a:srgbClr val="595959"/>
      </a:lt2>
      <a:accent1>
        <a:srgbClr val="333333"/>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191919"/>
    </a:dk1>
    <a:lt1>
      <a:srgbClr val="FFFFFF"/>
    </a:lt1>
    <a:dk2>
      <a:srgbClr val="EEEEEE"/>
    </a:dk2>
    <a:lt2>
      <a:srgbClr val="595959"/>
    </a:lt2>
    <a:accent1>
      <a:srgbClr val="333333"/>
    </a:accent1>
    <a:accent2>
      <a:srgbClr val="FFFFFF"/>
    </a:accent2>
    <a:accent3>
      <a:srgbClr val="FFFFFF"/>
    </a:accent3>
    <a:accent4>
      <a:srgbClr val="FFFFFF"/>
    </a:accent4>
    <a:accent5>
      <a:srgbClr val="FFFFFF"/>
    </a:accent5>
    <a:accent6>
      <a:srgbClr val="FFFFFF"/>
    </a:accent6>
    <a:hlink>
      <a:srgbClr val="191919"/>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7</TotalTime>
  <Words>491</Words>
  <Application>Microsoft Office PowerPoint</Application>
  <PresentationFormat>On-screen Show (16:9)</PresentationFormat>
  <Paragraphs>50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Lato</vt:lpstr>
      <vt:lpstr>Roboto Condensed</vt:lpstr>
      <vt:lpstr>Fjalla One</vt:lpstr>
      <vt:lpstr>PT Sans</vt:lpstr>
      <vt:lpstr>Proposition de projet minimaliste en niveaux de gris by Slidesgo</vt:lpstr>
      <vt:lpstr>Product Demand Prediction With Machine Learning Phase - 2</vt:lpstr>
      <vt:lpstr>PROBLEM DEFINITION</vt:lpstr>
      <vt:lpstr>HOW TO DOWNLOAD THE LIBRARIES</vt:lpstr>
      <vt:lpstr>LIBRARIES USED</vt:lpstr>
      <vt:lpstr>COMMANDS TO DOWNLOAD THE LIBRARIES</vt:lpstr>
      <vt:lpstr>MODEL SELECTION </vt:lpstr>
      <vt:lpstr>MODEL TRAINING</vt:lpstr>
      <vt:lpstr>MODEL TESTING</vt:lpstr>
      <vt:lpstr>ARIMA ALGORITHM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Demand Prediction With Machine Learning</dc:title>
  <dc:creator>JAYA SRI RAMAN</dc:creator>
  <cp:lastModifiedBy>JAYA SRI RAMAN</cp:lastModifiedBy>
  <cp:revision>41</cp:revision>
  <dcterms:modified xsi:type="dcterms:W3CDTF">2023-10-10T13:38:44Z</dcterms:modified>
</cp:coreProperties>
</file>