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Lato" panose="020B0604020202020204" charset="0"/>
      <p:regular r:id="rId13"/>
      <p:bold r:id="rId14"/>
      <p:italic r:id="rId15"/>
      <p:boldItalic r:id="rId16"/>
    </p:embeddedFont>
    <p:embeddedFont>
      <p:font typeface="Fjalla One" panose="020B0604020202020204" charset="0"/>
      <p:regular r:id="rId17"/>
    </p:embeddedFont>
    <p:embeddedFont>
      <p:font typeface="PT Sans"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0" d="100"/>
          <a:sy n="140" d="100"/>
        </p:scale>
        <p:origin x="7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289dc9beb3f_1_12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289dc9beb3f_1_12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89dc9beb3f_1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289dc9beb3f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289dc9beb3f_1_125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289dc9beb3f_1_12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289dc9beb3f_1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289dc9beb3f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89dc9beb3f_1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89dc9beb3f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289dc9beb3f_1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289dc9beb3f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89dc9beb3f_1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89dc9beb3f_1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289dc9beb3f_1_125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289dc9beb3f_1_12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289dc9beb3f_1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289dc9beb3f_1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56531" y="1188113"/>
            <a:ext cx="5031000" cy="256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5200" b="1">
                <a:latin typeface="Fjalla One"/>
                <a:ea typeface="Fjalla One"/>
                <a:cs typeface="Fjalla One"/>
                <a:sym typeface="Fjall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056475" y="3799788"/>
            <a:ext cx="50310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00">
                <a:solidFill>
                  <a:schemeClr val="dk1"/>
                </a:solidFill>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1028425" y="-337265"/>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6010232" y="4359938"/>
            <a:ext cx="3009008" cy="1504130"/>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833870" y="1700000"/>
            <a:ext cx="3220942" cy="1610071"/>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028425" y="-608876"/>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6588728" y="2004211"/>
            <a:ext cx="4841837" cy="242031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6927898" y="2004211"/>
            <a:ext cx="4841837" cy="242031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58000" y="411550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0800000">
            <a:off x="7200960" y="-337237"/>
            <a:ext cx="2610341" cy="1525361"/>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7"/>
        <p:cNvGrpSpPr/>
        <p:nvPr/>
      </p:nvGrpSpPr>
      <p:grpSpPr>
        <a:xfrm>
          <a:off x="0" y="0"/>
          <a:ext cx="0" cy="0"/>
          <a:chOff x="0" y="0"/>
          <a:chExt cx="0" cy="0"/>
        </a:xfrm>
      </p:grpSpPr>
      <p:sp>
        <p:nvSpPr>
          <p:cNvPr id="68" name="Google Shape;68;p11"/>
          <p:cNvSpPr txBox="1">
            <a:spLocks noGrp="1"/>
          </p:cNvSpPr>
          <p:nvPr>
            <p:ph type="title" hasCustomPrompt="1"/>
          </p:nvPr>
        </p:nvSpPr>
        <p:spPr>
          <a:xfrm>
            <a:off x="1541250" y="1387300"/>
            <a:ext cx="6061500" cy="18717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10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9" name="Google Shape;69;p11"/>
          <p:cNvSpPr txBox="1">
            <a:spLocks noGrp="1"/>
          </p:cNvSpPr>
          <p:nvPr>
            <p:ph type="subTitle" idx="1"/>
          </p:nvPr>
        </p:nvSpPr>
        <p:spPr>
          <a:xfrm>
            <a:off x="1541250" y="3259075"/>
            <a:ext cx="60615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70" name="Google Shape;70;p11"/>
          <p:cNvSpPr/>
          <p:nvPr/>
        </p:nvSpPr>
        <p:spPr>
          <a:xfrm rot="-5400000">
            <a:off x="-752655" y="1933966"/>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1"/>
          <p:cNvSpPr/>
          <p:nvPr/>
        </p:nvSpPr>
        <p:spPr>
          <a:xfrm rot="-5400000">
            <a:off x="-570387" y="2059706"/>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rot="5400000" flipH="1">
            <a:off x="7344870" y="1933966"/>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5400000" flipH="1">
            <a:off x="7665686" y="2059706"/>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75"/>
        <p:cNvGrpSpPr/>
        <p:nvPr/>
      </p:nvGrpSpPr>
      <p:grpSpPr>
        <a:xfrm>
          <a:off x="0" y="0"/>
          <a:ext cx="0" cy="0"/>
          <a:chOff x="0" y="0"/>
          <a:chExt cx="0" cy="0"/>
        </a:xfrm>
      </p:grpSpPr>
      <p:sp>
        <p:nvSpPr>
          <p:cNvPr id="76" name="Google Shape;76;p13"/>
          <p:cNvSpPr/>
          <p:nvPr/>
        </p:nvSpPr>
        <p:spPr>
          <a:xfrm rot="5400000">
            <a:off x="7660126" y="219331"/>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661388" y="-208158"/>
            <a:ext cx="2305570" cy="11524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 name="Google Shape;79;p13"/>
          <p:cNvSpPr txBox="1">
            <a:spLocks noGrp="1"/>
          </p:cNvSpPr>
          <p:nvPr>
            <p:ph type="title" idx="2"/>
          </p:nvPr>
        </p:nvSpPr>
        <p:spPr>
          <a:xfrm>
            <a:off x="720000" y="1937650"/>
            <a:ext cx="2305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0" name="Google Shape;80;p13"/>
          <p:cNvSpPr txBox="1">
            <a:spLocks noGrp="1"/>
          </p:cNvSpPr>
          <p:nvPr>
            <p:ph type="subTitle" idx="1"/>
          </p:nvPr>
        </p:nvSpPr>
        <p:spPr>
          <a:xfrm>
            <a:off x="720000" y="2358250"/>
            <a:ext cx="23055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1" name="Google Shape;81;p13"/>
          <p:cNvSpPr txBox="1">
            <a:spLocks noGrp="1"/>
          </p:cNvSpPr>
          <p:nvPr>
            <p:ph type="title" idx="3"/>
          </p:nvPr>
        </p:nvSpPr>
        <p:spPr>
          <a:xfrm>
            <a:off x="3419271" y="1937650"/>
            <a:ext cx="2305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2" name="Google Shape;82;p13"/>
          <p:cNvSpPr txBox="1">
            <a:spLocks noGrp="1"/>
          </p:cNvSpPr>
          <p:nvPr>
            <p:ph type="subTitle" idx="4"/>
          </p:nvPr>
        </p:nvSpPr>
        <p:spPr>
          <a:xfrm>
            <a:off x="3419271" y="2358250"/>
            <a:ext cx="23055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3" name="Google Shape;83;p13"/>
          <p:cNvSpPr txBox="1">
            <a:spLocks noGrp="1"/>
          </p:cNvSpPr>
          <p:nvPr>
            <p:ph type="title" idx="5"/>
          </p:nvPr>
        </p:nvSpPr>
        <p:spPr>
          <a:xfrm>
            <a:off x="720000" y="3639300"/>
            <a:ext cx="2305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4" name="Google Shape;84;p13"/>
          <p:cNvSpPr txBox="1">
            <a:spLocks noGrp="1"/>
          </p:cNvSpPr>
          <p:nvPr>
            <p:ph type="subTitle" idx="6"/>
          </p:nvPr>
        </p:nvSpPr>
        <p:spPr>
          <a:xfrm>
            <a:off x="720000" y="4059900"/>
            <a:ext cx="23055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5" name="Google Shape;85;p13"/>
          <p:cNvSpPr txBox="1">
            <a:spLocks noGrp="1"/>
          </p:cNvSpPr>
          <p:nvPr>
            <p:ph type="title" idx="7"/>
          </p:nvPr>
        </p:nvSpPr>
        <p:spPr>
          <a:xfrm>
            <a:off x="3419271" y="3639300"/>
            <a:ext cx="2305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6" name="Google Shape;86;p13"/>
          <p:cNvSpPr txBox="1">
            <a:spLocks noGrp="1"/>
          </p:cNvSpPr>
          <p:nvPr>
            <p:ph type="subTitle" idx="8"/>
          </p:nvPr>
        </p:nvSpPr>
        <p:spPr>
          <a:xfrm>
            <a:off x="3419271" y="4059900"/>
            <a:ext cx="23055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7" name="Google Shape;87;p13"/>
          <p:cNvSpPr txBox="1">
            <a:spLocks noGrp="1"/>
          </p:cNvSpPr>
          <p:nvPr>
            <p:ph type="title" idx="9"/>
          </p:nvPr>
        </p:nvSpPr>
        <p:spPr>
          <a:xfrm>
            <a:off x="6118549" y="1937650"/>
            <a:ext cx="2305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8" name="Google Shape;88;p13"/>
          <p:cNvSpPr txBox="1">
            <a:spLocks noGrp="1"/>
          </p:cNvSpPr>
          <p:nvPr>
            <p:ph type="subTitle" idx="13"/>
          </p:nvPr>
        </p:nvSpPr>
        <p:spPr>
          <a:xfrm>
            <a:off x="6118549" y="2358250"/>
            <a:ext cx="23055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9" name="Google Shape;89;p13"/>
          <p:cNvSpPr txBox="1">
            <a:spLocks noGrp="1"/>
          </p:cNvSpPr>
          <p:nvPr>
            <p:ph type="title" idx="14"/>
          </p:nvPr>
        </p:nvSpPr>
        <p:spPr>
          <a:xfrm>
            <a:off x="6118550" y="3639300"/>
            <a:ext cx="2305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0" name="Google Shape;90;p13"/>
          <p:cNvSpPr txBox="1">
            <a:spLocks noGrp="1"/>
          </p:cNvSpPr>
          <p:nvPr>
            <p:ph type="subTitle" idx="15"/>
          </p:nvPr>
        </p:nvSpPr>
        <p:spPr>
          <a:xfrm>
            <a:off x="6118549" y="4059900"/>
            <a:ext cx="23055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1" name="Google Shape;91;p13"/>
          <p:cNvSpPr txBox="1">
            <a:spLocks noGrp="1"/>
          </p:cNvSpPr>
          <p:nvPr>
            <p:ph type="title" idx="16" hasCustomPrompt="1"/>
          </p:nvPr>
        </p:nvSpPr>
        <p:spPr>
          <a:xfrm>
            <a:off x="1437900" y="1364950"/>
            <a:ext cx="869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2600"/>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92" name="Google Shape;92;p13"/>
          <p:cNvSpPr txBox="1">
            <a:spLocks noGrp="1"/>
          </p:cNvSpPr>
          <p:nvPr>
            <p:ph type="title" idx="17" hasCustomPrompt="1"/>
          </p:nvPr>
        </p:nvSpPr>
        <p:spPr>
          <a:xfrm>
            <a:off x="4137150" y="1364950"/>
            <a:ext cx="869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2600"/>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93" name="Google Shape;93;p13"/>
          <p:cNvSpPr txBox="1">
            <a:spLocks noGrp="1"/>
          </p:cNvSpPr>
          <p:nvPr>
            <p:ph type="title" idx="18" hasCustomPrompt="1"/>
          </p:nvPr>
        </p:nvSpPr>
        <p:spPr>
          <a:xfrm>
            <a:off x="6836400" y="1364950"/>
            <a:ext cx="869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2600"/>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94" name="Google Shape;94;p13"/>
          <p:cNvSpPr txBox="1">
            <a:spLocks noGrp="1"/>
          </p:cNvSpPr>
          <p:nvPr>
            <p:ph type="title" idx="19" hasCustomPrompt="1"/>
          </p:nvPr>
        </p:nvSpPr>
        <p:spPr>
          <a:xfrm>
            <a:off x="1437900" y="3066600"/>
            <a:ext cx="869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2600"/>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95" name="Google Shape;95;p13"/>
          <p:cNvSpPr txBox="1">
            <a:spLocks noGrp="1"/>
          </p:cNvSpPr>
          <p:nvPr>
            <p:ph type="title" idx="20" hasCustomPrompt="1"/>
          </p:nvPr>
        </p:nvSpPr>
        <p:spPr>
          <a:xfrm>
            <a:off x="4137150" y="3066600"/>
            <a:ext cx="869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2600"/>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96" name="Google Shape;96;p13"/>
          <p:cNvSpPr txBox="1">
            <a:spLocks noGrp="1"/>
          </p:cNvSpPr>
          <p:nvPr>
            <p:ph type="title" idx="21" hasCustomPrompt="1"/>
          </p:nvPr>
        </p:nvSpPr>
        <p:spPr>
          <a:xfrm>
            <a:off x="6836400" y="3066600"/>
            <a:ext cx="869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2600"/>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
    <p:spTree>
      <p:nvGrpSpPr>
        <p:cNvPr id="1" name="Shape 97"/>
        <p:cNvGrpSpPr/>
        <p:nvPr/>
      </p:nvGrpSpPr>
      <p:grpSpPr>
        <a:xfrm>
          <a:off x="0" y="0"/>
          <a:ext cx="0" cy="0"/>
          <a:chOff x="0" y="0"/>
          <a:chExt cx="0" cy="0"/>
        </a:xfrm>
      </p:grpSpPr>
      <p:sp>
        <p:nvSpPr>
          <p:cNvPr id="98" name="Google Shape;98;p14"/>
          <p:cNvSpPr/>
          <p:nvPr/>
        </p:nvSpPr>
        <p:spPr>
          <a:xfrm>
            <a:off x="-896150" y="-337265"/>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rot="10800000">
            <a:off x="1859407" y="4469563"/>
            <a:ext cx="3009008" cy="1504130"/>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rot="-5400000">
            <a:off x="-1833870" y="1700000"/>
            <a:ext cx="3220942" cy="1610071"/>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896150" y="-608876"/>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rot="10800000">
            <a:off x="5589913" y="3492151"/>
            <a:ext cx="4841837" cy="242031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rot="10800000">
            <a:off x="5589913" y="3831321"/>
            <a:ext cx="4841837" cy="242031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305600" y="411550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6118774" y="-464475"/>
            <a:ext cx="3022674" cy="1510962"/>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rot="-5400000">
            <a:off x="7465791" y="1092549"/>
            <a:ext cx="2815583" cy="164529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3067500" y="-912867"/>
            <a:ext cx="3009008" cy="1504130"/>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txBox="1">
            <a:spLocks noGrp="1"/>
          </p:cNvSpPr>
          <p:nvPr>
            <p:ph type="title"/>
          </p:nvPr>
        </p:nvSpPr>
        <p:spPr>
          <a:xfrm>
            <a:off x="2137800" y="1494300"/>
            <a:ext cx="48684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9" name="Google Shape;109;p14"/>
          <p:cNvSpPr txBox="1">
            <a:spLocks noGrp="1"/>
          </p:cNvSpPr>
          <p:nvPr>
            <p:ph type="subTitle" idx="1"/>
          </p:nvPr>
        </p:nvSpPr>
        <p:spPr>
          <a:xfrm>
            <a:off x="2137800" y="2336101"/>
            <a:ext cx="4868400" cy="139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2">
  <p:cSld name="CUSTOM_6_2">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2" name="Google Shape;112;p15"/>
          <p:cNvSpPr txBox="1">
            <a:spLocks noGrp="1"/>
          </p:cNvSpPr>
          <p:nvPr>
            <p:ph type="title" idx="2"/>
          </p:nvPr>
        </p:nvSpPr>
        <p:spPr>
          <a:xfrm>
            <a:off x="4072561" y="2322925"/>
            <a:ext cx="2165100" cy="394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3" name="Google Shape;113;p15"/>
          <p:cNvSpPr txBox="1">
            <a:spLocks noGrp="1"/>
          </p:cNvSpPr>
          <p:nvPr>
            <p:ph type="subTitle" idx="1"/>
          </p:nvPr>
        </p:nvSpPr>
        <p:spPr>
          <a:xfrm>
            <a:off x="4072561" y="2685650"/>
            <a:ext cx="2165100" cy="53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4" name="Google Shape;114;p15"/>
          <p:cNvSpPr txBox="1">
            <a:spLocks noGrp="1"/>
          </p:cNvSpPr>
          <p:nvPr>
            <p:ph type="title" idx="3"/>
          </p:nvPr>
        </p:nvSpPr>
        <p:spPr>
          <a:xfrm>
            <a:off x="4072557" y="1265625"/>
            <a:ext cx="2165100" cy="394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5" name="Google Shape;115;p15"/>
          <p:cNvSpPr txBox="1">
            <a:spLocks noGrp="1"/>
          </p:cNvSpPr>
          <p:nvPr>
            <p:ph type="subTitle" idx="4"/>
          </p:nvPr>
        </p:nvSpPr>
        <p:spPr>
          <a:xfrm>
            <a:off x="4072561" y="1628300"/>
            <a:ext cx="2165100" cy="53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6" name="Google Shape;116;p15"/>
          <p:cNvSpPr txBox="1">
            <a:spLocks noGrp="1"/>
          </p:cNvSpPr>
          <p:nvPr>
            <p:ph type="title" idx="5"/>
          </p:nvPr>
        </p:nvSpPr>
        <p:spPr>
          <a:xfrm>
            <a:off x="4072559" y="3380225"/>
            <a:ext cx="2165100" cy="394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7" name="Google Shape;117;p15"/>
          <p:cNvSpPr txBox="1">
            <a:spLocks noGrp="1"/>
          </p:cNvSpPr>
          <p:nvPr>
            <p:ph type="subTitle" idx="6"/>
          </p:nvPr>
        </p:nvSpPr>
        <p:spPr>
          <a:xfrm>
            <a:off x="4072561" y="3742950"/>
            <a:ext cx="2165100" cy="53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8" name="Google Shape;118;p15"/>
          <p:cNvSpPr/>
          <p:nvPr/>
        </p:nvSpPr>
        <p:spPr>
          <a:xfrm rot="-5400000">
            <a:off x="-1317079" y="126064"/>
            <a:ext cx="3455113" cy="1727128"/>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931570" y="3439104"/>
            <a:ext cx="3303141" cy="1930201"/>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flipH="1">
            <a:off x="6237650" y="-596640"/>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flipH="1">
            <a:off x="6237650" y="-868251"/>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rot="-5400000" flipH="1">
            <a:off x="7198651" y="2319647"/>
            <a:ext cx="3564673" cy="2083028"/>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23"/>
        <p:cNvGrpSpPr/>
        <p:nvPr/>
      </p:nvGrpSpPr>
      <p:grpSpPr>
        <a:xfrm>
          <a:off x="0" y="0"/>
          <a:ext cx="0" cy="0"/>
          <a:chOff x="0" y="0"/>
          <a:chExt cx="0" cy="0"/>
        </a:xfrm>
      </p:grpSpPr>
      <p:sp>
        <p:nvSpPr>
          <p:cNvPr id="124" name="Google Shape;124;p16"/>
          <p:cNvSpPr txBox="1">
            <a:spLocks noGrp="1"/>
          </p:cNvSpPr>
          <p:nvPr>
            <p:ph type="title"/>
          </p:nvPr>
        </p:nvSpPr>
        <p:spPr>
          <a:xfrm>
            <a:off x="941825" y="2711288"/>
            <a:ext cx="4601700" cy="993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5" name="Google Shape;125;p16"/>
          <p:cNvSpPr txBox="1">
            <a:spLocks noGrp="1"/>
          </p:cNvSpPr>
          <p:nvPr>
            <p:ph type="title" idx="2" hasCustomPrompt="1"/>
          </p:nvPr>
        </p:nvSpPr>
        <p:spPr>
          <a:xfrm>
            <a:off x="941825" y="1869485"/>
            <a:ext cx="15738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26" name="Google Shape;126;p16"/>
          <p:cNvSpPr txBox="1">
            <a:spLocks noGrp="1"/>
          </p:cNvSpPr>
          <p:nvPr>
            <p:ph type="subTitle" idx="1"/>
          </p:nvPr>
        </p:nvSpPr>
        <p:spPr>
          <a:xfrm>
            <a:off x="941825" y="3672063"/>
            <a:ext cx="5173200" cy="36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7" name="Google Shape;127;p16"/>
          <p:cNvSpPr/>
          <p:nvPr/>
        </p:nvSpPr>
        <p:spPr>
          <a:xfrm>
            <a:off x="5323791" y="-163990"/>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5323791" y="-435601"/>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rot="10800000">
            <a:off x="1360865" y="-508015"/>
            <a:ext cx="3564673" cy="2083028"/>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rot="5400000">
            <a:off x="6657703" y="2321787"/>
            <a:ext cx="3546140" cy="1772630"/>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p:nvPr/>
        </p:nvSpPr>
        <p:spPr>
          <a:xfrm>
            <a:off x="4981692" y="4039279"/>
            <a:ext cx="3303140" cy="1930201"/>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4109175" y="1949825"/>
            <a:ext cx="2999700" cy="1609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4" name="Google Shape;134;p17"/>
          <p:cNvSpPr txBox="1">
            <a:spLocks noGrp="1"/>
          </p:cNvSpPr>
          <p:nvPr>
            <p:ph type="title" idx="2" hasCustomPrompt="1"/>
          </p:nvPr>
        </p:nvSpPr>
        <p:spPr>
          <a:xfrm>
            <a:off x="4109175" y="1063960"/>
            <a:ext cx="15738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5" name="Google Shape;135;p17"/>
          <p:cNvSpPr txBox="1">
            <a:spLocks noGrp="1"/>
          </p:cNvSpPr>
          <p:nvPr>
            <p:ph type="subTitle" idx="1"/>
          </p:nvPr>
        </p:nvSpPr>
        <p:spPr>
          <a:xfrm>
            <a:off x="4109175" y="3603450"/>
            <a:ext cx="2999700" cy="476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6" name="Google Shape;136;p17"/>
          <p:cNvSpPr/>
          <p:nvPr/>
        </p:nvSpPr>
        <p:spPr>
          <a:xfrm rot="10800000">
            <a:off x="6074416" y="3761724"/>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p:nvPr/>
        </p:nvSpPr>
        <p:spPr>
          <a:xfrm rot="10800000">
            <a:off x="6074416" y="4033335"/>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7"/>
          <p:cNvSpPr/>
          <p:nvPr/>
        </p:nvSpPr>
        <p:spPr>
          <a:xfrm rot="-5400000">
            <a:off x="6975515" y="1280310"/>
            <a:ext cx="3564673" cy="2083028"/>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7"/>
          <p:cNvSpPr/>
          <p:nvPr/>
        </p:nvSpPr>
        <p:spPr>
          <a:xfrm>
            <a:off x="5587716" y="-772176"/>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1">
  <p:cSld name="BLANK_1_1_1">
    <p:spTree>
      <p:nvGrpSpPr>
        <p:cNvPr id="1" name="Shape 140"/>
        <p:cNvGrpSpPr/>
        <p:nvPr/>
      </p:nvGrpSpPr>
      <p:grpSpPr>
        <a:xfrm>
          <a:off x="0" y="0"/>
          <a:ext cx="0" cy="0"/>
          <a:chOff x="0" y="0"/>
          <a:chExt cx="0" cy="0"/>
        </a:xfrm>
      </p:grpSpPr>
      <p:sp>
        <p:nvSpPr>
          <p:cNvPr id="141" name="Google Shape;141;p18"/>
          <p:cNvSpPr txBox="1">
            <a:spLocks noGrp="1"/>
          </p:cNvSpPr>
          <p:nvPr>
            <p:ph type="title"/>
          </p:nvPr>
        </p:nvSpPr>
        <p:spPr>
          <a:xfrm>
            <a:off x="4212750" y="3045000"/>
            <a:ext cx="4218000" cy="531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solidFill>
                  <a:schemeClr val="accen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2" name="Google Shape;142;p18"/>
          <p:cNvSpPr txBox="1">
            <a:spLocks noGrp="1"/>
          </p:cNvSpPr>
          <p:nvPr>
            <p:ph type="subTitle" idx="1"/>
          </p:nvPr>
        </p:nvSpPr>
        <p:spPr>
          <a:xfrm>
            <a:off x="4212750" y="1566600"/>
            <a:ext cx="4218000" cy="147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3000"/>
              <a:buNone/>
              <a:defRPr sz="2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
        <p:nvSpPr>
          <p:cNvPr id="143" name="Google Shape;143;p18"/>
          <p:cNvSpPr/>
          <p:nvPr/>
        </p:nvSpPr>
        <p:spPr>
          <a:xfrm flipH="1">
            <a:off x="6237650" y="-596640"/>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8"/>
          <p:cNvSpPr/>
          <p:nvPr/>
        </p:nvSpPr>
        <p:spPr>
          <a:xfrm flipH="1">
            <a:off x="6237650" y="-868251"/>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8"/>
          <p:cNvSpPr/>
          <p:nvPr/>
        </p:nvSpPr>
        <p:spPr>
          <a:xfrm rot="-5400000" flipH="1">
            <a:off x="7291151" y="2749435"/>
            <a:ext cx="3564673" cy="2083028"/>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8"/>
          <p:cNvSpPr/>
          <p:nvPr/>
        </p:nvSpPr>
        <p:spPr>
          <a:xfrm rot="10800000">
            <a:off x="6237662" y="4186517"/>
            <a:ext cx="2305570" cy="11524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47"/>
        <p:cNvGrpSpPr/>
        <p:nvPr/>
      </p:nvGrpSpPr>
      <p:grpSpPr>
        <a:xfrm>
          <a:off x="0" y="0"/>
          <a:ext cx="0" cy="0"/>
          <a:chOff x="0" y="0"/>
          <a:chExt cx="0" cy="0"/>
        </a:xfrm>
      </p:grpSpPr>
      <p:sp>
        <p:nvSpPr>
          <p:cNvPr id="148" name="Google Shape;148;p19"/>
          <p:cNvSpPr txBox="1">
            <a:spLocks noGrp="1"/>
          </p:cNvSpPr>
          <p:nvPr>
            <p:ph type="title"/>
          </p:nvPr>
        </p:nvSpPr>
        <p:spPr>
          <a:xfrm>
            <a:off x="1660050" y="3045001"/>
            <a:ext cx="582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9" name="Google Shape;149;p19"/>
          <p:cNvSpPr txBox="1">
            <a:spLocks noGrp="1"/>
          </p:cNvSpPr>
          <p:nvPr>
            <p:ph type="subTitle" idx="1"/>
          </p:nvPr>
        </p:nvSpPr>
        <p:spPr>
          <a:xfrm>
            <a:off x="1660050" y="1566600"/>
            <a:ext cx="5823900" cy="147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25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
        <p:nvSpPr>
          <p:cNvPr id="150" name="Google Shape;150;p19"/>
          <p:cNvSpPr/>
          <p:nvPr/>
        </p:nvSpPr>
        <p:spPr>
          <a:xfrm>
            <a:off x="3296109" y="-97784"/>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9"/>
          <p:cNvSpPr/>
          <p:nvPr/>
        </p:nvSpPr>
        <p:spPr>
          <a:xfrm>
            <a:off x="3547651" y="-41319"/>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152"/>
        <p:cNvGrpSpPr/>
        <p:nvPr/>
      </p:nvGrpSpPr>
      <p:grpSpPr>
        <a:xfrm>
          <a:off x="0" y="0"/>
          <a:ext cx="0" cy="0"/>
          <a:chOff x="0" y="0"/>
          <a:chExt cx="0" cy="0"/>
        </a:xfrm>
      </p:grpSpPr>
      <p:sp>
        <p:nvSpPr>
          <p:cNvPr id="153" name="Google Shape;153;p20"/>
          <p:cNvSpPr txBox="1">
            <a:spLocks noGrp="1"/>
          </p:cNvSpPr>
          <p:nvPr>
            <p:ph type="title"/>
          </p:nvPr>
        </p:nvSpPr>
        <p:spPr>
          <a:xfrm>
            <a:off x="1629135" y="2524900"/>
            <a:ext cx="2447100" cy="42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4" name="Google Shape;154;p20"/>
          <p:cNvSpPr txBox="1">
            <a:spLocks noGrp="1"/>
          </p:cNvSpPr>
          <p:nvPr>
            <p:ph type="title" idx="2"/>
          </p:nvPr>
        </p:nvSpPr>
        <p:spPr>
          <a:xfrm>
            <a:off x="5067783" y="2524900"/>
            <a:ext cx="2447100" cy="42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5" name="Google Shape;155;p20"/>
          <p:cNvSpPr txBox="1">
            <a:spLocks noGrp="1"/>
          </p:cNvSpPr>
          <p:nvPr>
            <p:ph type="subTitle" idx="1"/>
          </p:nvPr>
        </p:nvSpPr>
        <p:spPr>
          <a:xfrm>
            <a:off x="5067788" y="2952650"/>
            <a:ext cx="24471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6" name="Google Shape;156;p20"/>
          <p:cNvSpPr txBox="1">
            <a:spLocks noGrp="1"/>
          </p:cNvSpPr>
          <p:nvPr>
            <p:ph type="subTitle" idx="3"/>
          </p:nvPr>
        </p:nvSpPr>
        <p:spPr>
          <a:xfrm>
            <a:off x="1629112" y="2952650"/>
            <a:ext cx="24471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7" name="Google Shape;157;p20"/>
          <p:cNvSpPr/>
          <p:nvPr/>
        </p:nvSpPr>
        <p:spPr>
          <a:xfrm rot="-5400000">
            <a:off x="7151855" y="3333779"/>
            <a:ext cx="3303141" cy="1930201"/>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0"/>
          <p:cNvSpPr/>
          <p:nvPr/>
        </p:nvSpPr>
        <p:spPr>
          <a:xfrm rot="10800000">
            <a:off x="2844446" y="4223314"/>
            <a:ext cx="3455113" cy="1727128"/>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0"/>
          <p:cNvSpPr txBox="1">
            <a:spLocks noGrp="1"/>
          </p:cNvSpPr>
          <p:nvPr>
            <p:ph type="title" idx="4"/>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0" name="Google Shape;160;p20"/>
          <p:cNvSpPr/>
          <p:nvPr/>
        </p:nvSpPr>
        <p:spPr>
          <a:xfrm rot="-5400000" flipH="1">
            <a:off x="-1665645" y="94730"/>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0"/>
          <p:cNvSpPr/>
          <p:nvPr/>
        </p:nvSpPr>
        <p:spPr>
          <a:xfrm rot="-5400000" flipH="1">
            <a:off x="-1937256" y="94730"/>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0"/>
          <p:cNvSpPr/>
          <p:nvPr/>
        </p:nvSpPr>
        <p:spPr>
          <a:xfrm rot="5400000" flipH="1">
            <a:off x="-659977" y="3340456"/>
            <a:ext cx="1866013" cy="1090411"/>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0"/>
          <p:cNvSpPr/>
          <p:nvPr/>
        </p:nvSpPr>
        <p:spPr>
          <a:xfrm>
            <a:off x="7220829" y="-411028"/>
            <a:ext cx="2406326" cy="120286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1938900" y="2775025"/>
            <a:ext cx="52662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3785100" y="1833313"/>
            <a:ext cx="1573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a:off x="1938900" y="3716738"/>
            <a:ext cx="5266200" cy="36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3" name="Google Shape;23;p3"/>
          <p:cNvSpPr/>
          <p:nvPr/>
        </p:nvSpPr>
        <p:spPr>
          <a:xfrm>
            <a:off x="259466" y="-337265"/>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259466" y="-608876"/>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1214485" y="997747"/>
            <a:ext cx="3564673" cy="2083028"/>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5192116" y="-608875"/>
            <a:ext cx="3546140" cy="1772630"/>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7000992" y="800779"/>
            <a:ext cx="3303141" cy="1930201"/>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1">
  <p:cSld name="CUSTOM_5_1">
    <p:spTree>
      <p:nvGrpSpPr>
        <p:cNvPr id="1" name="Shape 164"/>
        <p:cNvGrpSpPr/>
        <p:nvPr/>
      </p:nvGrpSpPr>
      <p:grpSpPr>
        <a:xfrm>
          <a:off x="0" y="0"/>
          <a:ext cx="0" cy="0"/>
          <a:chOff x="0" y="0"/>
          <a:chExt cx="0" cy="0"/>
        </a:xfrm>
      </p:grpSpPr>
      <p:sp>
        <p:nvSpPr>
          <p:cNvPr id="165" name="Google Shape;165;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6" name="Google Shape;166;p21"/>
          <p:cNvSpPr txBox="1">
            <a:spLocks noGrp="1"/>
          </p:cNvSpPr>
          <p:nvPr>
            <p:ph type="title" idx="2"/>
          </p:nvPr>
        </p:nvSpPr>
        <p:spPr>
          <a:xfrm>
            <a:off x="5792895" y="1720383"/>
            <a:ext cx="1575900" cy="42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7" name="Google Shape;167;p21"/>
          <p:cNvSpPr txBox="1">
            <a:spLocks noGrp="1"/>
          </p:cNvSpPr>
          <p:nvPr>
            <p:ph type="subTitle" idx="1"/>
          </p:nvPr>
        </p:nvSpPr>
        <p:spPr>
          <a:xfrm>
            <a:off x="5792897" y="2236258"/>
            <a:ext cx="2095800" cy="53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8" name="Google Shape;168;p21"/>
          <p:cNvSpPr txBox="1">
            <a:spLocks noGrp="1"/>
          </p:cNvSpPr>
          <p:nvPr>
            <p:ph type="title" idx="3"/>
          </p:nvPr>
        </p:nvSpPr>
        <p:spPr>
          <a:xfrm>
            <a:off x="5792895" y="3066183"/>
            <a:ext cx="1575900" cy="42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9" name="Google Shape;169;p21"/>
          <p:cNvSpPr txBox="1">
            <a:spLocks noGrp="1"/>
          </p:cNvSpPr>
          <p:nvPr>
            <p:ph type="subTitle" idx="4"/>
          </p:nvPr>
        </p:nvSpPr>
        <p:spPr>
          <a:xfrm>
            <a:off x="5792897" y="3581983"/>
            <a:ext cx="2095800" cy="53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0" name="Google Shape;170;p21"/>
          <p:cNvSpPr txBox="1">
            <a:spLocks noGrp="1"/>
          </p:cNvSpPr>
          <p:nvPr>
            <p:ph type="title" idx="5"/>
          </p:nvPr>
        </p:nvSpPr>
        <p:spPr>
          <a:xfrm>
            <a:off x="2503772" y="1720383"/>
            <a:ext cx="1575900" cy="42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1" name="Google Shape;171;p21"/>
          <p:cNvSpPr txBox="1">
            <a:spLocks noGrp="1"/>
          </p:cNvSpPr>
          <p:nvPr>
            <p:ph type="subTitle" idx="6"/>
          </p:nvPr>
        </p:nvSpPr>
        <p:spPr>
          <a:xfrm>
            <a:off x="2503772" y="2236183"/>
            <a:ext cx="2095800" cy="53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2" name="Google Shape;172;p21"/>
          <p:cNvSpPr txBox="1">
            <a:spLocks noGrp="1"/>
          </p:cNvSpPr>
          <p:nvPr>
            <p:ph type="title" idx="7"/>
          </p:nvPr>
        </p:nvSpPr>
        <p:spPr>
          <a:xfrm>
            <a:off x="2503772" y="3066183"/>
            <a:ext cx="1575900" cy="42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3" name="Google Shape;173;p21"/>
          <p:cNvSpPr txBox="1">
            <a:spLocks noGrp="1"/>
          </p:cNvSpPr>
          <p:nvPr>
            <p:ph type="subTitle" idx="8"/>
          </p:nvPr>
        </p:nvSpPr>
        <p:spPr>
          <a:xfrm>
            <a:off x="2503772" y="3581908"/>
            <a:ext cx="2095800" cy="53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4" name="Google Shape;174;p21"/>
          <p:cNvSpPr/>
          <p:nvPr/>
        </p:nvSpPr>
        <p:spPr>
          <a:xfrm rot="10800000">
            <a:off x="-897245" y="3954400"/>
            <a:ext cx="3220942" cy="1610071"/>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1"/>
          <p:cNvSpPr/>
          <p:nvPr/>
        </p:nvSpPr>
        <p:spPr>
          <a:xfrm rot="-5400000">
            <a:off x="7639050" y="328944"/>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1"/>
          <p:cNvSpPr/>
          <p:nvPr/>
        </p:nvSpPr>
        <p:spPr>
          <a:xfrm rot="-5400000">
            <a:off x="-1381837" y="112658"/>
            <a:ext cx="3009008" cy="1504130"/>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1"/>
          <p:cNvSpPr/>
          <p:nvPr/>
        </p:nvSpPr>
        <p:spPr>
          <a:xfrm rot="10800000">
            <a:off x="7277987" y="4411979"/>
            <a:ext cx="2305570" cy="11524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178"/>
        <p:cNvGrpSpPr/>
        <p:nvPr/>
      </p:nvGrpSpPr>
      <p:grpSpPr>
        <a:xfrm>
          <a:off x="0" y="0"/>
          <a:ext cx="0" cy="0"/>
          <a:chOff x="0" y="0"/>
          <a:chExt cx="0" cy="0"/>
        </a:xfrm>
      </p:grpSpPr>
      <p:sp>
        <p:nvSpPr>
          <p:cNvPr id="179" name="Google Shape;179;p22"/>
          <p:cNvSpPr/>
          <p:nvPr/>
        </p:nvSpPr>
        <p:spPr>
          <a:xfrm rot="-5400000">
            <a:off x="-1745654" y="3593164"/>
            <a:ext cx="3455113" cy="1727128"/>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845480" y="4051354"/>
            <a:ext cx="3303141" cy="1930201"/>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flipH="1">
            <a:off x="-486525" y="-710240"/>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flipH="1">
            <a:off x="-486525" y="-981851"/>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rot="-5400000" flipH="1">
            <a:off x="7201601" y="-376828"/>
            <a:ext cx="3564673" cy="2083028"/>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txBox="1">
            <a:spLocks noGrp="1"/>
          </p:cNvSpPr>
          <p:nvPr>
            <p:ph type="title" hasCustomPrompt="1"/>
          </p:nvPr>
        </p:nvSpPr>
        <p:spPr>
          <a:xfrm>
            <a:off x="1050000" y="1639606"/>
            <a:ext cx="19533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5" name="Google Shape;185;p22"/>
          <p:cNvSpPr txBox="1">
            <a:spLocks noGrp="1"/>
          </p:cNvSpPr>
          <p:nvPr>
            <p:ph type="subTitle" idx="1"/>
          </p:nvPr>
        </p:nvSpPr>
        <p:spPr>
          <a:xfrm>
            <a:off x="845475" y="2915250"/>
            <a:ext cx="2362200" cy="60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86" name="Google Shape;186;p22"/>
          <p:cNvSpPr txBox="1">
            <a:spLocks noGrp="1"/>
          </p:cNvSpPr>
          <p:nvPr>
            <p:ph type="title" idx="2" hasCustomPrompt="1"/>
          </p:nvPr>
        </p:nvSpPr>
        <p:spPr>
          <a:xfrm>
            <a:off x="3595350" y="1639606"/>
            <a:ext cx="19533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7" name="Google Shape;187;p22"/>
          <p:cNvSpPr txBox="1">
            <a:spLocks noGrp="1"/>
          </p:cNvSpPr>
          <p:nvPr>
            <p:ph type="subTitle" idx="3"/>
          </p:nvPr>
        </p:nvSpPr>
        <p:spPr>
          <a:xfrm>
            <a:off x="3390825" y="2915250"/>
            <a:ext cx="2362200" cy="60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88" name="Google Shape;188;p22"/>
          <p:cNvSpPr txBox="1">
            <a:spLocks noGrp="1"/>
          </p:cNvSpPr>
          <p:nvPr>
            <p:ph type="title" idx="4" hasCustomPrompt="1"/>
          </p:nvPr>
        </p:nvSpPr>
        <p:spPr>
          <a:xfrm>
            <a:off x="6140700" y="1639606"/>
            <a:ext cx="19533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9" name="Google Shape;189;p22"/>
          <p:cNvSpPr txBox="1">
            <a:spLocks noGrp="1"/>
          </p:cNvSpPr>
          <p:nvPr>
            <p:ph type="subTitle" idx="5"/>
          </p:nvPr>
        </p:nvSpPr>
        <p:spPr>
          <a:xfrm>
            <a:off x="5936175" y="2915250"/>
            <a:ext cx="2362200" cy="60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90" name="Google Shape;190;p22"/>
          <p:cNvSpPr txBox="1">
            <a:spLocks noGrp="1"/>
          </p:cNvSpPr>
          <p:nvPr>
            <p:ph type="subTitle" idx="6"/>
          </p:nvPr>
        </p:nvSpPr>
        <p:spPr>
          <a:xfrm>
            <a:off x="3747000" y="2486669"/>
            <a:ext cx="1650000" cy="3504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2000">
                <a:latin typeface="Fjalla One"/>
                <a:ea typeface="Fjalla One"/>
                <a:cs typeface="Fjalla One"/>
                <a:sym typeface="Fjalla 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91" name="Google Shape;191;p22"/>
          <p:cNvSpPr txBox="1">
            <a:spLocks noGrp="1"/>
          </p:cNvSpPr>
          <p:nvPr>
            <p:ph type="subTitle" idx="7"/>
          </p:nvPr>
        </p:nvSpPr>
        <p:spPr>
          <a:xfrm>
            <a:off x="1201575" y="2486669"/>
            <a:ext cx="1650000" cy="35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2000">
                <a:latin typeface="Fjalla One"/>
                <a:ea typeface="Fjalla One"/>
                <a:cs typeface="Fjalla One"/>
                <a:sym typeface="Fjalla 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92" name="Google Shape;192;p22"/>
          <p:cNvSpPr txBox="1">
            <a:spLocks noGrp="1"/>
          </p:cNvSpPr>
          <p:nvPr>
            <p:ph type="subTitle" idx="8"/>
          </p:nvPr>
        </p:nvSpPr>
        <p:spPr>
          <a:xfrm>
            <a:off x="6292425" y="2486669"/>
            <a:ext cx="1650000" cy="35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2000">
                <a:latin typeface="Fjalla One"/>
                <a:ea typeface="Fjalla One"/>
                <a:cs typeface="Fjalla One"/>
                <a:sym typeface="Fjalla 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93" name="Google Shape;193;p22"/>
          <p:cNvSpPr/>
          <p:nvPr/>
        </p:nvSpPr>
        <p:spPr>
          <a:xfrm rot="10800000" flipH="1">
            <a:off x="5936175" y="3911549"/>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rot="10800000" flipH="1">
            <a:off x="5936175" y="4183160"/>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rot="10800000" flipH="1">
            <a:off x="5941542" y="-461563"/>
            <a:ext cx="2000893" cy="1169229"/>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1">
  <p:cSld name="BIG_NUMBER_1">
    <p:spTree>
      <p:nvGrpSpPr>
        <p:cNvPr id="1" name="Shape 196"/>
        <p:cNvGrpSpPr/>
        <p:nvPr/>
      </p:nvGrpSpPr>
      <p:grpSpPr>
        <a:xfrm>
          <a:off x="0" y="0"/>
          <a:ext cx="0" cy="0"/>
          <a:chOff x="0" y="0"/>
          <a:chExt cx="0" cy="0"/>
        </a:xfrm>
      </p:grpSpPr>
      <p:sp>
        <p:nvSpPr>
          <p:cNvPr id="197" name="Google Shape;197;p23"/>
          <p:cNvSpPr txBox="1">
            <a:spLocks noGrp="1"/>
          </p:cNvSpPr>
          <p:nvPr>
            <p:ph type="title" hasCustomPrompt="1"/>
          </p:nvPr>
        </p:nvSpPr>
        <p:spPr>
          <a:xfrm>
            <a:off x="4069000" y="1521838"/>
            <a:ext cx="3618600" cy="1614900"/>
          </a:xfrm>
          <a:prstGeom prst="rect">
            <a:avLst/>
          </a:prstGeom>
        </p:spPr>
        <p:txBody>
          <a:bodyPr spcFirstLastPara="1" wrap="square" lIns="91425" tIns="91425" rIns="91425" bIns="91425" anchor="ctr" anchorCtr="0">
            <a:noAutofit/>
          </a:bodyPr>
          <a:lstStyle>
            <a:lvl1pPr lvl="0" rtl="0">
              <a:spcBef>
                <a:spcPts val="0"/>
              </a:spcBef>
              <a:spcAft>
                <a:spcPts val="0"/>
              </a:spcAft>
              <a:buSzPts val="9600"/>
              <a:buNone/>
              <a:defRPr sz="11000">
                <a:solidFill>
                  <a:schemeClr val="accent1"/>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198" name="Google Shape;198;p23"/>
          <p:cNvSpPr txBox="1">
            <a:spLocks noGrp="1"/>
          </p:cNvSpPr>
          <p:nvPr>
            <p:ph type="subTitle" idx="1"/>
          </p:nvPr>
        </p:nvSpPr>
        <p:spPr>
          <a:xfrm>
            <a:off x="4069000" y="3029163"/>
            <a:ext cx="3618600" cy="5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199" name="Google Shape;199;p23"/>
          <p:cNvSpPr/>
          <p:nvPr/>
        </p:nvSpPr>
        <p:spPr>
          <a:xfrm rot="5400000" flipH="1">
            <a:off x="7344870" y="1933966"/>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3"/>
          <p:cNvSpPr/>
          <p:nvPr/>
        </p:nvSpPr>
        <p:spPr>
          <a:xfrm rot="5400000" flipH="1">
            <a:off x="7665686" y="2059706"/>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3"/>
          <p:cNvSpPr/>
          <p:nvPr/>
        </p:nvSpPr>
        <p:spPr>
          <a:xfrm rot="10800000">
            <a:off x="6147296" y="3708427"/>
            <a:ext cx="3455113" cy="1727128"/>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3"/>
          <p:cNvSpPr/>
          <p:nvPr/>
        </p:nvSpPr>
        <p:spPr>
          <a:xfrm rot="10800000">
            <a:off x="6223280" y="-425596"/>
            <a:ext cx="3303141" cy="1930201"/>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1">
  <p:cSld name="CAPTION_ONLY_1">
    <p:spTree>
      <p:nvGrpSpPr>
        <p:cNvPr id="1" name="Shape 203"/>
        <p:cNvGrpSpPr/>
        <p:nvPr/>
      </p:nvGrpSpPr>
      <p:grpSpPr>
        <a:xfrm>
          <a:off x="0" y="0"/>
          <a:ext cx="0" cy="0"/>
          <a:chOff x="0" y="0"/>
          <a:chExt cx="0" cy="0"/>
        </a:xfrm>
      </p:grpSpPr>
      <p:sp>
        <p:nvSpPr>
          <p:cNvPr id="204" name="Google Shape;204;p24"/>
          <p:cNvSpPr txBox="1">
            <a:spLocks noGrp="1"/>
          </p:cNvSpPr>
          <p:nvPr>
            <p:ph type="title"/>
          </p:nvPr>
        </p:nvSpPr>
        <p:spPr>
          <a:xfrm>
            <a:off x="3188275" y="3815400"/>
            <a:ext cx="5242500" cy="756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205" name="Google Shape;205;p24"/>
          <p:cNvGrpSpPr/>
          <p:nvPr/>
        </p:nvGrpSpPr>
        <p:grpSpPr>
          <a:xfrm rot="10800000">
            <a:off x="8076375" y="-380601"/>
            <a:ext cx="1666100" cy="2622681"/>
            <a:chOff x="-371550" y="1260424"/>
            <a:chExt cx="1666100" cy="2622681"/>
          </a:xfrm>
        </p:grpSpPr>
        <p:sp>
          <p:nvSpPr>
            <p:cNvPr id="206" name="Google Shape;206;p24"/>
            <p:cNvSpPr/>
            <p:nvPr/>
          </p:nvSpPr>
          <p:spPr>
            <a:xfrm rot="5400000">
              <a:off x="-783077" y="1805478"/>
              <a:ext cx="2622681" cy="1532572"/>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rot="-5400000">
              <a:off x="-849506" y="2094083"/>
              <a:ext cx="1911349" cy="95543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 name="Google Shape;208;p24"/>
          <p:cNvSpPr/>
          <p:nvPr/>
        </p:nvSpPr>
        <p:spPr>
          <a:xfrm rot="-5400000" flipH="1">
            <a:off x="-1400795" y="3224605"/>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rot="-5400000" flipH="1">
            <a:off x="-1672406" y="3224605"/>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210"/>
        <p:cNvGrpSpPr/>
        <p:nvPr/>
      </p:nvGrpSpPr>
      <p:grpSpPr>
        <a:xfrm>
          <a:off x="0" y="0"/>
          <a:ext cx="0" cy="0"/>
          <a:chOff x="0" y="0"/>
          <a:chExt cx="0" cy="0"/>
        </a:xfrm>
      </p:grpSpPr>
      <p:sp>
        <p:nvSpPr>
          <p:cNvPr id="211" name="Google Shape;211;p25"/>
          <p:cNvSpPr/>
          <p:nvPr/>
        </p:nvSpPr>
        <p:spPr>
          <a:xfrm flipH="1">
            <a:off x="-355156" y="-411025"/>
            <a:ext cx="2010947" cy="100522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5"/>
          <p:cNvSpPr/>
          <p:nvPr/>
        </p:nvSpPr>
        <p:spPr>
          <a:xfrm rot="5400000" flipH="1">
            <a:off x="-782962" y="610497"/>
            <a:ext cx="1809290" cy="105726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5"/>
          <p:cNvSpPr/>
          <p:nvPr/>
        </p:nvSpPr>
        <p:spPr>
          <a:xfrm rot="5400000">
            <a:off x="7847462" y="-36258"/>
            <a:ext cx="2305570" cy="11524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215"/>
        <p:cNvGrpSpPr/>
        <p:nvPr/>
      </p:nvGrpSpPr>
      <p:grpSpPr>
        <a:xfrm>
          <a:off x="0" y="0"/>
          <a:ext cx="0" cy="0"/>
          <a:chOff x="0" y="0"/>
          <a:chExt cx="0" cy="0"/>
        </a:xfrm>
      </p:grpSpPr>
      <p:sp>
        <p:nvSpPr>
          <p:cNvPr id="216" name="Google Shape;216;p26"/>
          <p:cNvSpPr txBox="1">
            <a:spLocks noGrp="1"/>
          </p:cNvSpPr>
          <p:nvPr>
            <p:ph type="title"/>
          </p:nvPr>
        </p:nvSpPr>
        <p:spPr>
          <a:xfrm>
            <a:off x="720000" y="1316303"/>
            <a:ext cx="3971700" cy="1506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7" name="Google Shape;217;p26"/>
          <p:cNvSpPr txBox="1">
            <a:spLocks noGrp="1"/>
          </p:cNvSpPr>
          <p:nvPr>
            <p:ph type="subTitle" idx="1"/>
          </p:nvPr>
        </p:nvSpPr>
        <p:spPr>
          <a:xfrm>
            <a:off x="720000" y="2822488"/>
            <a:ext cx="3971700" cy="1004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8" name="Google Shape;218;p26"/>
          <p:cNvSpPr/>
          <p:nvPr/>
        </p:nvSpPr>
        <p:spPr>
          <a:xfrm>
            <a:off x="-555893" y="-272859"/>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p:nvPr/>
        </p:nvSpPr>
        <p:spPr>
          <a:xfrm>
            <a:off x="-304351" y="-216394"/>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220"/>
        <p:cNvGrpSpPr/>
        <p:nvPr/>
      </p:nvGrpSpPr>
      <p:grpSpPr>
        <a:xfrm>
          <a:off x="0" y="0"/>
          <a:ext cx="0" cy="0"/>
          <a:chOff x="0" y="0"/>
          <a:chExt cx="0" cy="0"/>
        </a:xfrm>
      </p:grpSpPr>
      <p:sp>
        <p:nvSpPr>
          <p:cNvPr id="221" name="Google Shape;221;p27"/>
          <p:cNvSpPr txBox="1">
            <a:spLocks noGrp="1"/>
          </p:cNvSpPr>
          <p:nvPr>
            <p:ph type="title"/>
          </p:nvPr>
        </p:nvSpPr>
        <p:spPr>
          <a:xfrm>
            <a:off x="4836000" y="1662600"/>
            <a:ext cx="3342900" cy="738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2" name="Google Shape;222;p27"/>
          <p:cNvSpPr txBox="1">
            <a:spLocks noGrp="1"/>
          </p:cNvSpPr>
          <p:nvPr>
            <p:ph type="subTitle" idx="1"/>
          </p:nvPr>
        </p:nvSpPr>
        <p:spPr>
          <a:xfrm>
            <a:off x="4836000" y="2400625"/>
            <a:ext cx="3342900" cy="1080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3" name="Google Shape;223;p27"/>
          <p:cNvSpPr/>
          <p:nvPr/>
        </p:nvSpPr>
        <p:spPr>
          <a:xfrm>
            <a:off x="6118774" y="-464475"/>
            <a:ext cx="3022674" cy="1510962"/>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p:nvPr/>
        </p:nvSpPr>
        <p:spPr>
          <a:xfrm rot="-5400000">
            <a:off x="7465791" y="477886"/>
            <a:ext cx="2815583" cy="164529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225"/>
        <p:cNvGrpSpPr/>
        <p:nvPr/>
      </p:nvGrpSpPr>
      <p:grpSpPr>
        <a:xfrm>
          <a:off x="0" y="0"/>
          <a:ext cx="0" cy="0"/>
          <a:chOff x="0" y="0"/>
          <a:chExt cx="0" cy="0"/>
        </a:xfrm>
      </p:grpSpPr>
      <p:sp>
        <p:nvSpPr>
          <p:cNvPr id="226" name="Google Shape;226;p28"/>
          <p:cNvSpPr txBox="1">
            <a:spLocks noGrp="1"/>
          </p:cNvSpPr>
          <p:nvPr>
            <p:ph type="title"/>
          </p:nvPr>
        </p:nvSpPr>
        <p:spPr>
          <a:xfrm>
            <a:off x="959885" y="1662600"/>
            <a:ext cx="3690300" cy="738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7" name="Google Shape;227;p28"/>
          <p:cNvSpPr txBox="1">
            <a:spLocks noGrp="1"/>
          </p:cNvSpPr>
          <p:nvPr>
            <p:ph type="subTitle" idx="1"/>
          </p:nvPr>
        </p:nvSpPr>
        <p:spPr>
          <a:xfrm>
            <a:off x="959885" y="2400613"/>
            <a:ext cx="3342900" cy="1080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8" name="Google Shape;228;p28"/>
          <p:cNvSpPr/>
          <p:nvPr/>
        </p:nvSpPr>
        <p:spPr>
          <a:xfrm rot="10800000">
            <a:off x="12" y="4140375"/>
            <a:ext cx="3022674" cy="1510962"/>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rot="10800000">
            <a:off x="-279959" y="-548776"/>
            <a:ext cx="2815583" cy="164529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8"/>
          <p:cNvSpPr/>
          <p:nvPr/>
        </p:nvSpPr>
        <p:spPr>
          <a:xfrm rot="5400000" flipH="1">
            <a:off x="7137344" y="3370205"/>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rot="5400000" flipH="1">
            <a:off x="7408955" y="3370205"/>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8"/>
          <p:cNvSpPr/>
          <p:nvPr/>
        </p:nvSpPr>
        <p:spPr>
          <a:xfrm rot="5400000">
            <a:off x="-729900" y="3291725"/>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3">
  <p:cSld name="CUSTOM_4_1_1">
    <p:spTree>
      <p:nvGrpSpPr>
        <p:cNvPr id="1" name="Shape 233"/>
        <p:cNvGrpSpPr/>
        <p:nvPr/>
      </p:nvGrpSpPr>
      <p:grpSpPr>
        <a:xfrm>
          <a:off x="0" y="0"/>
          <a:ext cx="0" cy="0"/>
          <a:chOff x="0" y="0"/>
          <a:chExt cx="0" cy="0"/>
        </a:xfrm>
      </p:grpSpPr>
      <p:sp>
        <p:nvSpPr>
          <p:cNvPr id="234" name="Google Shape;234;p29"/>
          <p:cNvSpPr txBox="1">
            <a:spLocks noGrp="1"/>
          </p:cNvSpPr>
          <p:nvPr>
            <p:ph type="title"/>
          </p:nvPr>
        </p:nvSpPr>
        <p:spPr>
          <a:xfrm>
            <a:off x="4330735" y="1249663"/>
            <a:ext cx="3690300" cy="738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5" name="Google Shape;235;p29"/>
          <p:cNvSpPr txBox="1">
            <a:spLocks noGrp="1"/>
          </p:cNvSpPr>
          <p:nvPr>
            <p:ph type="subTitle" idx="1"/>
          </p:nvPr>
        </p:nvSpPr>
        <p:spPr>
          <a:xfrm>
            <a:off x="4330725" y="2030850"/>
            <a:ext cx="4214400" cy="186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
        <p:nvSpPr>
          <p:cNvPr id="236" name="Google Shape;236;p29"/>
          <p:cNvSpPr/>
          <p:nvPr/>
        </p:nvSpPr>
        <p:spPr>
          <a:xfrm>
            <a:off x="-896150" y="-337265"/>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rot="10800000">
            <a:off x="-567945" y="4181037"/>
            <a:ext cx="3220942" cy="1610071"/>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896150" y="-608876"/>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2805275" y="4406469"/>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rot="5400000">
            <a:off x="7337974" y="-123663"/>
            <a:ext cx="3022674" cy="1510962"/>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3320100" y="-879517"/>
            <a:ext cx="3009008" cy="1504130"/>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rot="10800000">
            <a:off x="6329088" y="4286971"/>
            <a:ext cx="3009008" cy="1504130"/>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1">
  <p:cSld name="CUSTOM_10">
    <p:spTree>
      <p:nvGrpSpPr>
        <p:cNvPr id="1" name="Shape 243"/>
        <p:cNvGrpSpPr/>
        <p:nvPr/>
      </p:nvGrpSpPr>
      <p:grpSpPr>
        <a:xfrm>
          <a:off x="0" y="0"/>
          <a:ext cx="0" cy="0"/>
          <a:chOff x="0" y="0"/>
          <a:chExt cx="0" cy="0"/>
        </a:xfrm>
      </p:grpSpPr>
      <p:sp>
        <p:nvSpPr>
          <p:cNvPr id="244" name="Google Shape;244;p30"/>
          <p:cNvSpPr/>
          <p:nvPr/>
        </p:nvSpPr>
        <p:spPr>
          <a:xfrm>
            <a:off x="7220829" y="-411028"/>
            <a:ext cx="2406326" cy="120286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0"/>
          <p:cNvSpPr/>
          <p:nvPr/>
        </p:nvSpPr>
        <p:spPr>
          <a:xfrm rot="-5400000">
            <a:off x="7974050" y="811350"/>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0"/>
          <p:cNvSpPr/>
          <p:nvPr/>
        </p:nvSpPr>
        <p:spPr>
          <a:xfrm>
            <a:off x="-555893" y="-272859"/>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0"/>
          <p:cNvSpPr txBox="1">
            <a:spLocks noGrp="1"/>
          </p:cNvSpPr>
          <p:nvPr>
            <p:ph type="body" idx="1"/>
          </p:nvPr>
        </p:nvSpPr>
        <p:spPr>
          <a:xfrm>
            <a:off x="720000" y="1490963"/>
            <a:ext cx="3852000" cy="3070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250"/>
            </a:lvl1pPr>
            <a:lvl2pPr marL="914400" lvl="1" indent="-304800" rtl="0">
              <a:lnSpc>
                <a:spcPct val="115000"/>
              </a:lnSpc>
              <a:spcBef>
                <a:spcPts val="0"/>
              </a:spcBef>
              <a:spcAft>
                <a:spcPts val="0"/>
              </a:spcAft>
              <a:buSzPts val="1200"/>
              <a:buFont typeface="Roboto Condensed"/>
              <a:buChar char="○"/>
              <a:defRPr/>
            </a:lvl2pPr>
            <a:lvl3pPr marL="1371600" lvl="2" indent="-304800" rtl="0">
              <a:lnSpc>
                <a:spcPct val="115000"/>
              </a:lnSpc>
              <a:spcBef>
                <a:spcPts val="1600"/>
              </a:spcBef>
              <a:spcAft>
                <a:spcPts val="0"/>
              </a:spcAft>
              <a:buSzPts val="1200"/>
              <a:buFont typeface="Roboto Condensed"/>
              <a:buChar char="■"/>
              <a:defRPr/>
            </a:lvl3pPr>
            <a:lvl4pPr marL="1828800" lvl="3" indent="-304800" rtl="0">
              <a:lnSpc>
                <a:spcPct val="115000"/>
              </a:lnSpc>
              <a:spcBef>
                <a:spcPts val="1600"/>
              </a:spcBef>
              <a:spcAft>
                <a:spcPts val="0"/>
              </a:spcAft>
              <a:buSzPts val="1200"/>
              <a:buFont typeface="Roboto Condensed"/>
              <a:buChar char="●"/>
              <a:defRPr/>
            </a:lvl4pPr>
            <a:lvl5pPr marL="2286000" lvl="4" indent="-304800" rtl="0">
              <a:lnSpc>
                <a:spcPct val="115000"/>
              </a:lnSpc>
              <a:spcBef>
                <a:spcPts val="1600"/>
              </a:spcBef>
              <a:spcAft>
                <a:spcPts val="0"/>
              </a:spcAft>
              <a:buSzPts val="1200"/>
              <a:buFont typeface="Roboto Condensed"/>
              <a:buChar char="○"/>
              <a:defRPr/>
            </a:lvl5pPr>
            <a:lvl6pPr marL="2743200" lvl="5" indent="-304800" rtl="0">
              <a:lnSpc>
                <a:spcPct val="115000"/>
              </a:lnSpc>
              <a:spcBef>
                <a:spcPts val="1600"/>
              </a:spcBef>
              <a:spcAft>
                <a:spcPts val="0"/>
              </a:spcAft>
              <a:buSzPts val="1200"/>
              <a:buFont typeface="Roboto Condensed"/>
              <a:buChar char="■"/>
              <a:defRPr/>
            </a:lvl6pPr>
            <a:lvl7pPr marL="3200400" lvl="6" indent="-304800" rtl="0">
              <a:lnSpc>
                <a:spcPct val="115000"/>
              </a:lnSpc>
              <a:spcBef>
                <a:spcPts val="1600"/>
              </a:spcBef>
              <a:spcAft>
                <a:spcPts val="0"/>
              </a:spcAft>
              <a:buSzPts val="1200"/>
              <a:buFont typeface="Roboto Condensed"/>
              <a:buChar char="●"/>
              <a:defRPr/>
            </a:lvl7pPr>
            <a:lvl8pPr marL="3657600" lvl="7" indent="-304800" rtl="0">
              <a:lnSpc>
                <a:spcPct val="115000"/>
              </a:lnSpc>
              <a:spcBef>
                <a:spcPts val="1600"/>
              </a:spcBef>
              <a:spcAft>
                <a:spcPts val="0"/>
              </a:spcAft>
              <a:buSzPts val="1200"/>
              <a:buFont typeface="Roboto Condensed"/>
              <a:buChar char="○"/>
              <a:defRPr/>
            </a:lvl8pPr>
            <a:lvl9pPr marL="4114800" lvl="8" indent="-304800" rtl="0">
              <a:lnSpc>
                <a:spcPct val="115000"/>
              </a:lnSpc>
              <a:spcBef>
                <a:spcPts val="1600"/>
              </a:spcBef>
              <a:spcAft>
                <a:spcPts val="1600"/>
              </a:spcAft>
              <a:buSzPts val="1200"/>
              <a:buFont typeface="Roboto Condensed"/>
              <a:buChar char="■"/>
              <a:defRPr/>
            </a:lvl9pPr>
          </a:lstStyle>
          <a:p>
            <a:endParaRPr/>
          </a:p>
        </p:txBody>
      </p:sp>
      <p:sp>
        <p:nvSpPr>
          <p:cNvPr id="248" name="Google Shape;248;p30"/>
          <p:cNvSpPr txBox="1">
            <a:spLocks noGrp="1"/>
          </p:cNvSpPr>
          <p:nvPr>
            <p:ph type="body" idx="2"/>
          </p:nvPr>
        </p:nvSpPr>
        <p:spPr>
          <a:xfrm>
            <a:off x="4705136" y="1490963"/>
            <a:ext cx="3718800" cy="3070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2500" b="1">
                <a:latin typeface="Fjalla One"/>
                <a:ea typeface="Fjalla One"/>
                <a:cs typeface="Fjalla One"/>
                <a:sym typeface="Fjalla One"/>
              </a:defRPr>
            </a:lvl1pPr>
            <a:lvl2pPr marL="914400" lvl="1" indent="-304800" rtl="0">
              <a:lnSpc>
                <a:spcPct val="115000"/>
              </a:lnSpc>
              <a:spcBef>
                <a:spcPts val="0"/>
              </a:spcBef>
              <a:spcAft>
                <a:spcPts val="0"/>
              </a:spcAft>
              <a:buSzPts val="1200"/>
              <a:buFont typeface="Roboto Condensed"/>
              <a:buChar char="○"/>
              <a:defRPr/>
            </a:lvl2pPr>
            <a:lvl3pPr marL="1371600" lvl="2" indent="-304800" rtl="0">
              <a:lnSpc>
                <a:spcPct val="115000"/>
              </a:lnSpc>
              <a:spcBef>
                <a:spcPts val="1600"/>
              </a:spcBef>
              <a:spcAft>
                <a:spcPts val="0"/>
              </a:spcAft>
              <a:buSzPts val="1200"/>
              <a:buFont typeface="Roboto Condensed"/>
              <a:buChar char="■"/>
              <a:defRPr/>
            </a:lvl3pPr>
            <a:lvl4pPr marL="1828800" lvl="3" indent="-304800" rtl="0">
              <a:lnSpc>
                <a:spcPct val="115000"/>
              </a:lnSpc>
              <a:spcBef>
                <a:spcPts val="1600"/>
              </a:spcBef>
              <a:spcAft>
                <a:spcPts val="0"/>
              </a:spcAft>
              <a:buSzPts val="1200"/>
              <a:buFont typeface="Roboto Condensed"/>
              <a:buChar char="●"/>
              <a:defRPr/>
            </a:lvl4pPr>
            <a:lvl5pPr marL="2286000" lvl="4" indent="-304800" rtl="0">
              <a:lnSpc>
                <a:spcPct val="115000"/>
              </a:lnSpc>
              <a:spcBef>
                <a:spcPts val="1600"/>
              </a:spcBef>
              <a:spcAft>
                <a:spcPts val="0"/>
              </a:spcAft>
              <a:buSzPts val="1200"/>
              <a:buFont typeface="Roboto Condensed"/>
              <a:buChar char="○"/>
              <a:defRPr/>
            </a:lvl5pPr>
            <a:lvl6pPr marL="2743200" lvl="5" indent="-304800" rtl="0">
              <a:lnSpc>
                <a:spcPct val="115000"/>
              </a:lnSpc>
              <a:spcBef>
                <a:spcPts val="1600"/>
              </a:spcBef>
              <a:spcAft>
                <a:spcPts val="0"/>
              </a:spcAft>
              <a:buSzPts val="1200"/>
              <a:buFont typeface="Roboto Condensed"/>
              <a:buChar char="■"/>
              <a:defRPr/>
            </a:lvl6pPr>
            <a:lvl7pPr marL="3200400" lvl="6" indent="-304800" rtl="0">
              <a:lnSpc>
                <a:spcPct val="115000"/>
              </a:lnSpc>
              <a:spcBef>
                <a:spcPts val="1600"/>
              </a:spcBef>
              <a:spcAft>
                <a:spcPts val="0"/>
              </a:spcAft>
              <a:buSzPts val="1200"/>
              <a:buFont typeface="Roboto Condensed"/>
              <a:buChar char="●"/>
              <a:defRPr/>
            </a:lvl7pPr>
            <a:lvl8pPr marL="3657600" lvl="7" indent="-304800" rtl="0">
              <a:lnSpc>
                <a:spcPct val="115000"/>
              </a:lnSpc>
              <a:spcBef>
                <a:spcPts val="1600"/>
              </a:spcBef>
              <a:spcAft>
                <a:spcPts val="0"/>
              </a:spcAft>
              <a:buSzPts val="1200"/>
              <a:buFont typeface="Roboto Condensed"/>
              <a:buChar char="○"/>
              <a:defRPr/>
            </a:lvl8pPr>
            <a:lvl9pPr marL="4114800" lvl="8" indent="-304800" rtl="0">
              <a:lnSpc>
                <a:spcPct val="115000"/>
              </a:lnSpc>
              <a:spcBef>
                <a:spcPts val="1600"/>
              </a:spcBef>
              <a:spcAft>
                <a:spcPts val="1600"/>
              </a:spcAft>
              <a:buSzPts val="1200"/>
              <a:buFont typeface="Roboto Condensed"/>
              <a:buChar char="■"/>
              <a:defRPr/>
            </a:lvl9pPr>
          </a:lstStyle>
          <a:p>
            <a:endParaRPr/>
          </a:p>
        </p:txBody>
      </p:sp>
      <p:sp>
        <p:nvSpPr>
          <p:cNvPr id="249" name="Google Shape;249;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Google Shape;29;p4"/>
          <p:cNvSpPr/>
          <p:nvPr/>
        </p:nvSpPr>
        <p:spPr>
          <a:xfrm>
            <a:off x="7220829" y="-411028"/>
            <a:ext cx="2406326" cy="120286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rot="-5400000">
            <a:off x="7974050" y="811350"/>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2" name="Google Shape;32;p4"/>
          <p:cNvSpPr txBox="1">
            <a:spLocks noGrp="1"/>
          </p:cNvSpPr>
          <p:nvPr>
            <p:ph type="body" idx="1"/>
          </p:nvPr>
        </p:nvSpPr>
        <p:spPr>
          <a:xfrm>
            <a:off x="720000" y="1215750"/>
            <a:ext cx="7704000" cy="33876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SzPts val="1200"/>
              <a:buAutoNum type="arabicPeriod"/>
              <a:defRPr sz="1250"/>
            </a:lvl1pPr>
            <a:lvl2pPr marL="914400" lvl="1" indent="-304800" rtl="0">
              <a:lnSpc>
                <a:spcPct val="115000"/>
              </a:lnSpc>
              <a:spcBef>
                <a:spcPts val="0"/>
              </a:spcBef>
              <a:spcAft>
                <a:spcPts val="0"/>
              </a:spcAft>
              <a:buSzPts val="1200"/>
              <a:buFont typeface="Roboto Condensed"/>
              <a:buAutoNum type="alphaLcPeriod"/>
              <a:defRPr/>
            </a:lvl2pPr>
            <a:lvl3pPr marL="1371600" lvl="2" indent="-304800" rtl="0">
              <a:lnSpc>
                <a:spcPct val="115000"/>
              </a:lnSpc>
              <a:spcBef>
                <a:spcPts val="1600"/>
              </a:spcBef>
              <a:spcAft>
                <a:spcPts val="0"/>
              </a:spcAft>
              <a:buSzPts val="1200"/>
              <a:buFont typeface="Roboto Condensed"/>
              <a:buAutoNum type="romanLcPeriod"/>
              <a:defRPr/>
            </a:lvl3pPr>
            <a:lvl4pPr marL="1828800" lvl="3" indent="-304800" rtl="0">
              <a:lnSpc>
                <a:spcPct val="115000"/>
              </a:lnSpc>
              <a:spcBef>
                <a:spcPts val="1600"/>
              </a:spcBef>
              <a:spcAft>
                <a:spcPts val="0"/>
              </a:spcAft>
              <a:buSzPts val="1200"/>
              <a:buFont typeface="Roboto Condensed"/>
              <a:buAutoNum type="arabicPeriod"/>
              <a:defRPr/>
            </a:lvl4pPr>
            <a:lvl5pPr marL="2286000" lvl="4" indent="-304800" rtl="0">
              <a:lnSpc>
                <a:spcPct val="115000"/>
              </a:lnSpc>
              <a:spcBef>
                <a:spcPts val="1600"/>
              </a:spcBef>
              <a:spcAft>
                <a:spcPts val="0"/>
              </a:spcAft>
              <a:buSzPts val="1200"/>
              <a:buFont typeface="Roboto Condensed"/>
              <a:buAutoNum type="alphaLcPeriod"/>
              <a:defRPr/>
            </a:lvl5pPr>
            <a:lvl6pPr marL="2743200" lvl="5" indent="-304800" rtl="0">
              <a:lnSpc>
                <a:spcPct val="115000"/>
              </a:lnSpc>
              <a:spcBef>
                <a:spcPts val="1600"/>
              </a:spcBef>
              <a:spcAft>
                <a:spcPts val="0"/>
              </a:spcAft>
              <a:buSzPts val="1200"/>
              <a:buFont typeface="Roboto Condensed"/>
              <a:buAutoNum type="romanLcPeriod"/>
              <a:defRPr/>
            </a:lvl6pPr>
            <a:lvl7pPr marL="3200400" lvl="6" indent="-304800" rtl="0">
              <a:lnSpc>
                <a:spcPct val="115000"/>
              </a:lnSpc>
              <a:spcBef>
                <a:spcPts val="1600"/>
              </a:spcBef>
              <a:spcAft>
                <a:spcPts val="0"/>
              </a:spcAft>
              <a:buSzPts val="1200"/>
              <a:buFont typeface="Roboto Condensed"/>
              <a:buAutoNum type="arabicPeriod"/>
              <a:defRPr/>
            </a:lvl7pPr>
            <a:lvl8pPr marL="3657600" lvl="7" indent="-304800" rtl="0">
              <a:lnSpc>
                <a:spcPct val="115000"/>
              </a:lnSpc>
              <a:spcBef>
                <a:spcPts val="1600"/>
              </a:spcBef>
              <a:spcAft>
                <a:spcPts val="0"/>
              </a:spcAft>
              <a:buSzPts val="1200"/>
              <a:buFont typeface="Roboto Condensed"/>
              <a:buAutoNum type="alphaLcPeriod"/>
              <a:defRPr/>
            </a:lvl8pPr>
            <a:lvl9pPr marL="4114800" lvl="8" indent="-304800" rtl="0">
              <a:lnSpc>
                <a:spcPct val="115000"/>
              </a:lnSpc>
              <a:spcBef>
                <a:spcPts val="1600"/>
              </a:spcBef>
              <a:spcAft>
                <a:spcPts val="1600"/>
              </a:spcAft>
              <a:buSzPts val="1200"/>
              <a:buFont typeface="Roboto Condensed"/>
              <a:buAutoNum type="romanLcPeriod"/>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50"/>
        <p:cNvGrpSpPr/>
        <p:nvPr/>
      </p:nvGrpSpPr>
      <p:grpSpPr>
        <a:xfrm>
          <a:off x="0" y="0"/>
          <a:ext cx="0" cy="0"/>
          <a:chOff x="0" y="0"/>
          <a:chExt cx="0" cy="0"/>
        </a:xfrm>
      </p:grpSpPr>
      <p:sp>
        <p:nvSpPr>
          <p:cNvPr id="251" name="Google Shape;251;p31"/>
          <p:cNvSpPr/>
          <p:nvPr/>
        </p:nvSpPr>
        <p:spPr>
          <a:xfrm>
            <a:off x="7514825" y="-88810"/>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1"/>
          <p:cNvSpPr/>
          <p:nvPr/>
        </p:nvSpPr>
        <p:spPr>
          <a:xfrm>
            <a:off x="7514825" y="-252675"/>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1"/>
          <p:cNvSpPr/>
          <p:nvPr/>
        </p:nvSpPr>
        <p:spPr>
          <a:xfrm rot="-5400000">
            <a:off x="-1009038" y="884792"/>
            <a:ext cx="2305570" cy="11524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5" name="Google Shape;255;p31"/>
          <p:cNvSpPr txBox="1">
            <a:spLocks noGrp="1"/>
          </p:cNvSpPr>
          <p:nvPr>
            <p:ph type="title" idx="2"/>
          </p:nvPr>
        </p:nvSpPr>
        <p:spPr>
          <a:xfrm>
            <a:off x="828850" y="2917325"/>
            <a:ext cx="2240400" cy="39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6" name="Google Shape;256;p31"/>
          <p:cNvSpPr txBox="1">
            <a:spLocks noGrp="1"/>
          </p:cNvSpPr>
          <p:nvPr>
            <p:ph type="subTitle" idx="1"/>
          </p:nvPr>
        </p:nvSpPr>
        <p:spPr>
          <a:xfrm>
            <a:off x="828850" y="3311500"/>
            <a:ext cx="2240400" cy="77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7" name="Google Shape;257;p31"/>
          <p:cNvSpPr txBox="1">
            <a:spLocks noGrp="1"/>
          </p:cNvSpPr>
          <p:nvPr>
            <p:ph type="title" idx="3"/>
          </p:nvPr>
        </p:nvSpPr>
        <p:spPr>
          <a:xfrm>
            <a:off x="3451795" y="2917325"/>
            <a:ext cx="2240400" cy="39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8" name="Google Shape;258;p31"/>
          <p:cNvSpPr txBox="1">
            <a:spLocks noGrp="1"/>
          </p:cNvSpPr>
          <p:nvPr>
            <p:ph type="subTitle" idx="4"/>
          </p:nvPr>
        </p:nvSpPr>
        <p:spPr>
          <a:xfrm>
            <a:off x="3451796" y="3311500"/>
            <a:ext cx="2240400" cy="77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9" name="Google Shape;259;p31"/>
          <p:cNvSpPr txBox="1">
            <a:spLocks noGrp="1"/>
          </p:cNvSpPr>
          <p:nvPr>
            <p:ph type="title" idx="5"/>
          </p:nvPr>
        </p:nvSpPr>
        <p:spPr>
          <a:xfrm>
            <a:off x="6074747" y="2917325"/>
            <a:ext cx="2240400" cy="39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0" name="Google Shape;260;p31"/>
          <p:cNvSpPr txBox="1">
            <a:spLocks noGrp="1"/>
          </p:cNvSpPr>
          <p:nvPr>
            <p:ph type="subTitle" idx="6"/>
          </p:nvPr>
        </p:nvSpPr>
        <p:spPr>
          <a:xfrm>
            <a:off x="6074748" y="3311500"/>
            <a:ext cx="2240400" cy="77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261"/>
        <p:cNvGrpSpPr/>
        <p:nvPr/>
      </p:nvGrpSpPr>
      <p:grpSpPr>
        <a:xfrm>
          <a:off x="0" y="0"/>
          <a:ext cx="0" cy="0"/>
          <a:chOff x="0" y="0"/>
          <a:chExt cx="0" cy="0"/>
        </a:xfrm>
      </p:grpSpPr>
      <p:sp>
        <p:nvSpPr>
          <p:cNvPr id="262" name="Google Shape;262;p32"/>
          <p:cNvSpPr/>
          <p:nvPr/>
        </p:nvSpPr>
        <p:spPr>
          <a:xfrm>
            <a:off x="-555893" y="-272859"/>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2"/>
          <p:cNvSpPr/>
          <p:nvPr/>
        </p:nvSpPr>
        <p:spPr>
          <a:xfrm>
            <a:off x="-304351" y="-216394"/>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2"/>
          <p:cNvSpPr/>
          <p:nvPr/>
        </p:nvSpPr>
        <p:spPr>
          <a:xfrm rot="-5400000">
            <a:off x="7773665" y="587867"/>
            <a:ext cx="2272168" cy="1327749"/>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6" name="Google Shape;266;p32"/>
          <p:cNvSpPr txBox="1">
            <a:spLocks noGrp="1"/>
          </p:cNvSpPr>
          <p:nvPr>
            <p:ph type="title" idx="2"/>
          </p:nvPr>
        </p:nvSpPr>
        <p:spPr>
          <a:xfrm>
            <a:off x="828850" y="3636625"/>
            <a:ext cx="2240400" cy="39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7" name="Google Shape;267;p32"/>
          <p:cNvSpPr txBox="1">
            <a:spLocks noGrp="1"/>
          </p:cNvSpPr>
          <p:nvPr>
            <p:ph type="subTitle" idx="1"/>
          </p:nvPr>
        </p:nvSpPr>
        <p:spPr>
          <a:xfrm>
            <a:off x="828850" y="4030800"/>
            <a:ext cx="22404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8" name="Google Shape;268;p32"/>
          <p:cNvSpPr txBox="1">
            <a:spLocks noGrp="1"/>
          </p:cNvSpPr>
          <p:nvPr>
            <p:ph type="title" idx="3"/>
          </p:nvPr>
        </p:nvSpPr>
        <p:spPr>
          <a:xfrm>
            <a:off x="3451795" y="3004225"/>
            <a:ext cx="2240400" cy="39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9" name="Google Shape;269;p32"/>
          <p:cNvSpPr txBox="1">
            <a:spLocks noGrp="1"/>
          </p:cNvSpPr>
          <p:nvPr>
            <p:ph type="subTitle" idx="4"/>
          </p:nvPr>
        </p:nvSpPr>
        <p:spPr>
          <a:xfrm>
            <a:off x="3451796" y="3398400"/>
            <a:ext cx="22404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0" name="Google Shape;270;p32"/>
          <p:cNvSpPr txBox="1">
            <a:spLocks noGrp="1"/>
          </p:cNvSpPr>
          <p:nvPr>
            <p:ph type="title" idx="5"/>
          </p:nvPr>
        </p:nvSpPr>
        <p:spPr>
          <a:xfrm>
            <a:off x="6074747" y="3636625"/>
            <a:ext cx="2240400" cy="39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1" name="Google Shape;271;p32"/>
          <p:cNvSpPr txBox="1">
            <a:spLocks noGrp="1"/>
          </p:cNvSpPr>
          <p:nvPr>
            <p:ph type="subTitle" idx="6"/>
          </p:nvPr>
        </p:nvSpPr>
        <p:spPr>
          <a:xfrm>
            <a:off x="6074749" y="4030800"/>
            <a:ext cx="22404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hree Columns 3">
  <p:cSld name="CUSTOM_6_1_1">
    <p:spTree>
      <p:nvGrpSpPr>
        <p:cNvPr id="1" name="Shape 272"/>
        <p:cNvGrpSpPr/>
        <p:nvPr/>
      </p:nvGrpSpPr>
      <p:grpSpPr>
        <a:xfrm>
          <a:off x="0" y="0"/>
          <a:ext cx="0" cy="0"/>
          <a:chOff x="0" y="0"/>
          <a:chExt cx="0" cy="0"/>
        </a:xfrm>
      </p:grpSpPr>
      <p:sp>
        <p:nvSpPr>
          <p:cNvPr id="273" name="Google Shape;273;p33"/>
          <p:cNvSpPr/>
          <p:nvPr/>
        </p:nvSpPr>
        <p:spPr>
          <a:xfrm rot="5400000">
            <a:off x="7421582" y="347266"/>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3"/>
          <p:cNvSpPr/>
          <p:nvPr/>
        </p:nvSpPr>
        <p:spPr>
          <a:xfrm rot="5400000">
            <a:off x="7742399" y="473006"/>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3"/>
          <p:cNvSpPr/>
          <p:nvPr/>
        </p:nvSpPr>
        <p:spPr>
          <a:xfrm rot="5400000">
            <a:off x="-837755" y="321172"/>
            <a:ext cx="2272168" cy="1327749"/>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7" name="Google Shape;277;p33"/>
          <p:cNvSpPr txBox="1">
            <a:spLocks noGrp="1"/>
          </p:cNvSpPr>
          <p:nvPr>
            <p:ph type="title" idx="2"/>
          </p:nvPr>
        </p:nvSpPr>
        <p:spPr>
          <a:xfrm>
            <a:off x="828850" y="3356500"/>
            <a:ext cx="2240400" cy="39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8" name="Google Shape;278;p33"/>
          <p:cNvSpPr txBox="1">
            <a:spLocks noGrp="1"/>
          </p:cNvSpPr>
          <p:nvPr>
            <p:ph type="subTitle" idx="1"/>
          </p:nvPr>
        </p:nvSpPr>
        <p:spPr>
          <a:xfrm>
            <a:off x="828850" y="3750675"/>
            <a:ext cx="22404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9" name="Google Shape;279;p33"/>
          <p:cNvSpPr txBox="1">
            <a:spLocks noGrp="1"/>
          </p:cNvSpPr>
          <p:nvPr>
            <p:ph type="title" idx="3"/>
          </p:nvPr>
        </p:nvSpPr>
        <p:spPr>
          <a:xfrm>
            <a:off x="3451795" y="3356500"/>
            <a:ext cx="2240400" cy="39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0" name="Google Shape;280;p33"/>
          <p:cNvSpPr txBox="1">
            <a:spLocks noGrp="1"/>
          </p:cNvSpPr>
          <p:nvPr>
            <p:ph type="subTitle" idx="4"/>
          </p:nvPr>
        </p:nvSpPr>
        <p:spPr>
          <a:xfrm>
            <a:off x="3451796" y="3750675"/>
            <a:ext cx="22404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81" name="Google Shape;281;p33"/>
          <p:cNvSpPr txBox="1">
            <a:spLocks noGrp="1"/>
          </p:cNvSpPr>
          <p:nvPr>
            <p:ph type="title" idx="5"/>
          </p:nvPr>
        </p:nvSpPr>
        <p:spPr>
          <a:xfrm>
            <a:off x="6074747" y="3356500"/>
            <a:ext cx="2240400" cy="39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2" name="Google Shape;282;p33"/>
          <p:cNvSpPr txBox="1">
            <a:spLocks noGrp="1"/>
          </p:cNvSpPr>
          <p:nvPr>
            <p:ph type="subTitle" idx="6"/>
          </p:nvPr>
        </p:nvSpPr>
        <p:spPr>
          <a:xfrm>
            <a:off x="6074749" y="3750675"/>
            <a:ext cx="22404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83"/>
        <p:cNvGrpSpPr/>
        <p:nvPr/>
      </p:nvGrpSpPr>
      <p:grpSpPr>
        <a:xfrm>
          <a:off x="0" y="0"/>
          <a:ext cx="0" cy="0"/>
          <a:chOff x="0" y="0"/>
          <a:chExt cx="0" cy="0"/>
        </a:xfrm>
      </p:grpSpPr>
      <p:sp>
        <p:nvSpPr>
          <p:cNvPr id="284" name="Google Shape;284;p34"/>
          <p:cNvSpPr/>
          <p:nvPr/>
        </p:nvSpPr>
        <p:spPr>
          <a:xfrm>
            <a:off x="-449575" y="-88810"/>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4"/>
          <p:cNvSpPr/>
          <p:nvPr/>
        </p:nvSpPr>
        <p:spPr>
          <a:xfrm>
            <a:off x="-449575" y="-252675"/>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rot="5400000">
            <a:off x="7847462" y="4027254"/>
            <a:ext cx="2305570" cy="11524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8" name="Google Shape;288;p34"/>
          <p:cNvSpPr txBox="1">
            <a:spLocks noGrp="1"/>
          </p:cNvSpPr>
          <p:nvPr>
            <p:ph type="title" idx="2"/>
          </p:nvPr>
        </p:nvSpPr>
        <p:spPr>
          <a:xfrm>
            <a:off x="6780309" y="2881700"/>
            <a:ext cx="1575900" cy="42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9" name="Google Shape;289;p34"/>
          <p:cNvSpPr txBox="1">
            <a:spLocks noGrp="1"/>
          </p:cNvSpPr>
          <p:nvPr>
            <p:ph type="subTitle" idx="1"/>
          </p:nvPr>
        </p:nvSpPr>
        <p:spPr>
          <a:xfrm>
            <a:off x="6780300" y="3305300"/>
            <a:ext cx="1575900" cy="71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0" name="Google Shape;290;p34"/>
          <p:cNvSpPr txBox="1">
            <a:spLocks noGrp="1"/>
          </p:cNvSpPr>
          <p:nvPr>
            <p:ph type="title" idx="3"/>
          </p:nvPr>
        </p:nvSpPr>
        <p:spPr>
          <a:xfrm>
            <a:off x="4782791" y="2881700"/>
            <a:ext cx="1575900" cy="42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1" name="Google Shape;291;p34"/>
          <p:cNvSpPr txBox="1">
            <a:spLocks noGrp="1"/>
          </p:cNvSpPr>
          <p:nvPr>
            <p:ph type="subTitle" idx="4"/>
          </p:nvPr>
        </p:nvSpPr>
        <p:spPr>
          <a:xfrm>
            <a:off x="4782796" y="3305300"/>
            <a:ext cx="1575900" cy="71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2" name="Google Shape;292;p34"/>
          <p:cNvSpPr txBox="1">
            <a:spLocks noGrp="1"/>
          </p:cNvSpPr>
          <p:nvPr>
            <p:ph type="title" idx="5"/>
          </p:nvPr>
        </p:nvSpPr>
        <p:spPr>
          <a:xfrm>
            <a:off x="787809" y="2881700"/>
            <a:ext cx="1575900" cy="42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3" name="Google Shape;293;p34"/>
          <p:cNvSpPr txBox="1">
            <a:spLocks noGrp="1"/>
          </p:cNvSpPr>
          <p:nvPr>
            <p:ph type="subTitle" idx="6"/>
          </p:nvPr>
        </p:nvSpPr>
        <p:spPr>
          <a:xfrm>
            <a:off x="787800" y="3305200"/>
            <a:ext cx="1575900" cy="71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4" name="Google Shape;294;p34"/>
          <p:cNvSpPr txBox="1">
            <a:spLocks noGrp="1"/>
          </p:cNvSpPr>
          <p:nvPr>
            <p:ph type="title" idx="7"/>
          </p:nvPr>
        </p:nvSpPr>
        <p:spPr>
          <a:xfrm>
            <a:off x="2785291" y="2881700"/>
            <a:ext cx="1575900" cy="42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5" name="Google Shape;295;p34"/>
          <p:cNvSpPr txBox="1">
            <a:spLocks noGrp="1"/>
          </p:cNvSpPr>
          <p:nvPr>
            <p:ph type="subTitle" idx="8"/>
          </p:nvPr>
        </p:nvSpPr>
        <p:spPr>
          <a:xfrm>
            <a:off x="2785292" y="3305200"/>
            <a:ext cx="1575900" cy="71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96"/>
        <p:cNvGrpSpPr/>
        <p:nvPr/>
      </p:nvGrpSpPr>
      <p:grpSpPr>
        <a:xfrm>
          <a:off x="0" y="0"/>
          <a:ext cx="0" cy="0"/>
          <a:chOff x="0" y="0"/>
          <a:chExt cx="0" cy="0"/>
        </a:xfrm>
      </p:grpSpPr>
      <p:sp>
        <p:nvSpPr>
          <p:cNvPr id="297" name="Google Shape;297;p35"/>
          <p:cNvSpPr/>
          <p:nvPr/>
        </p:nvSpPr>
        <p:spPr>
          <a:xfrm>
            <a:off x="7254425" y="-88810"/>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5"/>
          <p:cNvSpPr/>
          <p:nvPr/>
        </p:nvSpPr>
        <p:spPr>
          <a:xfrm>
            <a:off x="7254425" y="-252675"/>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5"/>
          <p:cNvSpPr/>
          <p:nvPr/>
        </p:nvSpPr>
        <p:spPr>
          <a:xfrm>
            <a:off x="-271600" y="4603502"/>
            <a:ext cx="1983140" cy="1158854"/>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5"/>
          <p:cNvSpPr/>
          <p:nvPr/>
        </p:nvSpPr>
        <p:spPr>
          <a:xfrm rot="-5400000">
            <a:off x="8103167" y="878807"/>
            <a:ext cx="2087277" cy="1219707"/>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5"/>
          <p:cNvSpPr/>
          <p:nvPr/>
        </p:nvSpPr>
        <p:spPr>
          <a:xfrm rot="-5400000">
            <a:off x="-793252" y="3853204"/>
            <a:ext cx="1857149" cy="92834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3" name="Google Shape;303;p35"/>
          <p:cNvSpPr txBox="1">
            <a:spLocks noGrp="1"/>
          </p:cNvSpPr>
          <p:nvPr>
            <p:ph type="title" idx="2"/>
          </p:nvPr>
        </p:nvSpPr>
        <p:spPr>
          <a:xfrm>
            <a:off x="978188" y="1789800"/>
            <a:ext cx="2056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4" name="Google Shape;304;p35"/>
          <p:cNvSpPr txBox="1">
            <a:spLocks noGrp="1"/>
          </p:cNvSpPr>
          <p:nvPr>
            <p:ph type="subTitle" idx="1"/>
          </p:nvPr>
        </p:nvSpPr>
        <p:spPr>
          <a:xfrm>
            <a:off x="978188" y="2210400"/>
            <a:ext cx="2056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5" name="Google Shape;305;p35"/>
          <p:cNvSpPr txBox="1">
            <a:spLocks noGrp="1"/>
          </p:cNvSpPr>
          <p:nvPr>
            <p:ph type="title" idx="3"/>
          </p:nvPr>
        </p:nvSpPr>
        <p:spPr>
          <a:xfrm>
            <a:off x="3543750" y="1789800"/>
            <a:ext cx="2056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6" name="Google Shape;306;p35"/>
          <p:cNvSpPr txBox="1">
            <a:spLocks noGrp="1"/>
          </p:cNvSpPr>
          <p:nvPr>
            <p:ph type="subTitle" idx="4"/>
          </p:nvPr>
        </p:nvSpPr>
        <p:spPr>
          <a:xfrm>
            <a:off x="3543751" y="2210400"/>
            <a:ext cx="2056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7" name="Google Shape;307;p35"/>
          <p:cNvSpPr txBox="1">
            <a:spLocks noGrp="1"/>
          </p:cNvSpPr>
          <p:nvPr>
            <p:ph type="title" idx="5"/>
          </p:nvPr>
        </p:nvSpPr>
        <p:spPr>
          <a:xfrm>
            <a:off x="978188" y="3223350"/>
            <a:ext cx="2056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8" name="Google Shape;308;p35"/>
          <p:cNvSpPr txBox="1">
            <a:spLocks noGrp="1"/>
          </p:cNvSpPr>
          <p:nvPr>
            <p:ph type="subTitle" idx="6"/>
          </p:nvPr>
        </p:nvSpPr>
        <p:spPr>
          <a:xfrm>
            <a:off x="978188" y="3643950"/>
            <a:ext cx="2056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9" name="Google Shape;309;p35"/>
          <p:cNvSpPr txBox="1">
            <a:spLocks noGrp="1"/>
          </p:cNvSpPr>
          <p:nvPr>
            <p:ph type="title" idx="7"/>
          </p:nvPr>
        </p:nvSpPr>
        <p:spPr>
          <a:xfrm>
            <a:off x="3543750" y="3223350"/>
            <a:ext cx="2056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0" name="Google Shape;310;p35"/>
          <p:cNvSpPr txBox="1">
            <a:spLocks noGrp="1"/>
          </p:cNvSpPr>
          <p:nvPr>
            <p:ph type="subTitle" idx="8"/>
          </p:nvPr>
        </p:nvSpPr>
        <p:spPr>
          <a:xfrm>
            <a:off x="3543751" y="3643950"/>
            <a:ext cx="2056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1" name="Google Shape;311;p35"/>
          <p:cNvSpPr txBox="1">
            <a:spLocks noGrp="1"/>
          </p:cNvSpPr>
          <p:nvPr>
            <p:ph type="title" idx="9"/>
          </p:nvPr>
        </p:nvSpPr>
        <p:spPr>
          <a:xfrm>
            <a:off x="6109320" y="1789800"/>
            <a:ext cx="2056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2" name="Google Shape;312;p35"/>
          <p:cNvSpPr txBox="1">
            <a:spLocks noGrp="1"/>
          </p:cNvSpPr>
          <p:nvPr>
            <p:ph type="subTitle" idx="13"/>
          </p:nvPr>
        </p:nvSpPr>
        <p:spPr>
          <a:xfrm>
            <a:off x="6109321" y="2210400"/>
            <a:ext cx="2056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3" name="Google Shape;313;p35"/>
          <p:cNvSpPr txBox="1">
            <a:spLocks noGrp="1"/>
          </p:cNvSpPr>
          <p:nvPr>
            <p:ph type="title" idx="14"/>
          </p:nvPr>
        </p:nvSpPr>
        <p:spPr>
          <a:xfrm>
            <a:off x="6109320" y="3223350"/>
            <a:ext cx="2056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4" name="Google Shape;314;p35"/>
          <p:cNvSpPr txBox="1">
            <a:spLocks noGrp="1"/>
          </p:cNvSpPr>
          <p:nvPr>
            <p:ph type="subTitle" idx="15"/>
          </p:nvPr>
        </p:nvSpPr>
        <p:spPr>
          <a:xfrm>
            <a:off x="6109321" y="3643950"/>
            <a:ext cx="2056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Six Columns 2">
  <p:cSld name="CUSTOM_7_2">
    <p:spTree>
      <p:nvGrpSpPr>
        <p:cNvPr id="1" name="Shape 315"/>
        <p:cNvGrpSpPr/>
        <p:nvPr/>
      </p:nvGrpSpPr>
      <p:grpSpPr>
        <a:xfrm>
          <a:off x="0" y="0"/>
          <a:ext cx="0" cy="0"/>
          <a:chOff x="0" y="0"/>
          <a:chExt cx="0" cy="0"/>
        </a:xfrm>
      </p:grpSpPr>
      <p:sp>
        <p:nvSpPr>
          <p:cNvPr id="316" name="Google Shape;316;p36"/>
          <p:cNvSpPr/>
          <p:nvPr/>
        </p:nvSpPr>
        <p:spPr>
          <a:xfrm>
            <a:off x="7254425" y="-88810"/>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6"/>
          <p:cNvSpPr/>
          <p:nvPr/>
        </p:nvSpPr>
        <p:spPr>
          <a:xfrm>
            <a:off x="7254425" y="-252675"/>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6"/>
          <p:cNvSpPr/>
          <p:nvPr/>
        </p:nvSpPr>
        <p:spPr>
          <a:xfrm>
            <a:off x="-271600" y="4603502"/>
            <a:ext cx="1983140" cy="1158854"/>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6"/>
          <p:cNvSpPr/>
          <p:nvPr/>
        </p:nvSpPr>
        <p:spPr>
          <a:xfrm rot="-5400000">
            <a:off x="8103167" y="878807"/>
            <a:ext cx="2087277" cy="1219707"/>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6"/>
          <p:cNvSpPr/>
          <p:nvPr/>
        </p:nvSpPr>
        <p:spPr>
          <a:xfrm rot="-5400000">
            <a:off x="-793252" y="3853204"/>
            <a:ext cx="1857149" cy="92834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22" name="Google Shape;322;p36"/>
          <p:cNvSpPr txBox="1">
            <a:spLocks noGrp="1"/>
          </p:cNvSpPr>
          <p:nvPr>
            <p:ph type="title" idx="2"/>
          </p:nvPr>
        </p:nvSpPr>
        <p:spPr>
          <a:xfrm>
            <a:off x="983076" y="1349761"/>
            <a:ext cx="2056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3" name="Google Shape;323;p36"/>
          <p:cNvSpPr txBox="1">
            <a:spLocks noGrp="1"/>
          </p:cNvSpPr>
          <p:nvPr>
            <p:ph type="subTitle" idx="1"/>
          </p:nvPr>
        </p:nvSpPr>
        <p:spPr>
          <a:xfrm>
            <a:off x="1157376" y="1944186"/>
            <a:ext cx="1707900" cy="76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4" name="Google Shape;324;p36"/>
          <p:cNvSpPr txBox="1">
            <a:spLocks noGrp="1"/>
          </p:cNvSpPr>
          <p:nvPr>
            <p:ph type="title" idx="3"/>
          </p:nvPr>
        </p:nvSpPr>
        <p:spPr>
          <a:xfrm>
            <a:off x="3538855" y="1349761"/>
            <a:ext cx="2056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5" name="Google Shape;325;p36"/>
          <p:cNvSpPr txBox="1">
            <a:spLocks noGrp="1"/>
          </p:cNvSpPr>
          <p:nvPr>
            <p:ph type="subTitle" idx="4"/>
          </p:nvPr>
        </p:nvSpPr>
        <p:spPr>
          <a:xfrm>
            <a:off x="3726955" y="1944186"/>
            <a:ext cx="1680300" cy="76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6" name="Google Shape;326;p36"/>
          <p:cNvSpPr txBox="1">
            <a:spLocks noGrp="1"/>
          </p:cNvSpPr>
          <p:nvPr>
            <p:ph type="title" idx="5"/>
          </p:nvPr>
        </p:nvSpPr>
        <p:spPr>
          <a:xfrm>
            <a:off x="983076" y="3024786"/>
            <a:ext cx="2056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7" name="Google Shape;327;p36"/>
          <p:cNvSpPr txBox="1">
            <a:spLocks noGrp="1"/>
          </p:cNvSpPr>
          <p:nvPr>
            <p:ph type="subTitle" idx="6"/>
          </p:nvPr>
        </p:nvSpPr>
        <p:spPr>
          <a:xfrm>
            <a:off x="983076" y="3617988"/>
            <a:ext cx="2056500" cy="76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8" name="Google Shape;328;p36"/>
          <p:cNvSpPr txBox="1">
            <a:spLocks noGrp="1"/>
          </p:cNvSpPr>
          <p:nvPr>
            <p:ph type="title" idx="7"/>
          </p:nvPr>
        </p:nvSpPr>
        <p:spPr>
          <a:xfrm>
            <a:off x="3538855" y="3005229"/>
            <a:ext cx="2056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9" name="Google Shape;329;p36"/>
          <p:cNvSpPr txBox="1">
            <a:spLocks noGrp="1"/>
          </p:cNvSpPr>
          <p:nvPr>
            <p:ph type="subTitle" idx="8"/>
          </p:nvPr>
        </p:nvSpPr>
        <p:spPr>
          <a:xfrm>
            <a:off x="3726955" y="3617988"/>
            <a:ext cx="1680300" cy="76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0" name="Google Shape;330;p36"/>
          <p:cNvSpPr txBox="1">
            <a:spLocks noGrp="1"/>
          </p:cNvSpPr>
          <p:nvPr>
            <p:ph type="title" idx="9"/>
          </p:nvPr>
        </p:nvSpPr>
        <p:spPr>
          <a:xfrm>
            <a:off x="6104424" y="1349761"/>
            <a:ext cx="2056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1" name="Google Shape;331;p36"/>
          <p:cNvSpPr txBox="1">
            <a:spLocks noGrp="1"/>
          </p:cNvSpPr>
          <p:nvPr>
            <p:ph type="subTitle" idx="13"/>
          </p:nvPr>
        </p:nvSpPr>
        <p:spPr>
          <a:xfrm>
            <a:off x="6292524" y="1944186"/>
            <a:ext cx="1680300" cy="76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2" name="Google Shape;332;p36"/>
          <p:cNvSpPr txBox="1">
            <a:spLocks noGrp="1"/>
          </p:cNvSpPr>
          <p:nvPr>
            <p:ph type="title" idx="14"/>
          </p:nvPr>
        </p:nvSpPr>
        <p:spPr>
          <a:xfrm>
            <a:off x="6104424" y="3005229"/>
            <a:ext cx="2056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3" name="Google Shape;333;p36"/>
          <p:cNvSpPr txBox="1">
            <a:spLocks noGrp="1"/>
          </p:cNvSpPr>
          <p:nvPr>
            <p:ph type="subTitle" idx="15"/>
          </p:nvPr>
        </p:nvSpPr>
        <p:spPr>
          <a:xfrm>
            <a:off x="6292524" y="3617988"/>
            <a:ext cx="1680300" cy="76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Six Columns 1">
  <p:cSld name="CUSTOM_7_1">
    <p:spTree>
      <p:nvGrpSpPr>
        <p:cNvPr id="1" name="Shape 334"/>
        <p:cNvGrpSpPr/>
        <p:nvPr/>
      </p:nvGrpSpPr>
      <p:grpSpPr>
        <a:xfrm>
          <a:off x="0" y="0"/>
          <a:ext cx="0" cy="0"/>
          <a:chOff x="0" y="0"/>
          <a:chExt cx="0" cy="0"/>
        </a:xfrm>
      </p:grpSpPr>
      <p:sp>
        <p:nvSpPr>
          <p:cNvPr id="335" name="Google Shape;335;p37"/>
          <p:cNvSpPr/>
          <p:nvPr/>
        </p:nvSpPr>
        <p:spPr>
          <a:xfrm>
            <a:off x="-456350" y="-88810"/>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7"/>
          <p:cNvSpPr/>
          <p:nvPr/>
        </p:nvSpPr>
        <p:spPr>
          <a:xfrm>
            <a:off x="-456350" y="-252675"/>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7"/>
          <p:cNvSpPr/>
          <p:nvPr/>
        </p:nvSpPr>
        <p:spPr>
          <a:xfrm>
            <a:off x="-271600" y="4603502"/>
            <a:ext cx="1983140" cy="1158854"/>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7"/>
          <p:cNvSpPr/>
          <p:nvPr/>
        </p:nvSpPr>
        <p:spPr>
          <a:xfrm rot="-5400000">
            <a:off x="7630192" y="330707"/>
            <a:ext cx="2087277" cy="1219707"/>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7"/>
          <p:cNvSpPr/>
          <p:nvPr/>
        </p:nvSpPr>
        <p:spPr>
          <a:xfrm rot="-5400000">
            <a:off x="-793252" y="3853204"/>
            <a:ext cx="1857149" cy="92834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1" name="Google Shape;341;p37"/>
          <p:cNvSpPr txBox="1">
            <a:spLocks noGrp="1"/>
          </p:cNvSpPr>
          <p:nvPr>
            <p:ph type="title" idx="2"/>
          </p:nvPr>
        </p:nvSpPr>
        <p:spPr>
          <a:xfrm>
            <a:off x="2200362" y="2396200"/>
            <a:ext cx="2056500" cy="420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42" name="Google Shape;342;p37"/>
          <p:cNvSpPr txBox="1">
            <a:spLocks noGrp="1"/>
          </p:cNvSpPr>
          <p:nvPr>
            <p:ph type="subTitle" idx="1"/>
          </p:nvPr>
        </p:nvSpPr>
        <p:spPr>
          <a:xfrm>
            <a:off x="2200362" y="2816800"/>
            <a:ext cx="2056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3" name="Google Shape;343;p37"/>
          <p:cNvSpPr txBox="1">
            <a:spLocks noGrp="1"/>
          </p:cNvSpPr>
          <p:nvPr>
            <p:ph type="title" idx="3"/>
          </p:nvPr>
        </p:nvSpPr>
        <p:spPr>
          <a:xfrm>
            <a:off x="2200375" y="1361575"/>
            <a:ext cx="2056500" cy="420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44" name="Google Shape;344;p37"/>
          <p:cNvSpPr txBox="1">
            <a:spLocks noGrp="1"/>
          </p:cNvSpPr>
          <p:nvPr>
            <p:ph type="subTitle" idx="4"/>
          </p:nvPr>
        </p:nvSpPr>
        <p:spPr>
          <a:xfrm>
            <a:off x="2200376" y="1782175"/>
            <a:ext cx="2056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5" name="Google Shape;345;p37"/>
          <p:cNvSpPr txBox="1">
            <a:spLocks noGrp="1"/>
          </p:cNvSpPr>
          <p:nvPr>
            <p:ph type="title" idx="5"/>
          </p:nvPr>
        </p:nvSpPr>
        <p:spPr>
          <a:xfrm>
            <a:off x="2200362" y="3430825"/>
            <a:ext cx="2056500" cy="420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46" name="Google Shape;346;p37"/>
          <p:cNvSpPr txBox="1">
            <a:spLocks noGrp="1"/>
          </p:cNvSpPr>
          <p:nvPr>
            <p:ph type="subTitle" idx="6"/>
          </p:nvPr>
        </p:nvSpPr>
        <p:spPr>
          <a:xfrm>
            <a:off x="2200362" y="3851425"/>
            <a:ext cx="2056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7" name="Google Shape;347;p37"/>
          <p:cNvSpPr txBox="1">
            <a:spLocks noGrp="1"/>
          </p:cNvSpPr>
          <p:nvPr>
            <p:ph type="title" idx="7"/>
          </p:nvPr>
        </p:nvSpPr>
        <p:spPr>
          <a:xfrm>
            <a:off x="5881625" y="3430825"/>
            <a:ext cx="2056500" cy="420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48" name="Google Shape;348;p37"/>
          <p:cNvSpPr txBox="1">
            <a:spLocks noGrp="1"/>
          </p:cNvSpPr>
          <p:nvPr>
            <p:ph type="subTitle" idx="8"/>
          </p:nvPr>
        </p:nvSpPr>
        <p:spPr>
          <a:xfrm>
            <a:off x="5881626" y="3851425"/>
            <a:ext cx="2056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9" name="Google Shape;349;p37"/>
          <p:cNvSpPr txBox="1">
            <a:spLocks noGrp="1"/>
          </p:cNvSpPr>
          <p:nvPr>
            <p:ph type="title" idx="9"/>
          </p:nvPr>
        </p:nvSpPr>
        <p:spPr>
          <a:xfrm>
            <a:off x="5881619" y="1361575"/>
            <a:ext cx="2056500" cy="420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0" name="Google Shape;350;p37"/>
          <p:cNvSpPr txBox="1">
            <a:spLocks noGrp="1"/>
          </p:cNvSpPr>
          <p:nvPr>
            <p:ph type="subTitle" idx="13"/>
          </p:nvPr>
        </p:nvSpPr>
        <p:spPr>
          <a:xfrm>
            <a:off x="5881621" y="1782175"/>
            <a:ext cx="2056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51" name="Google Shape;351;p37"/>
          <p:cNvSpPr txBox="1">
            <a:spLocks noGrp="1"/>
          </p:cNvSpPr>
          <p:nvPr>
            <p:ph type="title" idx="14"/>
          </p:nvPr>
        </p:nvSpPr>
        <p:spPr>
          <a:xfrm>
            <a:off x="5881619" y="2396200"/>
            <a:ext cx="2056500" cy="420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2" name="Google Shape;352;p37"/>
          <p:cNvSpPr txBox="1">
            <a:spLocks noGrp="1"/>
          </p:cNvSpPr>
          <p:nvPr>
            <p:ph type="subTitle" idx="15"/>
          </p:nvPr>
        </p:nvSpPr>
        <p:spPr>
          <a:xfrm>
            <a:off x="5881621" y="2816800"/>
            <a:ext cx="2056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53" name="Google Shape;353;p37"/>
          <p:cNvSpPr/>
          <p:nvPr/>
        </p:nvSpPr>
        <p:spPr>
          <a:xfrm rot="10800000">
            <a:off x="7406424" y="4465456"/>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354"/>
        <p:cNvGrpSpPr/>
        <p:nvPr/>
      </p:nvGrpSpPr>
      <p:grpSpPr>
        <a:xfrm>
          <a:off x="0" y="0"/>
          <a:ext cx="0" cy="0"/>
          <a:chOff x="0" y="0"/>
          <a:chExt cx="0" cy="0"/>
        </a:xfrm>
      </p:grpSpPr>
      <p:sp>
        <p:nvSpPr>
          <p:cNvPr id="355" name="Google Shape;355;p38"/>
          <p:cNvSpPr/>
          <p:nvPr/>
        </p:nvSpPr>
        <p:spPr>
          <a:xfrm rot="-5400000">
            <a:off x="-1317079" y="126064"/>
            <a:ext cx="3455113" cy="1727128"/>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a:off x="-931570" y="3439104"/>
            <a:ext cx="3303141" cy="1930201"/>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p:nvPr/>
        </p:nvSpPr>
        <p:spPr>
          <a:xfrm flipH="1">
            <a:off x="6145150" y="-596640"/>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8"/>
          <p:cNvSpPr/>
          <p:nvPr/>
        </p:nvSpPr>
        <p:spPr>
          <a:xfrm flipH="1">
            <a:off x="6145150" y="-868251"/>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8"/>
          <p:cNvSpPr/>
          <p:nvPr/>
        </p:nvSpPr>
        <p:spPr>
          <a:xfrm rot="-5400000" flipH="1">
            <a:off x="7198651" y="2319647"/>
            <a:ext cx="3564673" cy="2083028"/>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8"/>
          <p:cNvSpPr txBox="1">
            <a:spLocks noGrp="1"/>
          </p:cNvSpPr>
          <p:nvPr>
            <p:ph type="title" hasCustomPrompt="1"/>
          </p:nvPr>
        </p:nvSpPr>
        <p:spPr>
          <a:xfrm>
            <a:off x="2223600" y="764074"/>
            <a:ext cx="46968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61" name="Google Shape;361;p38"/>
          <p:cNvSpPr txBox="1">
            <a:spLocks noGrp="1"/>
          </p:cNvSpPr>
          <p:nvPr>
            <p:ph type="subTitle" idx="1"/>
          </p:nvPr>
        </p:nvSpPr>
        <p:spPr>
          <a:xfrm>
            <a:off x="2223600" y="1394588"/>
            <a:ext cx="4696800" cy="4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62" name="Google Shape;362;p38"/>
          <p:cNvSpPr txBox="1">
            <a:spLocks noGrp="1"/>
          </p:cNvSpPr>
          <p:nvPr>
            <p:ph type="title" idx="2" hasCustomPrompt="1"/>
          </p:nvPr>
        </p:nvSpPr>
        <p:spPr>
          <a:xfrm>
            <a:off x="2223600" y="2045200"/>
            <a:ext cx="46968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63" name="Google Shape;363;p38"/>
          <p:cNvSpPr txBox="1">
            <a:spLocks noGrp="1"/>
          </p:cNvSpPr>
          <p:nvPr>
            <p:ph type="subTitle" idx="3"/>
          </p:nvPr>
        </p:nvSpPr>
        <p:spPr>
          <a:xfrm>
            <a:off x="2223600" y="2680587"/>
            <a:ext cx="4696800" cy="4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64" name="Google Shape;364;p38"/>
          <p:cNvSpPr txBox="1">
            <a:spLocks noGrp="1"/>
          </p:cNvSpPr>
          <p:nvPr>
            <p:ph type="title" idx="4" hasCustomPrompt="1"/>
          </p:nvPr>
        </p:nvSpPr>
        <p:spPr>
          <a:xfrm>
            <a:off x="2223600" y="3329150"/>
            <a:ext cx="46968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65" name="Google Shape;365;p38"/>
          <p:cNvSpPr txBox="1">
            <a:spLocks noGrp="1"/>
          </p:cNvSpPr>
          <p:nvPr>
            <p:ph type="subTitle" idx="5"/>
          </p:nvPr>
        </p:nvSpPr>
        <p:spPr>
          <a:xfrm>
            <a:off x="2223600" y="3966034"/>
            <a:ext cx="4696800" cy="4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Numbers and Text 2">
  <p:cSld name="CUSTOM_8_2">
    <p:spTree>
      <p:nvGrpSpPr>
        <p:cNvPr id="1" name="Shape 366"/>
        <p:cNvGrpSpPr/>
        <p:nvPr/>
      </p:nvGrpSpPr>
      <p:grpSpPr>
        <a:xfrm>
          <a:off x="0" y="0"/>
          <a:ext cx="0" cy="0"/>
          <a:chOff x="0" y="0"/>
          <a:chExt cx="0" cy="0"/>
        </a:xfrm>
      </p:grpSpPr>
      <p:sp>
        <p:nvSpPr>
          <p:cNvPr id="367" name="Google Shape;367;p39"/>
          <p:cNvSpPr/>
          <p:nvPr/>
        </p:nvSpPr>
        <p:spPr>
          <a:xfrm rot="-5400000">
            <a:off x="-1551629" y="-98886"/>
            <a:ext cx="3455113" cy="1727128"/>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9"/>
          <p:cNvSpPr/>
          <p:nvPr/>
        </p:nvSpPr>
        <p:spPr>
          <a:xfrm rot="10800000" flipH="1">
            <a:off x="-1225450" y="4019549"/>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9"/>
          <p:cNvSpPr/>
          <p:nvPr/>
        </p:nvSpPr>
        <p:spPr>
          <a:xfrm rot="10800000" flipH="1">
            <a:off x="-1225450" y="4291160"/>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p:cNvSpPr/>
          <p:nvPr/>
        </p:nvSpPr>
        <p:spPr>
          <a:xfrm rot="10800000" flipH="1">
            <a:off x="6225539" y="-962865"/>
            <a:ext cx="3564673" cy="2083028"/>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p:cNvSpPr txBox="1">
            <a:spLocks noGrp="1"/>
          </p:cNvSpPr>
          <p:nvPr>
            <p:ph type="title" hasCustomPrompt="1"/>
          </p:nvPr>
        </p:nvSpPr>
        <p:spPr>
          <a:xfrm>
            <a:off x="1287150" y="1076576"/>
            <a:ext cx="2080500" cy="59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72" name="Google Shape;372;p39"/>
          <p:cNvSpPr txBox="1">
            <a:spLocks noGrp="1"/>
          </p:cNvSpPr>
          <p:nvPr>
            <p:ph type="subTitle" idx="1"/>
          </p:nvPr>
        </p:nvSpPr>
        <p:spPr>
          <a:xfrm>
            <a:off x="1287150" y="3057194"/>
            <a:ext cx="2080500" cy="4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2000" b="1">
                <a:solidFill>
                  <a:schemeClr val="accent1"/>
                </a:solidFill>
                <a:latin typeface="Fjalla One"/>
                <a:ea typeface="Fjalla One"/>
                <a:cs typeface="Fjalla One"/>
                <a:sym typeface="Fjalla One"/>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73" name="Google Shape;373;p39"/>
          <p:cNvSpPr txBox="1">
            <a:spLocks noGrp="1"/>
          </p:cNvSpPr>
          <p:nvPr>
            <p:ph type="title" idx="2" hasCustomPrompt="1"/>
          </p:nvPr>
        </p:nvSpPr>
        <p:spPr>
          <a:xfrm>
            <a:off x="3531751" y="1073025"/>
            <a:ext cx="2080500" cy="59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74" name="Google Shape;374;p39"/>
          <p:cNvSpPr txBox="1">
            <a:spLocks noGrp="1"/>
          </p:cNvSpPr>
          <p:nvPr>
            <p:ph type="subTitle" idx="3"/>
          </p:nvPr>
        </p:nvSpPr>
        <p:spPr>
          <a:xfrm>
            <a:off x="3531751" y="3057466"/>
            <a:ext cx="2080500" cy="4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2000" b="1">
                <a:solidFill>
                  <a:schemeClr val="accent1"/>
                </a:solidFill>
                <a:latin typeface="Fjalla One"/>
                <a:ea typeface="Fjalla One"/>
                <a:cs typeface="Fjalla One"/>
                <a:sym typeface="Fjalla One"/>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75" name="Google Shape;375;p39"/>
          <p:cNvSpPr txBox="1">
            <a:spLocks noGrp="1"/>
          </p:cNvSpPr>
          <p:nvPr>
            <p:ph type="title" idx="4" hasCustomPrompt="1"/>
          </p:nvPr>
        </p:nvSpPr>
        <p:spPr>
          <a:xfrm>
            <a:off x="5776351" y="1074112"/>
            <a:ext cx="2080500" cy="59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76" name="Google Shape;376;p39"/>
          <p:cNvSpPr txBox="1">
            <a:spLocks noGrp="1"/>
          </p:cNvSpPr>
          <p:nvPr>
            <p:ph type="subTitle" idx="5"/>
          </p:nvPr>
        </p:nvSpPr>
        <p:spPr>
          <a:xfrm>
            <a:off x="5776351" y="3060371"/>
            <a:ext cx="2080500" cy="4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2000" b="1">
                <a:solidFill>
                  <a:schemeClr val="accent1"/>
                </a:solidFill>
                <a:latin typeface="Fjalla One"/>
                <a:ea typeface="Fjalla One"/>
                <a:cs typeface="Fjalla One"/>
                <a:sym typeface="Fjalla One"/>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77" name="Google Shape;377;p39"/>
          <p:cNvSpPr txBox="1">
            <a:spLocks noGrp="1"/>
          </p:cNvSpPr>
          <p:nvPr>
            <p:ph type="subTitle" idx="6"/>
          </p:nvPr>
        </p:nvSpPr>
        <p:spPr>
          <a:xfrm>
            <a:off x="1287150" y="3473775"/>
            <a:ext cx="2080500" cy="5967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378" name="Google Shape;378;p39"/>
          <p:cNvSpPr txBox="1">
            <a:spLocks noGrp="1"/>
          </p:cNvSpPr>
          <p:nvPr>
            <p:ph type="subTitle" idx="7"/>
          </p:nvPr>
        </p:nvSpPr>
        <p:spPr>
          <a:xfrm>
            <a:off x="3531751" y="3473775"/>
            <a:ext cx="2080500" cy="596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79" name="Google Shape;379;p39"/>
          <p:cNvSpPr txBox="1">
            <a:spLocks noGrp="1"/>
          </p:cNvSpPr>
          <p:nvPr>
            <p:ph type="subTitle" idx="8"/>
          </p:nvPr>
        </p:nvSpPr>
        <p:spPr>
          <a:xfrm>
            <a:off x="5776351" y="3473775"/>
            <a:ext cx="2080500" cy="596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80" name="Google Shape;380;p39"/>
          <p:cNvSpPr/>
          <p:nvPr/>
        </p:nvSpPr>
        <p:spPr>
          <a:xfrm rot="5400000">
            <a:off x="7735179" y="3064347"/>
            <a:ext cx="2406326" cy="120286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9"/>
          <p:cNvSpPr/>
          <p:nvPr/>
        </p:nvSpPr>
        <p:spPr>
          <a:xfrm>
            <a:off x="7348275" y="4356088"/>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82"/>
        <p:cNvGrpSpPr/>
        <p:nvPr/>
      </p:nvGrpSpPr>
      <p:grpSpPr>
        <a:xfrm>
          <a:off x="0" y="0"/>
          <a:ext cx="0" cy="0"/>
          <a:chOff x="0" y="0"/>
          <a:chExt cx="0" cy="0"/>
        </a:xfrm>
      </p:grpSpPr>
      <p:grpSp>
        <p:nvGrpSpPr>
          <p:cNvPr id="383" name="Google Shape;383;p40"/>
          <p:cNvGrpSpPr/>
          <p:nvPr/>
        </p:nvGrpSpPr>
        <p:grpSpPr>
          <a:xfrm flipH="1">
            <a:off x="7278000" y="564673"/>
            <a:ext cx="2550133" cy="4014276"/>
            <a:chOff x="-371550" y="1260424"/>
            <a:chExt cx="1666100" cy="2622681"/>
          </a:xfrm>
        </p:grpSpPr>
        <p:sp>
          <p:nvSpPr>
            <p:cNvPr id="384" name="Google Shape;384;p40"/>
            <p:cNvSpPr/>
            <p:nvPr/>
          </p:nvSpPr>
          <p:spPr>
            <a:xfrm rot="5400000">
              <a:off x="-783077" y="1805478"/>
              <a:ext cx="2622681" cy="1532572"/>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0"/>
            <p:cNvSpPr/>
            <p:nvPr/>
          </p:nvSpPr>
          <p:spPr>
            <a:xfrm rot="-5400000">
              <a:off x="-849506" y="2094083"/>
              <a:ext cx="1911349" cy="95543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6" name="Google Shape;386;p40"/>
          <p:cNvSpPr/>
          <p:nvPr/>
        </p:nvSpPr>
        <p:spPr>
          <a:xfrm>
            <a:off x="4622876" y="-294025"/>
            <a:ext cx="4499499" cy="2249191"/>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0"/>
          <p:cNvSpPr/>
          <p:nvPr/>
        </p:nvSpPr>
        <p:spPr>
          <a:xfrm rot="10800000" flipH="1">
            <a:off x="5585424" y="3705782"/>
            <a:ext cx="3258697" cy="162894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0"/>
          <p:cNvSpPr txBox="1">
            <a:spLocks noGrp="1"/>
          </p:cNvSpPr>
          <p:nvPr>
            <p:ph type="title"/>
          </p:nvPr>
        </p:nvSpPr>
        <p:spPr>
          <a:xfrm>
            <a:off x="720000" y="375275"/>
            <a:ext cx="3852000" cy="1084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5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9" name="Google Shape;389;p40"/>
          <p:cNvSpPr txBox="1">
            <a:spLocks noGrp="1"/>
          </p:cNvSpPr>
          <p:nvPr>
            <p:ph type="subTitle" idx="1"/>
          </p:nvPr>
        </p:nvSpPr>
        <p:spPr>
          <a:xfrm>
            <a:off x="720000" y="2435766"/>
            <a:ext cx="3015900" cy="9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90" name="Google Shape;390;p40"/>
          <p:cNvSpPr txBox="1"/>
          <p:nvPr/>
        </p:nvSpPr>
        <p:spPr>
          <a:xfrm>
            <a:off x="720000" y="3541550"/>
            <a:ext cx="3903000" cy="61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300"/>
              </a:spcBef>
              <a:spcAft>
                <a:spcPts val="0"/>
              </a:spcAft>
              <a:buNone/>
            </a:pPr>
            <a:r>
              <a:rPr lang="fr" sz="1200">
                <a:solidFill>
                  <a:schemeClr val="dk1"/>
                </a:solidFill>
                <a:latin typeface="Lato"/>
                <a:ea typeface="Lato"/>
                <a:cs typeface="Lato"/>
                <a:sym typeface="Lato"/>
              </a:rPr>
              <a:t>CRÉDITS: Ce modèle de présentation a été créé par </a:t>
            </a:r>
            <a:r>
              <a:rPr lang="fr" sz="1200" b="1">
                <a:solidFill>
                  <a:schemeClr val="dk1"/>
                </a:solidFill>
                <a:uFill>
                  <a:noFill/>
                </a:uFill>
                <a:latin typeface="Lato"/>
                <a:ea typeface="Lato"/>
                <a:cs typeface="Lato"/>
                <a:sym typeface="Lato"/>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fr" sz="1200">
                <a:solidFill>
                  <a:schemeClr val="dk1"/>
                </a:solidFill>
                <a:latin typeface="Lato"/>
                <a:ea typeface="Lato"/>
                <a:cs typeface="Lato"/>
                <a:sym typeface="Lato"/>
              </a:rPr>
              <a:t>, comprenant des icônes de </a:t>
            </a:r>
            <a:r>
              <a:rPr lang="fr" sz="1200" b="1">
                <a:solidFill>
                  <a:schemeClr val="dk1"/>
                </a:solidFill>
                <a:uFill>
                  <a:noFill/>
                </a:uFill>
                <a:latin typeface="Lato"/>
                <a:ea typeface="Lato"/>
                <a:cs typeface="Lato"/>
                <a:sym typeface="Lato"/>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fr" sz="1200">
                <a:solidFill>
                  <a:schemeClr val="dk1"/>
                </a:solidFill>
                <a:latin typeface="Lato"/>
                <a:ea typeface="Lato"/>
                <a:cs typeface="Lato"/>
                <a:sym typeface="Lato"/>
              </a:rPr>
              <a:t>, des infographies et des images de </a:t>
            </a:r>
            <a:r>
              <a:rPr lang="fr" sz="1200" b="1">
                <a:solidFill>
                  <a:schemeClr val="dk1"/>
                </a:solidFill>
                <a:uFill>
                  <a:noFill/>
                </a:uFill>
                <a:latin typeface="Lato"/>
                <a:ea typeface="Lato"/>
                <a:cs typeface="Lato"/>
                <a:sym typeface="Lato"/>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1200" b="1">
              <a:solidFill>
                <a:schemeClr val="dk1"/>
              </a:solidFill>
              <a:latin typeface="Lato"/>
              <a:ea typeface="Lato"/>
              <a:cs typeface="Lato"/>
              <a:sym typeface="Lato"/>
            </a:endParaRPr>
          </a:p>
        </p:txBody>
      </p:sp>
      <p:sp>
        <p:nvSpPr>
          <p:cNvPr id="391" name="Google Shape;391;p40"/>
          <p:cNvSpPr txBox="1">
            <a:spLocks noGrp="1"/>
          </p:cNvSpPr>
          <p:nvPr>
            <p:ph type="subTitle" idx="2"/>
          </p:nvPr>
        </p:nvSpPr>
        <p:spPr>
          <a:xfrm>
            <a:off x="720000" y="2124375"/>
            <a:ext cx="3015900" cy="31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1629135" y="826525"/>
            <a:ext cx="2447100" cy="42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 name="Google Shape;35;p5"/>
          <p:cNvSpPr txBox="1">
            <a:spLocks noGrp="1"/>
          </p:cNvSpPr>
          <p:nvPr>
            <p:ph type="title" idx="2"/>
          </p:nvPr>
        </p:nvSpPr>
        <p:spPr>
          <a:xfrm>
            <a:off x="5067783" y="2878525"/>
            <a:ext cx="2447100" cy="42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6" name="Google Shape;36;p5"/>
          <p:cNvSpPr txBox="1">
            <a:spLocks noGrp="1"/>
          </p:cNvSpPr>
          <p:nvPr>
            <p:ph type="subTitle" idx="1"/>
          </p:nvPr>
        </p:nvSpPr>
        <p:spPr>
          <a:xfrm>
            <a:off x="5067788" y="3306275"/>
            <a:ext cx="24471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7" name="Google Shape;37;p5"/>
          <p:cNvSpPr txBox="1">
            <a:spLocks noGrp="1"/>
          </p:cNvSpPr>
          <p:nvPr>
            <p:ph type="subTitle" idx="3"/>
          </p:nvPr>
        </p:nvSpPr>
        <p:spPr>
          <a:xfrm>
            <a:off x="1629112" y="1254275"/>
            <a:ext cx="24471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8" name="Google Shape;38;p5"/>
          <p:cNvSpPr/>
          <p:nvPr/>
        </p:nvSpPr>
        <p:spPr>
          <a:xfrm rot="-5400000">
            <a:off x="6980405" y="1606654"/>
            <a:ext cx="3303141" cy="1930201"/>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rot="-5400000">
            <a:off x="-1317079" y="1708189"/>
            <a:ext cx="3455113" cy="1727128"/>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92"/>
        <p:cNvGrpSpPr/>
        <p:nvPr/>
      </p:nvGrpSpPr>
      <p:grpSpPr>
        <a:xfrm>
          <a:off x="0" y="0"/>
          <a:ext cx="0" cy="0"/>
          <a:chOff x="0" y="0"/>
          <a:chExt cx="0" cy="0"/>
        </a:xfrm>
      </p:grpSpPr>
      <p:sp>
        <p:nvSpPr>
          <p:cNvPr id="393" name="Google Shape;393;p41"/>
          <p:cNvSpPr/>
          <p:nvPr/>
        </p:nvSpPr>
        <p:spPr>
          <a:xfrm flipH="1">
            <a:off x="-355156" y="-411025"/>
            <a:ext cx="2010947" cy="100522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1"/>
          <p:cNvSpPr/>
          <p:nvPr/>
        </p:nvSpPr>
        <p:spPr>
          <a:xfrm rot="5400000" flipH="1">
            <a:off x="-782962" y="610497"/>
            <a:ext cx="1809290" cy="105726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1"/>
          <p:cNvSpPr/>
          <p:nvPr/>
        </p:nvSpPr>
        <p:spPr>
          <a:xfrm rot="5400000">
            <a:off x="7847462" y="-36258"/>
            <a:ext cx="2305570" cy="11524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96"/>
        <p:cNvGrpSpPr/>
        <p:nvPr/>
      </p:nvGrpSpPr>
      <p:grpSpPr>
        <a:xfrm>
          <a:off x="0" y="0"/>
          <a:ext cx="0" cy="0"/>
          <a:chOff x="0" y="0"/>
          <a:chExt cx="0" cy="0"/>
        </a:xfrm>
      </p:grpSpPr>
      <p:sp>
        <p:nvSpPr>
          <p:cNvPr id="397" name="Google Shape;397;p42"/>
          <p:cNvSpPr/>
          <p:nvPr/>
        </p:nvSpPr>
        <p:spPr>
          <a:xfrm>
            <a:off x="7254425" y="-88810"/>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2"/>
          <p:cNvSpPr/>
          <p:nvPr/>
        </p:nvSpPr>
        <p:spPr>
          <a:xfrm>
            <a:off x="7254425" y="-252675"/>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2"/>
          <p:cNvSpPr/>
          <p:nvPr/>
        </p:nvSpPr>
        <p:spPr>
          <a:xfrm>
            <a:off x="-271600" y="4603502"/>
            <a:ext cx="1983140" cy="1158854"/>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2"/>
          <p:cNvSpPr/>
          <p:nvPr/>
        </p:nvSpPr>
        <p:spPr>
          <a:xfrm rot="-5400000">
            <a:off x="8103167" y="878807"/>
            <a:ext cx="2087277" cy="1219707"/>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2"/>
          <p:cNvSpPr/>
          <p:nvPr/>
        </p:nvSpPr>
        <p:spPr>
          <a:xfrm rot="-5400000">
            <a:off x="-793252" y="3853204"/>
            <a:ext cx="1857149" cy="92834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 name="Google Shape;42;p6"/>
          <p:cNvSpPr/>
          <p:nvPr/>
        </p:nvSpPr>
        <p:spPr>
          <a:xfrm rot="10800000">
            <a:off x="7664083" y="-283418"/>
            <a:ext cx="1519830" cy="888118"/>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rot="-5400000">
            <a:off x="-923924" y="3624256"/>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720000" y="786338"/>
            <a:ext cx="4232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 name="Google Shape;46;p7"/>
          <p:cNvSpPr txBox="1">
            <a:spLocks noGrp="1"/>
          </p:cNvSpPr>
          <p:nvPr>
            <p:ph type="body" idx="1"/>
          </p:nvPr>
        </p:nvSpPr>
        <p:spPr>
          <a:xfrm>
            <a:off x="720000" y="1776838"/>
            <a:ext cx="4232400" cy="25803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AutoNum type="arabicPeriod"/>
              <a:defRPr>
                <a:solidFill>
                  <a:srgbClr val="434343"/>
                </a:solidFill>
              </a:defRPr>
            </a:lvl1pPr>
            <a:lvl2pPr marL="914400" lvl="1" indent="-317500" rtl="0">
              <a:lnSpc>
                <a:spcPct val="115000"/>
              </a:lnSpc>
              <a:spcBef>
                <a:spcPts val="1600"/>
              </a:spcBef>
              <a:spcAft>
                <a:spcPts val="0"/>
              </a:spcAft>
              <a:buSzPts val="1400"/>
              <a:buAutoNum type="alphaLcPeriod"/>
              <a:defRPr>
                <a:solidFill>
                  <a:srgbClr val="434343"/>
                </a:solidFill>
              </a:defRPr>
            </a:lvl2pPr>
            <a:lvl3pPr marL="1371600" lvl="2" indent="-317500" rtl="0">
              <a:lnSpc>
                <a:spcPct val="115000"/>
              </a:lnSpc>
              <a:spcBef>
                <a:spcPts val="1600"/>
              </a:spcBef>
              <a:spcAft>
                <a:spcPts val="0"/>
              </a:spcAft>
              <a:buSzPts val="1400"/>
              <a:buAutoNum type="romanLcPeriod"/>
              <a:defRPr>
                <a:solidFill>
                  <a:srgbClr val="434343"/>
                </a:solidFill>
              </a:defRPr>
            </a:lvl3pPr>
            <a:lvl4pPr marL="1828800" lvl="3" indent="-317500" rtl="0">
              <a:lnSpc>
                <a:spcPct val="115000"/>
              </a:lnSpc>
              <a:spcBef>
                <a:spcPts val="1600"/>
              </a:spcBef>
              <a:spcAft>
                <a:spcPts val="0"/>
              </a:spcAft>
              <a:buSzPts val="1400"/>
              <a:buAutoNum type="arabicPeriod"/>
              <a:defRPr>
                <a:solidFill>
                  <a:srgbClr val="434343"/>
                </a:solidFill>
              </a:defRPr>
            </a:lvl4pPr>
            <a:lvl5pPr marL="2286000" lvl="4" indent="-317500" rtl="0">
              <a:lnSpc>
                <a:spcPct val="115000"/>
              </a:lnSpc>
              <a:spcBef>
                <a:spcPts val="1600"/>
              </a:spcBef>
              <a:spcAft>
                <a:spcPts val="0"/>
              </a:spcAft>
              <a:buSzPts val="1400"/>
              <a:buAutoNum type="alphaLcPeriod"/>
              <a:defRPr>
                <a:solidFill>
                  <a:srgbClr val="434343"/>
                </a:solidFill>
              </a:defRPr>
            </a:lvl5pPr>
            <a:lvl6pPr marL="2743200" lvl="5" indent="-317500" rtl="0">
              <a:lnSpc>
                <a:spcPct val="115000"/>
              </a:lnSpc>
              <a:spcBef>
                <a:spcPts val="1600"/>
              </a:spcBef>
              <a:spcAft>
                <a:spcPts val="0"/>
              </a:spcAft>
              <a:buSzPts val="1400"/>
              <a:buAutoNum type="romanLcPeriod"/>
              <a:defRPr>
                <a:solidFill>
                  <a:srgbClr val="434343"/>
                </a:solidFill>
              </a:defRPr>
            </a:lvl6pPr>
            <a:lvl7pPr marL="3200400" lvl="6" indent="-317500" rtl="0">
              <a:lnSpc>
                <a:spcPct val="115000"/>
              </a:lnSpc>
              <a:spcBef>
                <a:spcPts val="1600"/>
              </a:spcBef>
              <a:spcAft>
                <a:spcPts val="0"/>
              </a:spcAft>
              <a:buSzPts val="1400"/>
              <a:buAutoNum type="arabicPeriod"/>
              <a:defRPr>
                <a:solidFill>
                  <a:srgbClr val="434343"/>
                </a:solidFill>
              </a:defRPr>
            </a:lvl7pPr>
            <a:lvl8pPr marL="3657600" lvl="7" indent="-317500" rtl="0">
              <a:lnSpc>
                <a:spcPct val="115000"/>
              </a:lnSpc>
              <a:spcBef>
                <a:spcPts val="1600"/>
              </a:spcBef>
              <a:spcAft>
                <a:spcPts val="0"/>
              </a:spcAft>
              <a:buSzPts val="1400"/>
              <a:buAutoNum type="alphaLcPeriod"/>
              <a:defRPr>
                <a:solidFill>
                  <a:srgbClr val="434343"/>
                </a:solidFill>
              </a:defRPr>
            </a:lvl8pPr>
            <a:lvl9pPr marL="4114800" lvl="8" indent="-317500" rtl="0">
              <a:lnSpc>
                <a:spcPct val="115000"/>
              </a:lnSpc>
              <a:spcBef>
                <a:spcPts val="1600"/>
              </a:spcBef>
              <a:spcAft>
                <a:spcPts val="1600"/>
              </a:spcAft>
              <a:buSzPts val="1400"/>
              <a:buAutoNum type="romanLcPeriod"/>
              <a:defRPr>
                <a:solidFill>
                  <a:srgbClr val="434343"/>
                </a:solidFill>
              </a:defRPr>
            </a:lvl9pPr>
          </a:lstStyle>
          <a:p>
            <a:endParaRPr/>
          </a:p>
        </p:txBody>
      </p:sp>
      <p:sp>
        <p:nvSpPr>
          <p:cNvPr id="47" name="Google Shape;47;p7"/>
          <p:cNvSpPr/>
          <p:nvPr/>
        </p:nvSpPr>
        <p:spPr>
          <a:xfrm>
            <a:off x="5248475" y="417890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2317950" y="905550"/>
            <a:ext cx="4508100" cy="333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10000">
                <a:solidFill>
                  <a:schemeClr val="accen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50" name="Google Shape;50;p8"/>
          <p:cNvGrpSpPr/>
          <p:nvPr/>
        </p:nvGrpSpPr>
        <p:grpSpPr>
          <a:xfrm>
            <a:off x="-371550" y="1260424"/>
            <a:ext cx="1666100" cy="2622681"/>
            <a:chOff x="-371550" y="1260424"/>
            <a:chExt cx="1666100" cy="2622681"/>
          </a:xfrm>
        </p:grpSpPr>
        <p:sp>
          <p:nvSpPr>
            <p:cNvPr id="51" name="Google Shape;51;p8"/>
            <p:cNvSpPr/>
            <p:nvPr/>
          </p:nvSpPr>
          <p:spPr>
            <a:xfrm rot="5400000">
              <a:off x="-783077" y="1805478"/>
              <a:ext cx="2622681" cy="1532572"/>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p:nvPr/>
          </p:nvSpPr>
          <p:spPr>
            <a:xfrm rot="-5400000">
              <a:off x="-849506" y="2094083"/>
              <a:ext cx="1911349" cy="95543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8"/>
          <p:cNvGrpSpPr/>
          <p:nvPr/>
        </p:nvGrpSpPr>
        <p:grpSpPr>
          <a:xfrm flipH="1">
            <a:off x="7849450" y="1260424"/>
            <a:ext cx="1666100" cy="2622681"/>
            <a:chOff x="-371550" y="1260424"/>
            <a:chExt cx="1666100" cy="2622681"/>
          </a:xfrm>
        </p:grpSpPr>
        <p:sp>
          <p:nvSpPr>
            <p:cNvPr id="54" name="Google Shape;54;p8"/>
            <p:cNvSpPr/>
            <p:nvPr/>
          </p:nvSpPr>
          <p:spPr>
            <a:xfrm rot="5400000">
              <a:off x="-783077" y="1805478"/>
              <a:ext cx="2622681" cy="1532572"/>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5400000">
              <a:off x="-849506" y="2094083"/>
              <a:ext cx="1911349" cy="95543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6"/>
        <p:cNvGrpSpPr/>
        <p:nvPr/>
      </p:nvGrpSpPr>
      <p:grpSpPr>
        <a:xfrm>
          <a:off x="0" y="0"/>
          <a:ext cx="0" cy="0"/>
          <a:chOff x="0" y="0"/>
          <a:chExt cx="0" cy="0"/>
        </a:xfrm>
      </p:grpSpPr>
      <p:sp>
        <p:nvSpPr>
          <p:cNvPr id="57" name="Google Shape;57;p9"/>
          <p:cNvSpPr/>
          <p:nvPr/>
        </p:nvSpPr>
        <p:spPr>
          <a:xfrm rot="10800000">
            <a:off x="3489500" y="-15605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p:nvPr/>
        </p:nvSpPr>
        <p:spPr>
          <a:xfrm>
            <a:off x="3489500" y="4034431"/>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txBox="1">
            <a:spLocks noGrp="1"/>
          </p:cNvSpPr>
          <p:nvPr>
            <p:ph type="title"/>
          </p:nvPr>
        </p:nvSpPr>
        <p:spPr>
          <a:xfrm>
            <a:off x="2137800" y="1494300"/>
            <a:ext cx="48684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9"/>
          <p:cNvSpPr txBox="1">
            <a:spLocks noGrp="1"/>
          </p:cNvSpPr>
          <p:nvPr>
            <p:ph type="subTitle" idx="1"/>
          </p:nvPr>
        </p:nvSpPr>
        <p:spPr>
          <a:xfrm>
            <a:off x="2137800" y="2336101"/>
            <a:ext cx="4868400" cy="139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720000" y="1377150"/>
            <a:ext cx="4119300" cy="238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4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63" name="Google Shape;63;p10"/>
          <p:cNvGrpSpPr/>
          <p:nvPr/>
        </p:nvGrpSpPr>
        <p:grpSpPr>
          <a:xfrm rot="5400000">
            <a:off x="1713675" y="-1085451"/>
            <a:ext cx="1666100" cy="2622681"/>
            <a:chOff x="-371550" y="1260424"/>
            <a:chExt cx="1666100" cy="2622681"/>
          </a:xfrm>
        </p:grpSpPr>
        <p:sp>
          <p:nvSpPr>
            <p:cNvPr id="64" name="Google Shape;64;p10"/>
            <p:cNvSpPr/>
            <p:nvPr/>
          </p:nvSpPr>
          <p:spPr>
            <a:xfrm rot="5400000">
              <a:off x="-783077" y="1805478"/>
              <a:ext cx="2622681" cy="1532572"/>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0"/>
            <p:cNvSpPr/>
            <p:nvPr/>
          </p:nvSpPr>
          <p:spPr>
            <a:xfrm rot="-5400000">
              <a:off x="-849506" y="2094083"/>
              <a:ext cx="1911349" cy="95543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10"/>
          <p:cNvSpPr/>
          <p:nvPr/>
        </p:nvSpPr>
        <p:spPr>
          <a:xfrm rot="10800000" flipH="1">
            <a:off x="608050" y="4188399"/>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Fjalla One"/>
              <a:buNone/>
              <a:defRPr sz="3500" b="1">
                <a:solidFill>
                  <a:schemeClr val="dk1"/>
                </a:solidFill>
                <a:latin typeface="Fjalla One"/>
                <a:ea typeface="Fjalla One"/>
                <a:cs typeface="Fjalla One"/>
                <a:sym typeface="Fjalla One"/>
              </a:defRPr>
            </a:lvl1pPr>
            <a:lvl2pPr lvl="1"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2pPr>
            <a:lvl3pPr lvl="2"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3pPr>
            <a:lvl4pPr lvl="3"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4pPr>
            <a:lvl5pPr lvl="4"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5pPr>
            <a:lvl6pPr lvl="5"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6pPr>
            <a:lvl7pPr lvl="6"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7pPr>
            <a:lvl8pPr lvl="7"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8pPr>
            <a:lvl9pPr lvl="8"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43"/>
          <p:cNvSpPr txBox="1">
            <a:spLocks noGrp="1"/>
          </p:cNvSpPr>
          <p:nvPr>
            <p:ph type="ctrTitle"/>
          </p:nvPr>
        </p:nvSpPr>
        <p:spPr>
          <a:xfrm>
            <a:off x="569550" y="1288350"/>
            <a:ext cx="7374300" cy="256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4400">
                <a:solidFill>
                  <a:schemeClr val="dk1"/>
                </a:solidFill>
              </a:rPr>
              <a:t>P</a:t>
            </a:r>
            <a:r>
              <a:rPr lang="fr" sz="4400"/>
              <a:t>roduct Demand Prediction With Machine Learning</a:t>
            </a:r>
            <a:endParaRPr sz="33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06"/>
                                        </p:tgtEl>
                                        <p:attrNameLst>
                                          <p:attrName>style.visibility</p:attrName>
                                        </p:attrNameLst>
                                      </p:cBhvr>
                                      <p:to>
                                        <p:strVal val="visible"/>
                                      </p:to>
                                    </p:set>
                                    <p:animEffect transition="in" filter="fade">
                                      <p:cBhvr>
                                        <p:cTn id="7" dur="1000"/>
                                        <p:tgtEl>
                                          <p:spTgt spid="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52"/>
          <p:cNvSpPr txBox="1">
            <a:spLocks noGrp="1"/>
          </p:cNvSpPr>
          <p:nvPr>
            <p:ph type="ctrTitle"/>
          </p:nvPr>
        </p:nvSpPr>
        <p:spPr>
          <a:xfrm>
            <a:off x="569550" y="1288350"/>
            <a:ext cx="7374300" cy="256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4400"/>
              <a:t>THANK YOU</a:t>
            </a:r>
            <a:endParaRPr sz="3300">
              <a:solidFill>
                <a:schemeClr val="accent1"/>
              </a:solidFill>
            </a:endParaRPr>
          </a:p>
        </p:txBody>
      </p:sp>
      <p:sp>
        <p:nvSpPr>
          <p:cNvPr id="494" name="Google Shape;494;p52"/>
          <p:cNvSpPr txBox="1"/>
          <p:nvPr/>
        </p:nvSpPr>
        <p:spPr>
          <a:xfrm>
            <a:off x="4326340" y="3001525"/>
            <a:ext cx="274441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800" b="1" dirty="0">
                <a:latin typeface="Fjalla One"/>
                <a:ea typeface="Fjalla One"/>
                <a:cs typeface="Fjalla One"/>
                <a:sym typeface="Fjalla One"/>
              </a:rPr>
              <a:t> -  </a:t>
            </a:r>
            <a:r>
              <a:rPr lang="fr" sz="1800" b="1" dirty="0" smtClean="0">
                <a:latin typeface="Fjalla One"/>
                <a:ea typeface="Fjalla One"/>
                <a:cs typeface="Fjalla One"/>
                <a:sym typeface="Fjalla One"/>
              </a:rPr>
              <a:t>MOHAMMED VAZHIL KHAN K</a:t>
            </a:r>
            <a:endParaRPr sz="1800" b="1" dirty="0">
              <a:latin typeface="Fjalla One"/>
              <a:ea typeface="Fjalla One"/>
              <a:cs typeface="Fjalla One"/>
              <a:sym typeface="Fjalla On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93"/>
                                        </p:tgtEl>
                                        <p:attrNameLst>
                                          <p:attrName>style.visibility</p:attrName>
                                        </p:attrNameLst>
                                      </p:cBhvr>
                                      <p:to>
                                        <p:strVal val="visible"/>
                                      </p:to>
                                    </p:set>
                                    <p:animEffect transition="in" filter="fade">
                                      <p:cBhvr>
                                        <p:cTn id="7" dur="1000"/>
                                        <p:tgtEl>
                                          <p:spTgt spid="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a:t>LIBRARIES USED</a:t>
            </a:r>
            <a:endParaRPr/>
          </a:p>
        </p:txBody>
      </p:sp>
      <p:sp>
        <p:nvSpPr>
          <p:cNvPr id="412" name="Google Shape;412;p44"/>
          <p:cNvSpPr txBox="1">
            <a:spLocks noGrp="1"/>
          </p:cNvSpPr>
          <p:nvPr>
            <p:ph type="title" idx="2"/>
          </p:nvPr>
        </p:nvSpPr>
        <p:spPr>
          <a:xfrm>
            <a:off x="720000" y="1937650"/>
            <a:ext cx="23055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700"/>
              <a:t>NUMPY</a:t>
            </a:r>
            <a:endParaRPr sz="1700"/>
          </a:p>
        </p:txBody>
      </p:sp>
      <p:sp>
        <p:nvSpPr>
          <p:cNvPr id="413" name="Google Shape;413;p44"/>
          <p:cNvSpPr txBox="1">
            <a:spLocks noGrp="1"/>
          </p:cNvSpPr>
          <p:nvPr>
            <p:ph type="subTitle" idx="1"/>
          </p:nvPr>
        </p:nvSpPr>
        <p:spPr>
          <a:xfrm>
            <a:off x="720000" y="2358250"/>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200"/>
              <a:t>A Python library for efficient numerical operations and array manipulation.</a:t>
            </a:r>
            <a:endParaRPr sz="1200"/>
          </a:p>
        </p:txBody>
      </p:sp>
      <p:sp>
        <p:nvSpPr>
          <p:cNvPr id="414" name="Google Shape;414;p44"/>
          <p:cNvSpPr txBox="1">
            <a:spLocks noGrp="1"/>
          </p:cNvSpPr>
          <p:nvPr>
            <p:ph type="title" idx="3"/>
          </p:nvPr>
        </p:nvSpPr>
        <p:spPr>
          <a:xfrm>
            <a:off x="3419271" y="1937650"/>
            <a:ext cx="23055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700"/>
              <a:t>PANDAS</a:t>
            </a:r>
            <a:endParaRPr sz="1700"/>
          </a:p>
        </p:txBody>
      </p:sp>
      <p:sp>
        <p:nvSpPr>
          <p:cNvPr id="415" name="Google Shape;415;p44"/>
          <p:cNvSpPr txBox="1">
            <a:spLocks noGrp="1"/>
          </p:cNvSpPr>
          <p:nvPr>
            <p:ph type="subTitle" idx="4"/>
          </p:nvPr>
        </p:nvSpPr>
        <p:spPr>
          <a:xfrm>
            <a:off x="3419271" y="2358250"/>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200"/>
              <a:t>Python library for data manipulation and analysis using Data Frame structures.</a:t>
            </a:r>
            <a:endParaRPr sz="1200"/>
          </a:p>
        </p:txBody>
      </p:sp>
      <p:sp>
        <p:nvSpPr>
          <p:cNvPr id="416" name="Google Shape;416;p44"/>
          <p:cNvSpPr txBox="1">
            <a:spLocks noGrp="1"/>
          </p:cNvSpPr>
          <p:nvPr>
            <p:ph type="title" idx="5"/>
          </p:nvPr>
        </p:nvSpPr>
        <p:spPr>
          <a:xfrm>
            <a:off x="2015400" y="3639300"/>
            <a:ext cx="23055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700"/>
              <a:t>PLOTLY</a:t>
            </a:r>
            <a:endParaRPr sz="1700"/>
          </a:p>
        </p:txBody>
      </p:sp>
      <p:sp>
        <p:nvSpPr>
          <p:cNvPr id="417" name="Google Shape;417;p44"/>
          <p:cNvSpPr txBox="1">
            <a:spLocks noGrp="1"/>
          </p:cNvSpPr>
          <p:nvPr>
            <p:ph type="subTitle" idx="6"/>
          </p:nvPr>
        </p:nvSpPr>
        <p:spPr>
          <a:xfrm>
            <a:off x="2015400" y="4059900"/>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200"/>
              <a:t> A Python graphing library for interactive, web-based data visualization.</a:t>
            </a:r>
            <a:endParaRPr sz="1200"/>
          </a:p>
        </p:txBody>
      </p:sp>
      <p:sp>
        <p:nvSpPr>
          <p:cNvPr id="418" name="Google Shape;418;p44"/>
          <p:cNvSpPr txBox="1">
            <a:spLocks noGrp="1"/>
          </p:cNvSpPr>
          <p:nvPr>
            <p:ph type="title" idx="7"/>
          </p:nvPr>
        </p:nvSpPr>
        <p:spPr>
          <a:xfrm>
            <a:off x="4714671" y="3639300"/>
            <a:ext cx="23055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700"/>
              <a:t>SKLEARN</a:t>
            </a:r>
            <a:endParaRPr sz="1700"/>
          </a:p>
        </p:txBody>
      </p:sp>
      <p:sp>
        <p:nvSpPr>
          <p:cNvPr id="419" name="Google Shape;419;p44"/>
          <p:cNvSpPr txBox="1">
            <a:spLocks noGrp="1"/>
          </p:cNvSpPr>
          <p:nvPr>
            <p:ph type="subTitle" idx="8"/>
          </p:nvPr>
        </p:nvSpPr>
        <p:spPr>
          <a:xfrm>
            <a:off x="4778171" y="4045400"/>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200"/>
              <a:t>Python library for machine learning and data analysis tools.</a:t>
            </a:r>
            <a:endParaRPr sz="1200"/>
          </a:p>
        </p:txBody>
      </p:sp>
      <p:sp>
        <p:nvSpPr>
          <p:cNvPr id="420" name="Google Shape;420;p44"/>
          <p:cNvSpPr txBox="1">
            <a:spLocks noGrp="1"/>
          </p:cNvSpPr>
          <p:nvPr>
            <p:ph type="title" idx="9"/>
          </p:nvPr>
        </p:nvSpPr>
        <p:spPr>
          <a:xfrm>
            <a:off x="6118549" y="1937650"/>
            <a:ext cx="23055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700"/>
              <a:t>MATPLOTLIB</a:t>
            </a:r>
            <a:endParaRPr sz="1700"/>
          </a:p>
        </p:txBody>
      </p:sp>
      <p:sp>
        <p:nvSpPr>
          <p:cNvPr id="421" name="Google Shape;421;p44"/>
          <p:cNvSpPr txBox="1">
            <a:spLocks noGrp="1"/>
          </p:cNvSpPr>
          <p:nvPr>
            <p:ph type="subTitle" idx="13"/>
          </p:nvPr>
        </p:nvSpPr>
        <p:spPr>
          <a:xfrm>
            <a:off x="6118549" y="2358250"/>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200"/>
              <a:t>Python 2D plotting library for creating static, animated, or interactive visualizations.</a:t>
            </a:r>
            <a:endParaRPr sz="1200"/>
          </a:p>
        </p:txBody>
      </p:sp>
      <p:sp>
        <p:nvSpPr>
          <p:cNvPr id="422" name="Google Shape;422;p44"/>
          <p:cNvSpPr txBox="1">
            <a:spLocks noGrp="1"/>
          </p:cNvSpPr>
          <p:nvPr>
            <p:ph type="title" idx="16"/>
          </p:nvPr>
        </p:nvSpPr>
        <p:spPr>
          <a:xfrm>
            <a:off x="1437900" y="1364950"/>
            <a:ext cx="86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01.</a:t>
            </a:r>
            <a:endParaRPr/>
          </a:p>
        </p:txBody>
      </p:sp>
      <p:sp>
        <p:nvSpPr>
          <p:cNvPr id="423" name="Google Shape;423;p44"/>
          <p:cNvSpPr txBox="1">
            <a:spLocks noGrp="1"/>
          </p:cNvSpPr>
          <p:nvPr>
            <p:ph type="title" idx="17"/>
          </p:nvPr>
        </p:nvSpPr>
        <p:spPr>
          <a:xfrm>
            <a:off x="4137150" y="1364950"/>
            <a:ext cx="86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02.</a:t>
            </a:r>
            <a:endParaRPr/>
          </a:p>
        </p:txBody>
      </p:sp>
      <p:sp>
        <p:nvSpPr>
          <p:cNvPr id="424" name="Google Shape;424;p44"/>
          <p:cNvSpPr txBox="1">
            <a:spLocks noGrp="1"/>
          </p:cNvSpPr>
          <p:nvPr>
            <p:ph type="title" idx="18"/>
          </p:nvPr>
        </p:nvSpPr>
        <p:spPr>
          <a:xfrm>
            <a:off x="6836400" y="1364950"/>
            <a:ext cx="86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03.</a:t>
            </a:r>
            <a:endParaRPr/>
          </a:p>
        </p:txBody>
      </p:sp>
      <p:sp>
        <p:nvSpPr>
          <p:cNvPr id="425" name="Google Shape;425;p44"/>
          <p:cNvSpPr txBox="1">
            <a:spLocks noGrp="1"/>
          </p:cNvSpPr>
          <p:nvPr>
            <p:ph type="title" idx="19"/>
          </p:nvPr>
        </p:nvSpPr>
        <p:spPr>
          <a:xfrm>
            <a:off x="2733300" y="3066600"/>
            <a:ext cx="86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04.</a:t>
            </a:r>
            <a:endParaRPr/>
          </a:p>
        </p:txBody>
      </p:sp>
      <p:sp>
        <p:nvSpPr>
          <p:cNvPr id="426" name="Google Shape;426;p44"/>
          <p:cNvSpPr txBox="1">
            <a:spLocks noGrp="1"/>
          </p:cNvSpPr>
          <p:nvPr>
            <p:ph type="title" idx="20"/>
          </p:nvPr>
        </p:nvSpPr>
        <p:spPr>
          <a:xfrm>
            <a:off x="5432550" y="3066600"/>
            <a:ext cx="86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a:t>PROCESS INVOLVED</a:t>
            </a:r>
            <a:endParaRPr/>
          </a:p>
        </p:txBody>
      </p:sp>
      <p:sp>
        <p:nvSpPr>
          <p:cNvPr id="432" name="Google Shape;432;p45"/>
          <p:cNvSpPr txBox="1">
            <a:spLocks noGrp="1"/>
          </p:cNvSpPr>
          <p:nvPr>
            <p:ph type="title" idx="2"/>
          </p:nvPr>
        </p:nvSpPr>
        <p:spPr>
          <a:xfrm>
            <a:off x="720000" y="1937650"/>
            <a:ext cx="23055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700"/>
              <a:t>Data Collection</a:t>
            </a:r>
            <a:endParaRPr sz="1700"/>
          </a:p>
        </p:txBody>
      </p:sp>
      <p:sp>
        <p:nvSpPr>
          <p:cNvPr id="433" name="Google Shape;433;p45"/>
          <p:cNvSpPr txBox="1">
            <a:spLocks noGrp="1"/>
          </p:cNvSpPr>
          <p:nvPr>
            <p:ph type="title" idx="3"/>
          </p:nvPr>
        </p:nvSpPr>
        <p:spPr>
          <a:xfrm>
            <a:off x="3419271" y="1937650"/>
            <a:ext cx="23055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700"/>
              <a:t>Data Preprocessing</a:t>
            </a:r>
            <a:endParaRPr sz="1700"/>
          </a:p>
        </p:txBody>
      </p:sp>
      <p:sp>
        <p:nvSpPr>
          <p:cNvPr id="434" name="Google Shape;434;p45"/>
          <p:cNvSpPr txBox="1">
            <a:spLocks noGrp="1"/>
          </p:cNvSpPr>
          <p:nvPr>
            <p:ph type="title" idx="5"/>
          </p:nvPr>
        </p:nvSpPr>
        <p:spPr>
          <a:xfrm>
            <a:off x="720000" y="3639300"/>
            <a:ext cx="23055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700"/>
              <a:t>Model Selection</a:t>
            </a:r>
            <a:endParaRPr sz="1700"/>
          </a:p>
        </p:txBody>
      </p:sp>
      <p:sp>
        <p:nvSpPr>
          <p:cNvPr id="435" name="Google Shape;435;p45"/>
          <p:cNvSpPr txBox="1">
            <a:spLocks noGrp="1"/>
          </p:cNvSpPr>
          <p:nvPr>
            <p:ph type="title" idx="7"/>
          </p:nvPr>
        </p:nvSpPr>
        <p:spPr>
          <a:xfrm>
            <a:off x="3419271" y="3639300"/>
            <a:ext cx="23055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700"/>
              <a:t>Model Training</a:t>
            </a:r>
            <a:endParaRPr sz="1700"/>
          </a:p>
        </p:txBody>
      </p:sp>
      <p:sp>
        <p:nvSpPr>
          <p:cNvPr id="436" name="Google Shape;436;p45"/>
          <p:cNvSpPr txBox="1">
            <a:spLocks noGrp="1"/>
          </p:cNvSpPr>
          <p:nvPr>
            <p:ph type="title" idx="9"/>
          </p:nvPr>
        </p:nvSpPr>
        <p:spPr>
          <a:xfrm>
            <a:off x="6118549" y="1937650"/>
            <a:ext cx="23055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700"/>
              <a:t>Featured Engineering</a:t>
            </a:r>
            <a:endParaRPr sz="1700"/>
          </a:p>
        </p:txBody>
      </p:sp>
      <p:sp>
        <p:nvSpPr>
          <p:cNvPr id="437" name="Google Shape;437;p45"/>
          <p:cNvSpPr txBox="1">
            <a:spLocks noGrp="1"/>
          </p:cNvSpPr>
          <p:nvPr>
            <p:ph type="title" idx="14"/>
          </p:nvPr>
        </p:nvSpPr>
        <p:spPr>
          <a:xfrm>
            <a:off x="6118550" y="3639300"/>
            <a:ext cx="23055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700"/>
              <a:t>Evaluation</a:t>
            </a:r>
            <a:endParaRPr sz="1700"/>
          </a:p>
        </p:txBody>
      </p:sp>
      <p:sp>
        <p:nvSpPr>
          <p:cNvPr id="438" name="Google Shape;438;p45"/>
          <p:cNvSpPr txBox="1">
            <a:spLocks noGrp="1"/>
          </p:cNvSpPr>
          <p:nvPr>
            <p:ph type="title" idx="16"/>
          </p:nvPr>
        </p:nvSpPr>
        <p:spPr>
          <a:xfrm>
            <a:off x="1437900" y="1364950"/>
            <a:ext cx="86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01.</a:t>
            </a:r>
            <a:endParaRPr/>
          </a:p>
        </p:txBody>
      </p:sp>
      <p:sp>
        <p:nvSpPr>
          <p:cNvPr id="439" name="Google Shape;439;p45"/>
          <p:cNvSpPr txBox="1">
            <a:spLocks noGrp="1"/>
          </p:cNvSpPr>
          <p:nvPr>
            <p:ph type="title" idx="17"/>
          </p:nvPr>
        </p:nvSpPr>
        <p:spPr>
          <a:xfrm>
            <a:off x="4137150" y="1364950"/>
            <a:ext cx="86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02.</a:t>
            </a:r>
            <a:endParaRPr/>
          </a:p>
        </p:txBody>
      </p:sp>
      <p:sp>
        <p:nvSpPr>
          <p:cNvPr id="440" name="Google Shape;440;p45"/>
          <p:cNvSpPr txBox="1">
            <a:spLocks noGrp="1"/>
          </p:cNvSpPr>
          <p:nvPr>
            <p:ph type="title" idx="18"/>
          </p:nvPr>
        </p:nvSpPr>
        <p:spPr>
          <a:xfrm>
            <a:off x="6836400" y="1364950"/>
            <a:ext cx="86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03.</a:t>
            </a:r>
            <a:endParaRPr/>
          </a:p>
        </p:txBody>
      </p:sp>
      <p:sp>
        <p:nvSpPr>
          <p:cNvPr id="441" name="Google Shape;441;p45"/>
          <p:cNvSpPr txBox="1">
            <a:spLocks noGrp="1"/>
          </p:cNvSpPr>
          <p:nvPr>
            <p:ph type="title" idx="19"/>
          </p:nvPr>
        </p:nvSpPr>
        <p:spPr>
          <a:xfrm>
            <a:off x="1437900" y="3066600"/>
            <a:ext cx="86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04.</a:t>
            </a:r>
            <a:endParaRPr/>
          </a:p>
        </p:txBody>
      </p:sp>
      <p:sp>
        <p:nvSpPr>
          <p:cNvPr id="442" name="Google Shape;442;p45"/>
          <p:cNvSpPr txBox="1">
            <a:spLocks noGrp="1"/>
          </p:cNvSpPr>
          <p:nvPr>
            <p:ph type="title" idx="20"/>
          </p:nvPr>
        </p:nvSpPr>
        <p:spPr>
          <a:xfrm>
            <a:off x="4137150" y="3066600"/>
            <a:ext cx="86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05.</a:t>
            </a:r>
            <a:endParaRPr/>
          </a:p>
        </p:txBody>
      </p:sp>
      <p:sp>
        <p:nvSpPr>
          <p:cNvPr id="443" name="Google Shape;443;p45"/>
          <p:cNvSpPr txBox="1">
            <a:spLocks noGrp="1"/>
          </p:cNvSpPr>
          <p:nvPr>
            <p:ph type="title" idx="21"/>
          </p:nvPr>
        </p:nvSpPr>
        <p:spPr>
          <a:xfrm>
            <a:off x="6836400" y="3066600"/>
            <a:ext cx="86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06.</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46"/>
          <p:cNvSpPr txBox="1">
            <a:spLocks noGrp="1"/>
          </p:cNvSpPr>
          <p:nvPr>
            <p:ph type="title"/>
          </p:nvPr>
        </p:nvSpPr>
        <p:spPr>
          <a:xfrm>
            <a:off x="2137800" y="1494300"/>
            <a:ext cx="4868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DATA COLLECTION</a:t>
            </a:r>
            <a:endParaRPr/>
          </a:p>
        </p:txBody>
      </p:sp>
      <p:sp>
        <p:nvSpPr>
          <p:cNvPr id="449" name="Google Shape;449;p46"/>
          <p:cNvSpPr txBox="1">
            <a:spLocks noGrp="1"/>
          </p:cNvSpPr>
          <p:nvPr>
            <p:ph type="subTitle" idx="1"/>
          </p:nvPr>
        </p:nvSpPr>
        <p:spPr>
          <a:xfrm>
            <a:off x="2137800" y="2336101"/>
            <a:ext cx="4868400" cy="139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For our product demand prediction project, we are meticulously gathering a diverse dataset encompassing historical sales, customer demographics, market trends, and external factors to develop a robust predictive model that can anticipate future demand accurately.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9"/>
                                        </p:tgtEl>
                                        <p:attrNameLst>
                                          <p:attrName>style.visibility</p:attrName>
                                        </p:attrNameLst>
                                      </p:cBhvr>
                                      <p:to>
                                        <p:strVal val="visible"/>
                                      </p:to>
                                    </p:set>
                                    <p:animEffect transition="in" filter="fade">
                                      <p:cBhvr>
                                        <p:cTn id="7" dur="1000"/>
                                        <p:tgtEl>
                                          <p:spTgt spid="449"/>
                                        </p:tgtEl>
                                      </p:cBhvr>
                                    </p:animEffect>
                                  </p:childTnLst>
                                </p:cTn>
                              </p:par>
                              <p:par>
                                <p:cTn id="8" presetID="10" presetClass="entr" presetSubtype="0" fill="hold" nodeType="withEffect">
                                  <p:stCondLst>
                                    <p:cond delay="0"/>
                                  </p:stCondLst>
                                  <p:childTnLst>
                                    <p:set>
                                      <p:cBhvr>
                                        <p:cTn id="9" dur="1" fill="hold">
                                          <p:stCondLst>
                                            <p:cond delay="0"/>
                                          </p:stCondLst>
                                        </p:cTn>
                                        <p:tgtEl>
                                          <p:spTgt spid="448"/>
                                        </p:tgtEl>
                                        <p:attrNameLst>
                                          <p:attrName>style.visibility</p:attrName>
                                        </p:attrNameLst>
                                      </p:cBhvr>
                                      <p:to>
                                        <p:strVal val="visible"/>
                                      </p:to>
                                    </p:set>
                                    <p:animEffect transition="in" filter="fade">
                                      <p:cBhvr>
                                        <p:cTn id="10" dur="1000"/>
                                        <p:tgtEl>
                                          <p:spTgt spid="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47"/>
          <p:cNvSpPr/>
          <p:nvPr/>
        </p:nvSpPr>
        <p:spPr>
          <a:xfrm>
            <a:off x="1228650" y="819150"/>
            <a:ext cx="6686700" cy="3505200"/>
          </a:xfrm>
          <a:prstGeom prst="roundRect">
            <a:avLst>
              <a:gd name="adj" fmla="val 70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7"/>
          <p:cNvSpPr txBox="1">
            <a:spLocks noGrp="1"/>
          </p:cNvSpPr>
          <p:nvPr>
            <p:ph type="title"/>
          </p:nvPr>
        </p:nvSpPr>
        <p:spPr>
          <a:xfrm>
            <a:off x="2137800" y="1194275"/>
            <a:ext cx="4868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DATA PREPROCESSING</a:t>
            </a:r>
            <a:endParaRPr/>
          </a:p>
        </p:txBody>
      </p:sp>
      <p:sp>
        <p:nvSpPr>
          <p:cNvPr id="456" name="Google Shape;456;p47"/>
          <p:cNvSpPr txBox="1">
            <a:spLocks noGrp="1"/>
          </p:cNvSpPr>
          <p:nvPr>
            <p:ph type="subTitle" idx="1"/>
          </p:nvPr>
        </p:nvSpPr>
        <p:spPr>
          <a:xfrm>
            <a:off x="1886250" y="1973725"/>
            <a:ext cx="5371500" cy="206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In preparation for our product demand prediction project, rigorous data preprocessing is essential. This involves cleansing, transforming, and encoding raw data to ensure its quality and suitability for accurate predictive modeling and analysis.</a:t>
            </a:r>
            <a:endParaRPr/>
          </a:p>
        </p:txBody>
      </p:sp>
      <p:sp>
        <p:nvSpPr>
          <p:cNvPr id="457" name="Google Shape;457;p47"/>
          <p:cNvSpPr/>
          <p:nvPr/>
        </p:nvSpPr>
        <p:spPr>
          <a:xfrm rot="10800000">
            <a:off x="3489500" y="-15605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7"/>
          <p:cNvSpPr/>
          <p:nvPr/>
        </p:nvSpPr>
        <p:spPr>
          <a:xfrm>
            <a:off x="3489500" y="4034431"/>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48"/>
          <p:cNvSpPr txBox="1">
            <a:spLocks noGrp="1"/>
          </p:cNvSpPr>
          <p:nvPr>
            <p:ph type="title"/>
          </p:nvPr>
        </p:nvSpPr>
        <p:spPr>
          <a:xfrm>
            <a:off x="1909200" y="1494300"/>
            <a:ext cx="5334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FEATURED ENGINEERING</a:t>
            </a:r>
            <a:endParaRPr sz="5000"/>
          </a:p>
        </p:txBody>
      </p:sp>
      <p:sp>
        <p:nvSpPr>
          <p:cNvPr id="464" name="Google Shape;464;p48"/>
          <p:cNvSpPr txBox="1">
            <a:spLocks noGrp="1"/>
          </p:cNvSpPr>
          <p:nvPr>
            <p:ph type="subTitle" idx="1"/>
          </p:nvPr>
        </p:nvSpPr>
        <p:spPr>
          <a:xfrm>
            <a:off x="2137800" y="2336101"/>
            <a:ext cx="4868400" cy="139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In our product demand prediction project, feature engineering plays a pivotal role. It entails selecting, creating, and fine-tuning relevant features from our dataset to improve the predictive power of our models, ultimately enabling more accurate and insightful demand forecasts.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64"/>
                                        </p:tgtEl>
                                        <p:attrNameLst>
                                          <p:attrName>style.visibility</p:attrName>
                                        </p:attrNameLst>
                                      </p:cBhvr>
                                      <p:to>
                                        <p:strVal val="visible"/>
                                      </p:to>
                                    </p:set>
                                    <p:animEffect transition="in" filter="fade">
                                      <p:cBhvr>
                                        <p:cTn id="7" dur="1000"/>
                                        <p:tgtEl>
                                          <p:spTgt spid="464"/>
                                        </p:tgtEl>
                                      </p:cBhvr>
                                    </p:animEffect>
                                  </p:childTnLst>
                                </p:cTn>
                              </p:par>
                              <p:par>
                                <p:cTn id="8" presetID="10" presetClass="entr" presetSubtype="0" fill="hold" nodeType="withEffect">
                                  <p:stCondLst>
                                    <p:cond delay="0"/>
                                  </p:stCondLst>
                                  <p:childTnLst>
                                    <p:set>
                                      <p:cBhvr>
                                        <p:cTn id="9" dur="1" fill="hold">
                                          <p:stCondLst>
                                            <p:cond delay="0"/>
                                          </p:stCondLst>
                                        </p:cTn>
                                        <p:tgtEl>
                                          <p:spTgt spid="463"/>
                                        </p:tgtEl>
                                        <p:attrNameLst>
                                          <p:attrName>style.visibility</p:attrName>
                                        </p:attrNameLst>
                                      </p:cBhvr>
                                      <p:to>
                                        <p:strVal val="visible"/>
                                      </p:to>
                                    </p:set>
                                    <p:animEffect transition="in" filter="fade">
                                      <p:cBhvr>
                                        <p:cTn id="10" dur="1000"/>
                                        <p:tgtEl>
                                          <p:spTgt spid="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49"/>
          <p:cNvSpPr/>
          <p:nvPr/>
        </p:nvSpPr>
        <p:spPr>
          <a:xfrm>
            <a:off x="1228650" y="819150"/>
            <a:ext cx="6686700" cy="3505200"/>
          </a:xfrm>
          <a:prstGeom prst="roundRect">
            <a:avLst>
              <a:gd name="adj" fmla="val 70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9"/>
          <p:cNvSpPr txBox="1">
            <a:spLocks noGrp="1"/>
          </p:cNvSpPr>
          <p:nvPr>
            <p:ph type="title"/>
          </p:nvPr>
        </p:nvSpPr>
        <p:spPr>
          <a:xfrm>
            <a:off x="2137800" y="1194275"/>
            <a:ext cx="4868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MODEL SELECTION</a:t>
            </a:r>
            <a:endParaRPr/>
          </a:p>
        </p:txBody>
      </p:sp>
      <p:sp>
        <p:nvSpPr>
          <p:cNvPr id="471" name="Google Shape;471;p49"/>
          <p:cNvSpPr txBox="1">
            <a:spLocks noGrp="1"/>
          </p:cNvSpPr>
          <p:nvPr>
            <p:ph type="subTitle" idx="1"/>
          </p:nvPr>
        </p:nvSpPr>
        <p:spPr>
          <a:xfrm>
            <a:off x="1886250" y="1973725"/>
            <a:ext cx="5371500" cy="206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In our product demand prediction project, choosing the right model is critical. We will carefully evaluate various algorithms and techniques, considering factors like accuracy, interpretability, and scalability to select the model that best aligns with our project's objectives and dataset characteristics.</a:t>
            </a:r>
            <a:endParaRPr/>
          </a:p>
        </p:txBody>
      </p:sp>
      <p:sp>
        <p:nvSpPr>
          <p:cNvPr id="472" name="Google Shape;472;p49"/>
          <p:cNvSpPr/>
          <p:nvPr/>
        </p:nvSpPr>
        <p:spPr>
          <a:xfrm rot="10800000">
            <a:off x="3489500" y="-15605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9"/>
          <p:cNvSpPr/>
          <p:nvPr/>
        </p:nvSpPr>
        <p:spPr>
          <a:xfrm>
            <a:off x="3489500" y="4034431"/>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50"/>
          <p:cNvSpPr txBox="1">
            <a:spLocks noGrp="1"/>
          </p:cNvSpPr>
          <p:nvPr>
            <p:ph type="title"/>
          </p:nvPr>
        </p:nvSpPr>
        <p:spPr>
          <a:xfrm>
            <a:off x="1909200" y="1494300"/>
            <a:ext cx="5334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MODEL TRAINING</a:t>
            </a:r>
            <a:endParaRPr sz="5000"/>
          </a:p>
        </p:txBody>
      </p:sp>
      <p:sp>
        <p:nvSpPr>
          <p:cNvPr id="479" name="Google Shape;479;p50"/>
          <p:cNvSpPr txBox="1">
            <a:spLocks noGrp="1"/>
          </p:cNvSpPr>
          <p:nvPr>
            <p:ph type="subTitle" idx="1"/>
          </p:nvPr>
        </p:nvSpPr>
        <p:spPr>
          <a:xfrm>
            <a:off x="2137800" y="2336101"/>
            <a:ext cx="4868400" cy="139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In our product demand prediction project, model training is a pivotal phase where we utilize historical data to teach our selected algorithm to make accurate forecasts, allowing it to learn patterns and relationships crucial for predicting future demand effectively.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79"/>
                                        </p:tgtEl>
                                        <p:attrNameLst>
                                          <p:attrName>style.visibility</p:attrName>
                                        </p:attrNameLst>
                                      </p:cBhvr>
                                      <p:to>
                                        <p:strVal val="visible"/>
                                      </p:to>
                                    </p:set>
                                    <p:animEffect transition="in" filter="fade">
                                      <p:cBhvr>
                                        <p:cTn id="7" dur="1000"/>
                                        <p:tgtEl>
                                          <p:spTgt spid="479"/>
                                        </p:tgtEl>
                                      </p:cBhvr>
                                    </p:animEffect>
                                  </p:childTnLst>
                                </p:cTn>
                              </p:par>
                              <p:par>
                                <p:cTn id="8" presetID="10" presetClass="entr" presetSubtype="0" fill="hold" nodeType="withEffect">
                                  <p:stCondLst>
                                    <p:cond delay="0"/>
                                  </p:stCondLst>
                                  <p:childTnLst>
                                    <p:set>
                                      <p:cBhvr>
                                        <p:cTn id="9" dur="1" fill="hold">
                                          <p:stCondLst>
                                            <p:cond delay="0"/>
                                          </p:stCondLst>
                                        </p:cTn>
                                        <p:tgtEl>
                                          <p:spTgt spid="478"/>
                                        </p:tgtEl>
                                        <p:attrNameLst>
                                          <p:attrName>style.visibility</p:attrName>
                                        </p:attrNameLst>
                                      </p:cBhvr>
                                      <p:to>
                                        <p:strVal val="visible"/>
                                      </p:to>
                                    </p:set>
                                    <p:animEffect transition="in" filter="fade">
                                      <p:cBhvr>
                                        <p:cTn id="10" dur="1000"/>
                                        <p:tgtEl>
                                          <p:spTgt spid="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51"/>
          <p:cNvSpPr/>
          <p:nvPr/>
        </p:nvSpPr>
        <p:spPr>
          <a:xfrm>
            <a:off x="1228650" y="819150"/>
            <a:ext cx="6686700" cy="3505200"/>
          </a:xfrm>
          <a:prstGeom prst="roundRect">
            <a:avLst>
              <a:gd name="adj" fmla="val 70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1"/>
          <p:cNvSpPr txBox="1">
            <a:spLocks noGrp="1"/>
          </p:cNvSpPr>
          <p:nvPr>
            <p:ph type="title"/>
          </p:nvPr>
        </p:nvSpPr>
        <p:spPr>
          <a:xfrm>
            <a:off x="2137800" y="1194275"/>
            <a:ext cx="4868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EVALUATION</a:t>
            </a:r>
            <a:endParaRPr/>
          </a:p>
        </p:txBody>
      </p:sp>
      <p:sp>
        <p:nvSpPr>
          <p:cNvPr id="486" name="Google Shape;486;p51"/>
          <p:cNvSpPr txBox="1">
            <a:spLocks noGrp="1"/>
          </p:cNvSpPr>
          <p:nvPr>
            <p:ph type="subTitle" idx="1"/>
          </p:nvPr>
        </p:nvSpPr>
        <p:spPr>
          <a:xfrm>
            <a:off x="1886250" y="1973725"/>
            <a:ext cx="5371500" cy="206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For our product demand prediction project, rigorous evaluation is imperative. We will employ various metrics such as Mean Absolute Error (MAE), Root Mean Square Error (RMSE), and cross-validation to assess the performance and reliability of our predictive models, ensuring they meet project goals and deliver accurate demand forecasts.</a:t>
            </a:r>
            <a:endParaRPr/>
          </a:p>
        </p:txBody>
      </p:sp>
      <p:sp>
        <p:nvSpPr>
          <p:cNvPr id="487" name="Google Shape;487;p51"/>
          <p:cNvSpPr/>
          <p:nvPr/>
        </p:nvSpPr>
        <p:spPr>
          <a:xfrm rot="10800000">
            <a:off x="3489500" y="-15605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1"/>
          <p:cNvSpPr/>
          <p:nvPr/>
        </p:nvSpPr>
        <p:spPr>
          <a:xfrm>
            <a:off x="3489500" y="4034431"/>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Proposition de projet minimaliste en niveaux de gris by Slidesgo">
  <a:themeElements>
    <a:clrScheme name="Simple Light">
      <a:dk1>
        <a:srgbClr val="191919"/>
      </a:dk1>
      <a:lt1>
        <a:srgbClr val="FFFFFF"/>
      </a:lt1>
      <a:dk2>
        <a:srgbClr val="EEEEEE"/>
      </a:dk2>
      <a:lt2>
        <a:srgbClr val="595959"/>
      </a:lt2>
      <a:accent1>
        <a:srgbClr val="333333"/>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394</Words>
  <Application>Microsoft Office PowerPoint</Application>
  <PresentationFormat>On-screen Show (16:9)</PresentationFormat>
  <Paragraphs>44</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Roboto Condensed</vt:lpstr>
      <vt:lpstr>Lato</vt:lpstr>
      <vt:lpstr>Fjalla One</vt:lpstr>
      <vt:lpstr>PT Sans</vt:lpstr>
      <vt:lpstr>Arial</vt:lpstr>
      <vt:lpstr>Proposition de projet minimaliste en niveaux de gris by Slidesgo</vt:lpstr>
      <vt:lpstr>Product Demand Prediction With Machine Learning</vt:lpstr>
      <vt:lpstr>LIBRARIES USED</vt:lpstr>
      <vt:lpstr>PROCESS INVOLVED</vt:lpstr>
      <vt:lpstr>DATA COLLECTION</vt:lpstr>
      <vt:lpstr>DATA PREPROCESSING</vt:lpstr>
      <vt:lpstr>FEATURED ENGINEERING</vt:lpstr>
      <vt:lpstr>MODEL SELECTION</vt:lpstr>
      <vt:lpstr>MODEL TRAINING</vt:lpstr>
      <vt:lpstr>EVALUATION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Demand Prediction With Machine Learning</dc:title>
  <cp:lastModifiedBy>DSCET</cp:lastModifiedBy>
  <cp:revision>1</cp:revision>
  <dcterms:modified xsi:type="dcterms:W3CDTF">2023-10-09T06:37:14Z</dcterms:modified>
</cp:coreProperties>
</file>