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notesMasterIdLst>
    <p:notesMasterId r:id="rId11"/>
  </p:notesMasterIdLst>
  <p:sldIdLst>
    <p:sldId id="376" r:id="rId2"/>
    <p:sldId id="377" r:id="rId3"/>
    <p:sldId id="378" r:id="rId4"/>
    <p:sldId id="388" r:id="rId5"/>
    <p:sldId id="390" r:id="rId6"/>
    <p:sldId id="387" r:id="rId7"/>
    <p:sldId id="393" r:id="rId8"/>
    <p:sldId id="392" r:id="rId9"/>
    <p:sldId id="3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117" d="100"/>
          <a:sy n="117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8E992-6407-41CD-81B3-37FDBD1ABD3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104869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A90A-EEE6-4F5C-A462-DB5892D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5C70-1537-47F0-BF1F-991862E540F1}" type="datetime1">
              <a:rPr lang="en-US" smtClean="0"/>
              <a:t>12/5/2024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0C16-1002-4D40-8C26-DD078F911A64}" type="datetime1">
              <a:rPr lang="en-US" smtClean="0"/>
              <a:t>12/5/2024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3C3A-28C0-48AA-8389-83B0D58F72F7}" type="datetime1">
              <a:rPr lang="en-US" smtClean="0"/>
              <a:t>12/5/2024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3C63-7C5C-43D5-9AD1-5B9CA9592F71}" type="datetime1">
              <a:rPr lang="en-US" smtClean="0"/>
              <a:t>12/5/2024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ED0B-E73D-4C60-B1B4-65F7EA7253AB}" type="datetime1">
              <a:rPr lang="en-US" smtClean="0"/>
              <a:t>12/5/2024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AFC5-BEA2-4E32-A119-B26D4BC0460C}" type="datetime1">
              <a:rPr lang="en-US" smtClean="0"/>
              <a:t>12/5/2024</a:t>
            </a:fld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E876-C556-433B-9A6F-EC46A16E0FE6}" type="datetime1">
              <a:rPr lang="en-US" smtClean="0"/>
              <a:t>12/5/2024</a:t>
            </a:fld>
            <a:endParaRPr lang="en-US"/>
          </a:p>
        </p:txBody>
      </p:sp>
      <p:sp>
        <p:nvSpPr>
          <p:cNvPr id="10486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81E5-FA8D-4E65-8F24-7F6AA00A321D}" type="datetime1">
              <a:rPr lang="en-US" smtClean="0"/>
              <a:t>12/5/2024</a:t>
            </a:fld>
            <a:endParaRPr lang="en-US"/>
          </a:p>
        </p:txBody>
      </p:sp>
      <p:sp>
        <p:nvSpPr>
          <p:cNvPr id="10486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F470-F9D9-465B-93EB-A211C4E60C73}" type="datetime1">
              <a:rPr lang="en-US" smtClean="0"/>
              <a:t>12/5/2024</a:t>
            </a:fld>
            <a:endParaRPr lang="en-US"/>
          </a:p>
        </p:txBody>
      </p:sp>
      <p:sp>
        <p:nvSpPr>
          <p:cNvPr id="10486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A937-D1C6-493B-8C02-014B80B486C5}" type="datetime1">
              <a:rPr lang="en-US" smtClean="0"/>
              <a:t>12/5/2024</a:t>
            </a:fld>
            <a:endParaRPr lang="en-US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3BC2-FE09-4BD6-A283-098C5FB1916A}" type="datetime1">
              <a:rPr lang="en-US" smtClean="0"/>
              <a:t>12/5/2024</a:t>
            </a:fld>
            <a:endParaRPr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FAB7-1206-4385-A435-B425381A2F5B}" type="datetime1">
              <a:rPr lang="en-US" smtClean="0"/>
              <a:t>12/5/2024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33E7-5DE7-4542-9196-5F410E30A3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DESIGN AND FABRICATION OF  NUT &amp; BOLT FASTNER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-288035" y="1325562"/>
            <a:ext cx="84582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PROJECT MEMBERS: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59024"/>
              </p:ext>
            </p:extLst>
          </p:nvPr>
        </p:nvGraphicFramePr>
        <p:xfrm>
          <a:off x="1295400" y="2895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 KARUNA KARAN 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8117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22114022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 LAYA ANTO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811722114023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MOHAN B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8117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22114028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PRAJEN B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81172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2114030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40" y="914401"/>
            <a:ext cx="1212250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4876800"/>
            <a:ext cx="4432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GUIDED BY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 A.GODWIN ANTONY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ASSISTANT PROFESSOER </a:t>
            </a:r>
          </a:p>
          <a:p>
            <a:pPr algn="just"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MECHANICAL ENGINEERING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K.Ramakrishnan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College of Technology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04858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26/09/24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F0E33E7-5DE7-4542-9196-5F410E30A3F3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19750"/>
              </p:ext>
            </p:extLst>
          </p:nvPr>
        </p:nvGraphicFramePr>
        <p:xfrm>
          <a:off x="838200" y="2057400"/>
          <a:ext cx="7543800" cy="2895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12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  <a:r>
                        <a:rPr lang="en-I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IDENTIFICATION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7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G.A.DIAGRAM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914400" y="205581"/>
            <a:ext cx="7315200" cy="6556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itchFamily="18" charset="0"/>
              </a:rPr>
              <a:t>Abstract 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105400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Project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uses on the development and creation of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design and fabrication of automatic nut bolt tighter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mechanical field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factories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manufacturing company. This system integrates advanced automation technology, including , actuators, and programmable controls, to autonomously tighten nuts and bolts with consistent torque.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objective is to design a single-unit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portable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machine suitable for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manufacturing factory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used to complete the work easily by usage of our invention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Its implementation aims to streamline assembly lines, improve product quality, and accelerate production processes.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F0E33E7-5DE7-4542-9196-5F410E30A3F3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26/09/24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903557" y="1906506"/>
            <a:ext cx="7783243" cy="4219657"/>
          </a:xfrm>
        </p:spPr>
        <p:txBody>
          <a:bodyPr anchor="t">
            <a:normAutofit/>
          </a:bodyPr>
          <a:lstStyle/>
          <a:p>
            <a:pPr algn="just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object of an adjustable automatic nut and bolt tighter is to provide a versatile and efficient solution for fastening operations by allowing precise control over torque settings and adjustment parameters.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26/09/24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048701"/>
          <p:cNvSpPr>
            <a:spLocks noGrp="1"/>
          </p:cNvSpPr>
          <p:nvPr>
            <p:ph type="title"/>
          </p:nvPr>
        </p:nvSpPr>
        <p:spPr>
          <a:xfrm>
            <a:off x="104813" y="227013"/>
            <a:ext cx="8229600" cy="1143000"/>
          </a:xfrm>
        </p:spPr>
        <p:txBody>
          <a:bodyPr>
            <a:normAutofit fontScale="95455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Content Placeholder 104870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Inconsistent force application due to varying operator strength and technique can result in inconsistent fastening quality and potential rework.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Speed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Manual processes generally operate at a slower pace compared to automated systems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Strain and Fatigue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Repeated manual tightening tasks can lead to operator fatigue and potential musculoskeletal injuries,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Requirements: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need adequate training to perform manual tightening correctly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Date Placeholder 104870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26/09/24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Slide Number Placeholder 10487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30173" y="1253439"/>
            <a:ext cx="5270048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METHODOLOGY	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26/09/24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F0E33E7-5DE7-4542-9196-5F410E30A3F3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2" name="Group 2"/>
          <p:cNvGrpSpPr>
            <a:grpSpLocks noChangeAspect="1"/>
          </p:cNvGrpSpPr>
          <p:nvPr/>
        </p:nvGrpSpPr>
        <p:grpSpPr bwMode="auto">
          <a:xfrm>
            <a:off x="5105400" y="457200"/>
            <a:ext cx="4614956" cy="5789054"/>
            <a:chOff x="4055" y="4937"/>
            <a:chExt cx="7350" cy="9484"/>
          </a:xfrm>
          <a:solidFill>
            <a:schemeClr val="bg1"/>
          </a:solidFill>
        </p:grpSpPr>
        <p:sp>
          <p:nvSpPr>
            <p:cNvPr id="1048622" name="AutoShape 3"/>
            <p:cNvSpPr>
              <a:spLocks noChangeAspect="1" noChangeArrowheads="1"/>
            </p:cNvSpPr>
            <p:nvPr/>
          </p:nvSpPr>
          <p:spPr bwMode="auto">
            <a:xfrm>
              <a:off x="4055" y="5162"/>
              <a:ext cx="7350" cy="92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623" name="AutoShape 4"/>
            <p:cNvSpPr>
              <a:spLocks noChangeArrowheads="1"/>
            </p:cNvSpPr>
            <p:nvPr/>
          </p:nvSpPr>
          <p:spPr bwMode="auto">
            <a:xfrm rot="10800000" flipV="1">
              <a:off x="4507" y="4937"/>
              <a:ext cx="3852" cy="787"/>
            </a:xfrm>
            <a:prstGeom prst="flowChartProcess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Real time faced problem</a:t>
              </a:r>
              <a:endPara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24" name="AutoShape 5"/>
            <p:cNvSpPr>
              <a:spLocks noChangeArrowheads="1"/>
            </p:cNvSpPr>
            <p:nvPr/>
          </p:nvSpPr>
          <p:spPr bwMode="auto">
            <a:xfrm>
              <a:off x="4990" y="6362"/>
              <a:ext cx="3156" cy="959"/>
            </a:xfrm>
            <a:prstGeom prst="flowChartProcess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Identification of problem 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25" name="Line 6"/>
            <p:cNvSpPr>
              <a:spLocks noChangeShapeType="1"/>
            </p:cNvSpPr>
            <p:nvPr/>
          </p:nvSpPr>
          <p:spPr bwMode="auto">
            <a:xfrm>
              <a:off x="6605" y="5756"/>
              <a:ext cx="1" cy="60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AutoShape 7"/>
            <p:cNvSpPr>
              <a:spLocks noChangeArrowheads="1"/>
            </p:cNvSpPr>
            <p:nvPr/>
          </p:nvSpPr>
          <p:spPr bwMode="auto">
            <a:xfrm>
              <a:off x="4289" y="7807"/>
              <a:ext cx="4559" cy="840"/>
            </a:xfrm>
            <a:prstGeom prst="flowChartProcess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Design and Validation</a:t>
              </a:r>
              <a:r>
                <a:rPr lang="en-GB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of </a:t>
              </a:r>
            </a:p>
            <a:p>
              <a:pPr algn="ctr"/>
              <a:r>
                <a:rPr lang="en-GB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27" name="AutoShape 8"/>
            <p:cNvSpPr>
              <a:spLocks noChangeArrowheads="1"/>
            </p:cNvSpPr>
            <p:nvPr/>
          </p:nvSpPr>
          <p:spPr bwMode="auto">
            <a:xfrm>
              <a:off x="4740" y="9157"/>
              <a:ext cx="3385" cy="474"/>
            </a:xfrm>
            <a:prstGeom prst="flowChartProcess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Selection of Material 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28" name="AutoShape 10"/>
            <p:cNvSpPr>
              <a:spLocks noChangeArrowheads="1"/>
            </p:cNvSpPr>
            <p:nvPr/>
          </p:nvSpPr>
          <p:spPr bwMode="auto">
            <a:xfrm>
              <a:off x="5341" y="10100"/>
              <a:ext cx="2572" cy="884"/>
            </a:xfrm>
            <a:prstGeom prst="flowChartProcess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Fabrication process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29" name="AutoShape 11"/>
            <p:cNvSpPr>
              <a:spLocks noChangeArrowheads="1"/>
            </p:cNvSpPr>
            <p:nvPr/>
          </p:nvSpPr>
          <p:spPr bwMode="auto">
            <a:xfrm>
              <a:off x="5555" y="11293"/>
              <a:ext cx="2100" cy="481"/>
            </a:xfrm>
            <a:prstGeom prst="flowChartProcess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Analysis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30" name="AutoShape 12"/>
            <p:cNvSpPr>
              <a:spLocks noChangeArrowheads="1"/>
            </p:cNvSpPr>
            <p:nvPr/>
          </p:nvSpPr>
          <p:spPr bwMode="auto">
            <a:xfrm>
              <a:off x="5645" y="13692"/>
              <a:ext cx="1846" cy="481"/>
            </a:xfrm>
            <a:prstGeom prst="flowChartProcess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Validation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31" name="AutoShape 13"/>
            <p:cNvSpPr>
              <a:spLocks noChangeArrowheads="1"/>
            </p:cNvSpPr>
            <p:nvPr/>
          </p:nvSpPr>
          <p:spPr bwMode="auto">
            <a:xfrm>
              <a:off x="5555" y="12375"/>
              <a:ext cx="2100" cy="842"/>
            </a:xfrm>
            <a:prstGeom prst="flowChartProcess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6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Outww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of the research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32" name="Line 15"/>
            <p:cNvSpPr>
              <a:spLocks noChangeShapeType="1"/>
            </p:cNvSpPr>
            <p:nvPr/>
          </p:nvSpPr>
          <p:spPr bwMode="auto">
            <a:xfrm>
              <a:off x="6627" y="8647"/>
              <a:ext cx="1" cy="49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633" name="Line 16"/>
            <p:cNvSpPr>
              <a:spLocks noChangeShapeType="1"/>
            </p:cNvSpPr>
            <p:nvPr/>
          </p:nvSpPr>
          <p:spPr bwMode="auto">
            <a:xfrm>
              <a:off x="6605" y="9609"/>
              <a:ext cx="1" cy="47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8634" name="Line 17"/>
            <p:cNvSpPr>
              <a:spLocks noChangeShapeType="1"/>
            </p:cNvSpPr>
            <p:nvPr/>
          </p:nvSpPr>
          <p:spPr bwMode="auto">
            <a:xfrm flipH="1">
              <a:off x="6606" y="10984"/>
              <a:ext cx="22" cy="309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635" name="Line 18"/>
            <p:cNvSpPr>
              <a:spLocks noChangeShapeType="1"/>
            </p:cNvSpPr>
            <p:nvPr/>
          </p:nvSpPr>
          <p:spPr bwMode="auto">
            <a:xfrm>
              <a:off x="6605" y="11774"/>
              <a:ext cx="1" cy="61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38" name="Line 15"/>
          <p:cNvSpPr>
            <a:spLocks noChangeShapeType="1"/>
          </p:cNvSpPr>
          <p:nvPr/>
        </p:nvSpPr>
        <p:spPr bwMode="auto">
          <a:xfrm>
            <a:off x="6739685" y="1884754"/>
            <a:ext cx="652" cy="3108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0" y="4876271"/>
            <a:ext cx="701351" cy="304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26/09/24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804B8-6521-820F-5354-4365F36E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31830"/>
              </p:ext>
            </p:extLst>
          </p:nvPr>
        </p:nvGraphicFramePr>
        <p:xfrm>
          <a:off x="457200" y="996950"/>
          <a:ext cx="8229599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23">
                  <a:extLst>
                    <a:ext uri="{9D8B030D-6E8A-4147-A177-3AD203B41FA5}">
                      <a16:colId xmlns:a16="http://schemas.microsoft.com/office/drawing/2014/main" val="596763226"/>
                    </a:ext>
                  </a:extLst>
                </a:gridCol>
                <a:gridCol w="3102276">
                  <a:extLst>
                    <a:ext uri="{9D8B030D-6E8A-4147-A177-3AD203B41FA5}">
                      <a16:colId xmlns:a16="http://schemas.microsoft.com/office/drawing/2014/main" val="531706391"/>
                    </a:ext>
                  </a:extLst>
                </a:gridCol>
                <a:gridCol w="1366560">
                  <a:extLst>
                    <a:ext uri="{9D8B030D-6E8A-4147-A177-3AD203B41FA5}">
                      <a16:colId xmlns:a16="http://schemas.microsoft.com/office/drawing/2014/main" val="90659446"/>
                    </a:ext>
                  </a:extLst>
                </a:gridCol>
                <a:gridCol w="1435474">
                  <a:extLst>
                    <a:ext uri="{9D8B030D-6E8A-4147-A177-3AD203B41FA5}">
                      <a16:colId xmlns:a16="http://schemas.microsoft.com/office/drawing/2014/main" val="2535206721"/>
                    </a:ext>
                  </a:extLst>
                </a:gridCol>
                <a:gridCol w="1769966">
                  <a:extLst>
                    <a:ext uri="{9D8B030D-6E8A-4147-A177-3AD203B41FA5}">
                      <a16:colId xmlns:a16="http://schemas.microsoft.com/office/drawing/2014/main" val="716619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Cost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5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Ball Bearing(SKF6006/32)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09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Bevel Gear &amp; Pinion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81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Aluminium Rod (D = 500mm)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0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775 DC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Lithium Ion Battery (4v 2000mah)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8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5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Off Button &amp; Chuck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6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Fabrication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81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Blasting &amp; Painting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72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99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2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2749B65-02AF-7324-3493-56863093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9729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ARRANGEMENT DIAGRAM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F49D-002A-7C50-3D96-CC339D8C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26/09/24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21177" y="824367"/>
            <a:ext cx="8268988" cy="5524964"/>
          </a:xfrm>
        </p:spPr>
      </p:pic>
    </p:spTree>
    <p:extLst>
      <p:ext uri="{BB962C8B-B14F-4D97-AF65-F5344CB8AC3E}">
        <p14:creationId xmlns:p14="http://schemas.microsoft.com/office/powerpoint/2010/main" val="29972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04870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Date Placeholder 104870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26/09/24</a:t>
            </a:r>
          </a:p>
        </p:txBody>
      </p:sp>
      <p:sp>
        <p:nvSpPr>
          <p:cNvPr id="1048709" name="Slide Number Placeholder 10487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33E7-5DE7-4542-9196-5F410E30A3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418</Words>
  <Application>Microsoft Office PowerPoint</Application>
  <PresentationFormat>On-screen Show (4:3)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DESIGN AND FABRICATION OF  NUT &amp; BOLT FASTNER </vt:lpstr>
      <vt:lpstr>Content</vt:lpstr>
      <vt:lpstr>Abstract </vt:lpstr>
      <vt:lpstr>OBJECTIVE </vt:lpstr>
      <vt:lpstr>Problem Identification</vt:lpstr>
      <vt:lpstr>METHODOLOGY </vt:lpstr>
      <vt:lpstr>BUDGET</vt:lpstr>
      <vt:lpstr>GENERAL ARRANGEMENT DIAGRAM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Machinability of Die steels using Powder Mixed Electrical Discharge Machining Process</dc:title>
  <dc:creator>MECH STAFF</dc:creator>
  <cp:lastModifiedBy>Krrris N</cp:lastModifiedBy>
  <cp:revision>24</cp:revision>
  <dcterms:created xsi:type="dcterms:W3CDTF">2017-12-09T18:29:56Z</dcterms:created>
  <dcterms:modified xsi:type="dcterms:W3CDTF">2024-12-05T13:56:20Z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f5361e2af2b74c21ac958133f9e1f0e2</vt:lpwstr>
  </property>
</Properties>
</file>