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RAKESH%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[RAKESH EXCEL.xlsx]Chart!PivotTable1</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2B2-F246-9F0B-3D4FAE00F3B8}"/>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2B2-F246-9F0B-3D4FAE00F3B8}"/>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2B2-F246-9F0B-3D4FAE00F3B8}"/>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2B2-F246-9F0B-3D4FAE00F3B8}"/>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err="1"/>
              <a:t>Mohanbabu.B</a:t>
            </a:r>
            <a:endParaRPr lang="en-US" sz="2400" dirty="0"/>
          </a:p>
          <a:p>
            <a:r>
              <a:rPr lang="en-US" sz="2400" dirty="0"/>
              <a:t>REGISTER NO:</a:t>
            </a:r>
            <a:r>
              <a:rPr lang="en-IN" sz="2400" dirty="0"/>
              <a:t> 312207577</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884B9D2A-6260-54E8-300C-B406A181C26B}"/>
              </a:ext>
            </a:extLst>
          </p:cNvPr>
          <p:cNvGraphicFramePr>
            <a:graphicFrameLocks/>
          </p:cNvGraphicFramePr>
          <p:nvPr>
            <p:extLst>
              <p:ext uri="{D42A27DB-BD31-4B8C-83A1-F6EECF244321}">
                <p14:modId xmlns:p14="http://schemas.microsoft.com/office/powerpoint/2010/main" val="3258066078"/>
              </p:ext>
            </p:extLst>
          </p:nvPr>
        </p:nvGraphicFramePr>
        <p:xfrm>
          <a:off x="990836" y="1840566"/>
          <a:ext cx="7369312" cy="42363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 Babu</cp:lastModifiedBy>
  <cp:revision>16</cp:revision>
  <dcterms:created xsi:type="dcterms:W3CDTF">2024-03-29T15:07:22Z</dcterms:created>
  <dcterms:modified xsi:type="dcterms:W3CDTF">2024-08-30T05:01:42Z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