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ell\Desktop\mohana%20nan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[mohana nanmudhalvan.xlsx]Sheet3!PivotTable1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'[mohana nanmudhalvan.xlsx]Sheet3'!$B$3:$B$4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'[mohana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'[mohana nanmudhalvan.xlsx]Sheet3'!$B$5:$B$11</c:f>
              <c:numCache>
                <c:formatCode>General</c:formatCode>
                <c:ptCount val="6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'[mohana nanmudhalvan.xlsx]Sheet3'!$C$3:$C$4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'[mohana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'[mohana nanmudhalvan.xlsx]Sheet3'!$C$5:$C$11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'[mohana nanmudhalvan.xlsx]Sheet3'!$D$3:$D$4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'[mohana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'[mohana nanmudhalvan.xlsx]Sheet3'!$D$5:$D$11</c:f>
              <c:numCache>
                <c:formatCode>General</c:formatCode>
                <c:ptCount val="6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'[mohana nanmudhalvan.xlsx]Sheet3'!$E$3:$E$4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'[mohana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'[mohana nanmudhalvan.xlsx]Sheet3'!$E$5:$E$11</c:f>
              <c:numCache>
                <c:formatCode>General</c:formatCode>
                <c:ptCount val="6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49932881"/>
        <c:axId val="998268801"/>
      </c:barChart>
      <c:catAx>
        <c:axId val="94993288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8268801"/>
        <c:crosses val="autoZero"/>
        <c:auto val="1"/>
        <c:lblAlgn val="ctr"/>
        <c:lblOffset val="100"/>
        <c:noMultiLvlLbl val="0"/>
      </c:catAx>
      <c:valAx>
        <c:axId val="9982688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99328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04937" y="329002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NAME:B.MOHANA</a:t>
            </a:r>
            <a:endParaRPr lang="en-US" sz="2400" dirty="0"/>
          </a:p>
          <a:p>
            <a:r>
              <a:rPr lang="en-US" sz="2400" dirty="0"/>
              <a:t>REGISTER NO:312212723[</a:t>
            </a:r>
            <a:endParaRPr lang="en-US" sz="2400" dirty="0"/>
          </a:p>
          <a:p>
            <a:r>
              <a:rPr lang="en-US" sz="2400" dirty="0"/>
              <a:t>DEPARTMENT:B.CPOM ACCOUNTING&amp;FINANCE</a:t>
            </a:r>
            <a:endParaRPr lang="en-US" sz="2400" dirty="0"/>
          </a:p>
          <a:p>
            <a:r>
              <a:rPr lang="en-US" sz="2400" dirty="0"/>
              <a:t>COLLEGE: MAHALAKSHMI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 Box 7"/>
          <p:cNvSpPr txBox="1"/>
          <p:nvPr/>
        </p:nvSpPr>
        <p:spPr>
          <a:xfrm>
            <a:off x="5105400" y="36576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sym typeface="+mn-ea"/>
              </a:rPr>
              <a:t>unm14512022j30]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295400" y="1219200"/>
            <a:ext cx="8995410" cy="5334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2854" y="1980945"/>
            <a:ext cx="5800851" cy="51816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087985" y="34290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1590" y="534035"/>
            <a:ext cx="8720455" cy="6264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918335" y="1479550"/>
          <a:ext cx="6796405" cy="332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5000" y="114300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157095" y="1468120"/>
            <a:ext cx="6986905" cy="3298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4400" y="160020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524000" y="152400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913890" y="1303655"/>
            <a:ext cx="7230110" cy="3648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48000" y="2286000"/>
            <a:ext cx="6096000" cy="21094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3103</Words>
  <Application>WPS Presentation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15</cp:revision>
  <dcterms:created xsi:type="dcterms:W3CDTF">2024-03-29T15:07:00Z</dcterms:created>
  <dcterms:modified xsi:type="dcterms:W3CDTF">2024-08-30T08:11:31Z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B9F87357212A4F318D3703D12BBC126C_13</vt:lpwstr>
  </property>
  <property fmtid="{D5CDD505-2E9C-101B-9397-08002B2CF9AE}" pid="5" name="KSOProductBuildVer">
    <vt:lpwstr>1033-12.2.0.17562</vt:lpwstr>
  </property>
</Properties>
</file>