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95" r:id="rId6"/>
    <p:sldId id="296" r:id="rId7"/>
    <p:sldId id="260" r:id="rId8"/>
    <p:sldId id="261" r:id="rId9"/>
    <p:sldId id="298" r:id="rId10"/>
    <p:sldId id="262" r:id="rId11"/>
    <p:sldId id="297" r:id="rId12"/>
    <p:sldId id="299" r:id="rId13"/>
    <p:sldId id="300" r:id="rId14"/>
    <p:sldId id="278" r:id="rId15"/>
  </p:sldIdLst>
  <p:sldSz cx="9144000" cy="5143500" type="screen16x9"/>
  <p:notesSz cx="6858000" cy="9144000"/>
  <p:embeddedFontLst>
    <p:embeddedFont>
      <p:font typeface="Dosis" charset="0"/>
      <p:regular r:id="rId17"/>
      <p:bold r:id="rId18"/>
    </p:embeddedFont>
    <p:embeddedFont>
      <p:font typeface="Roboto"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F57B9CE-27B7-45A4-9341-B09BDB51A24E}">
  <a:tblStyle styleId="{AF57B9CE-27B7-45A4-9341-B09BDB51A2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91BD0C-065F-43EE-8344-79AE29CD5F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418"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CD846-EEC8-45C1-97DF-11398422E321}" type="doc">
      <dgm:prSet loTypeId="urn:microsoft.com/office/officeart/2005/8/layout/default" loCatId="list" qsTypeId="urn:microsoft.com/office/officeart/2005/8/quickstyle/3d5" qsCatId="3D" csTypeId="urn:microsoft.com/office/officeart/2005/8/colors/accent1_2" csCatId="accent1" phldr="1"/>
      <dgm:spPr/>
      <dgm:t>
        <a:bodyPr/>
        <a:lstStyle/>
        <a:p>
          <a:endParaRPr lang="en-IN"/>
        </a:p>
      </dgm:t>
    </dgm:pt>
    <dgm:pt modelId="{90E5C623-5B54-4D73-BFF4-B64BB149D8BE}">
      <dgm:prSet phldrT="[Text]" custT="1"/>
      <dgm:spPr/>
      <dgm:t>
        <a:bodyPr/>
        <a:lstStyle/>
        <a:p>
          <a:r>
            <a:rPr lang="en-US" sz="3600" b="1" dirty="0" smtClean="0">
              <a:latin typeface="Times New Roman" pitchFamily="18" charset="0"/>
              <a:cs typeface="Times New Roman" pitchFamily="18" charset="0"/>
            </a:rPr>
            <a:t>Machine Learning</a:t>
          </a:r>
          <a:endParaRPr lang="en-IN" sz="3600" b="1" dirty="0">
            <a:latin typeface="Times New Roman" pitchFamily="18" charset="0"/>
            <a:cs typeface="Times New Roman" pitchFamily="18" charset="0"/>
          </a:endParaRPr>
        </a:p>
      </dgm:t>
    </dgm:pt>
    <dgm:pt modelId="{EEE52629-2982-4528-9159-2879C83CBA7F}" type="parTrans" cxnId="{C7E60BF9-EFEE-4397-A2B8-DE74B2E5FFC2}">
      <dgm:prSet/>
      <dgm:spPr/>
      <dgm:t>
        <a:bodyPr/>
        <a:lstStyle/>
        <a:p>
          <a:endParaRPr lang="en-IN"/>
        </a:p>
      </dgm:t>
    </dgm:pt>
    <dgm:pt modelId="{732845E8-3610-4A74-A5AB-E04F45253DA6}" type="sibTrans" cxnId="{C7E60BF9-EFEE-4397-A2B8-DE74B2E5FFC2}">
      <dgm:prSet/>
      <dgm:spPr/>
      <dgm:t>
        <a:bodyPr/>
        <a:lstStyle/>
        <a:p>
          <a:endParaRPr lang="en-IN"/>
        </a:p>
      </dgm:t>
    </dgm:pt>
    <dgm:pt modelId="{8D23A982-87A4-4B2B-96FD-FF3E9BF43585}">
      <dgm:prSet phldrT="[Text]" custT="1"/>
      <dgm:spPr/>
      <dgm:t>
        <a:bodyPr/>
        <a:lstStyle/>
        <a:p>
          <a:r>
            <a:rPr lang="en-US" sz="3600" b="1" dirty="0" smtClean="0">
              <a:latin typeface="Times New Roman" pitchFamily="18" charset="0"/>
              <a:cs typeface="Times New Roman" pitchFamily="18" charset="0"/>
            </a:rPr>
            <a:t>Power</a:t>
          </a:r>
          <a:r>
            <a:rPr lang="en-US" sz="5200" dirty="0" smtClean="0"/>
            <a:t> </a:t>
          </a:r>
          <a:r>
            <a:rPr lang="en-US" sz="3600" b="1" dirty="0" smtClean="0">
              <a:latin typeface="Times New Roman" pitchFamily="18" charset="0"/>
              <a:cs typeface="Times New Roman" pitchFamily="18" charset="0"/>
            </a:rPr>
            <a:t>BI</a:t>
          </a:r>
          <a:endParaRPr lang="en-IN" sz="3600" b="1" dirty="0">
            <a:latin typeface="Times New Roman" pitchFamily="18" charset="0"/>
            <a:cs typeface="Times New Roman" pitchFamily="18" charset="0"/>
          </a:endParaRPr>
        </a:p>
      </dgm:t>
    </dgm:pt>
    <dgm:pt modelId="{6FB56177-12F4-4B87-8DB3-BCE150926EC0}" type="parTrans" cxnId="{C395D983-81E4-4BC0-ABF5-F54ED25B9ADC}">
      <dgm:prSet/>
      <dgm:spPr/>
      <dgm:t>
        <a:bodyPr/>
        <a:lstStyle/>
        <a:p>
          <a:endParaRPr lang="en-IN"/>
        </a:p>
      </dgm:t>
    </dgm:pt>
    <dgm:pt modelId="{216057FC-E404-48C7-ABD8-8BB96DAEE496}" type="sibTrans" cxnId="{C395D983-81E4-4BC0-ABF5-F54ED25B9ADC}">
      <dgm:prSet/>
      <dgm:spPr/>
      <dgm:t>
        <a:bodyPr/>
        <a:lstStyle/>
        <a:p>
          <a:endParaRPr lang="en-IN"/>
        </a:p>
      </dgm:t>
    </dgm:pt>
    <dgm:pt modelId="{AAB67630-3535-4CD8-B937-78FBA24DDD68}" type="pres">
      <dgm:prSet presAssocID="{B49CD846-EEC8-45C1-97DF-11398422E321}" presName="diagram" presStyleCnt="0">
        <dgm:presLayoutVars>
          <dgm:dir/>
          <dgm:resizeHandles val="exact"/>
        </dgm:presLayoutVars>
      </dgm:prSet>
      <dgm:spPr/>
      <dgm:t>
        <a:bodyPr/>
        <a:lstStyle/>
        <a:p>
          <a:endParaRPr lang="en-IN"/>
        </a:p>
      </dgm:t>
    </dgm:pt>
    <dgm:pt modelId="{56555F38-70E3-457B-B7A8-9BCFB3827F95}" type="pres">
      <dgm:prSet presAssocID="{90E5C623-5B54-4D73-BFF4-B64BB149D8BE}" presName="node" presStyleLbl="node1" presStyleIdx="0" presStyleCnt="2">
        <dgm:presLayoutVars>
          <dgm:bulletEnabled val="1"/>
        </dgm:presLayoutVars>
      </dgm:prSet>
      <dgm:spPr/>
      <dgm:t>
        <a:bodyPr/>
        <a:lstStyle/>
        <a:p>
          <a:endParaRPr lang="en-IN"/>
        </a:p>
      </dgm:t>
    </dgm:pt>
    <dgm:pt modelId="{50F1F548-15B7-46A0-8538-37933C8208F0}" type="pres">
      <dgm:prSet presAssocID="{732845E8-3610-4A74-A5AB-E04F45253DA6}" presName="sibTrans" presStyleCnt="0"/>
      <dgm:spPr/>
    </dgm:pt>
    <dgm:pt modelId="{F3D7DFDC-6902-4A7E-AFE7-4F6DB2340FDB}" type="pres">
      <dgm:prSet presAssocID="{8D23A982-87A4-4B2B-96FD-FF3E9BF43585}" presName="node" presStyleLbl="node1" presStyleIdx="1" presStyleCnt="2">
        <dgm:presLayoutVars>
          <dgm:bulletEnabled val="1"/>
        </dgm:presLayoutVars>
      </dgm:prSet>
      <dgm:spPr/>
      <dgm:t>
        <a:bodyPr/>
        <a:lstStyle/>
        <a:p>
          <a:endParaRPr lang="en-IN"/>
        </a:p>
      </dgm:t>
    </dgm:pt>
  </dgm:ptLst>
  <dgm:cxnLst>
    <dgm:cxn modelId="{C7E60BF9-EFEE-4397-A2B8-DE74B2E5FFC2}" srcId="{B49CD846-EEC8-45C1-97DF-11398422E321}" destId="{90E5C623-5B54-4D73-BFF4-B64BB149D8BE}" srcOrd="0" destOrd="0" parTransId="{EEE52629-2982-4528-9159-2879C83CBA7F}" sibTransId="{732845E8-3610-4A74-A5AB-E04F45253DA6}"/>
    <dgm:cxn modelId="{610DCD3A-EE17-4956-8DD6-09BBD81594B8}" type="presOf" srcId="{B49CD846-EEC8-45C1-97DF-11398422E321}" destId="{AAB67630-3535-4CD8-B937-78FBA24DDD68}" srcOrd="0" destOrd="0" presId="urn:microsoft.com/office/officeart/2005/8/layout/default"/>
    <dgm:cxn modelId="{DDA3E768-A7DD-4F22-8808-C85F0325F816}" type="presOf" srcId="{8D23A982-87A4-4B2B-96FD-FF3E9BF43585}" destId="{F3D7DFDC-6902-4A7E-AFE7-4F6DB2340FDB}" srcOrd="0" destOrd="0" presId="urn:microsoft.com/office/officeart/2005/8/layout/default"/>
    <dgm:cxn modelId="{C395D983-81E4-4BC0-ABF5-F54ED25B9ADC}" srcId="{B49CD846-EEC8-45C1-97DF-11398422E321}" destId="{8D23A982-87A4-4B2B-96FD-FF3E9BF43585}" srcOrd="1" destOrd="0" parTransId="{6FB56177-12F4-4B87-8DB3-BCE150926EC0}" sibTransId="{216057FC-E404-48C7-ABD8-8BB96DAEE496}"/>
    <dgm:cxn modelId="{C69AA2F1-96FC-4B04-A981-BCA28A64C582}" type="presOf" srcId="{90E5C623-5B54-4D73-BFF4-B64BB149D8BE}" destId="{56555F38-70E3-457B-B7A8-9BCFB3827F95}" srcOrd="0" destOrd="0" presId="urn:microsoft.com/office/officeart/2005/8/layout/default"/>
    <dgm:cxn modelId="{1CB77AF8-5408-4597-933B-E4F92F19E12E}" type="presParOf" srcId="{AAB67630-3535-4CD8-B937-78FBA24DDD68}" destId="{56555F38-70E3-457B-B7A8-9BCFB3827F95}" srcOrd="0" destOrd="0" presId="urn:microsoft.com/office/officeart/2005/8/layout/default"/>
    <dgm:cxn modelId="{885F647B-D0B6-4946-ADFE-F5D083843F85}" type="presParOf" srcId="{AAB67630-3535-4CD8-B937-78FBA24DDD68}" destId="{50F1F548-15B7-46A0-8538-37933C8208F0}" srcOrd="1" destOrd="0" presId="urn:microsoft.com/office/officeart/2005/8/layout/default"/>
    <dgm:cxn modelId="{286720BD-446D-4C7D-960C-E122F5BB919B}" type="presParOf" srcId="{AAB67630-3535-4CD8-B937-78FBA24DDD68}" destId="{F3D7DFDC-6902-4A7E-AFE7-4F6DB2340FDB}"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FE84F8-AFB3-44D6-A139-1C3191B88E60}" type="doc">
      <dgm:prSet loTypeId="urn:microsoft.com/office/officeart/2005/8/layout/hProcess9" loCatId="process" qsTypeId="urn:microsoft.com/office/officeart/2005/8/quickstyle/simple1" qsCatId="simple" csTypeId="urn:microsoft.com/office/officeart/2005/8/colors/accent1_2" csCatId="accent1" phldr="1"/>
      <dgm:spPr/>
    </dgm:pt>
    <dgm:pt modelId="{3EB112A7-50EC-4884-B57A-7BB5D9FCC7BD}">
      <dgm:prSet phldrT="[Text]" custT="1"/>
      <dgm:spPr>
        <a:solidFill>
          <a:schemeClr val="tx1"/>
        </a:solidFill>
      </dgm:spPr>
      <dgm:t>
        <a:bodyPr/>
        <a:lstStyle/>
        <a:p>
          <a:r>
            <a:rPr lang="en-US" sz="700" b="1" dirty="0" smtClean="0">
              <a:latin typeface="Times New Roman" pitchFamily="18" charset="0"/>
              <a:cs typeface="Times New Roman" pitchFamily="18" charset="0"/>
            </a:rPr>
            <a:t>Importing Essential Libraries</a:t>
          </a:r>
          <a:endParaRPr lang="en-IN" sz="700" b="1" dirty="0">
            <a:latin typeface="Times New Roman" pitchFamily="18" charset="0"/>
            <a:cs typeface="Times New Roman" pitchFamily="18" charset="0"/>
          </a:endParaRPr>
        </a:p>
      </dgm:t>
    </dgm:pt>
    <dgm:pt modelId="{1574C48C-5EA8-40C6-B417-1AE42EDAB971}" type="parTrans" cxnId="{E547E76A-DE25-497A-8FEF-84D69CB238F6}">
      <dgm:prSet/>
      <dgm:spPr/>
      <dgm:t>
        <a:bodyPr/>
        <a:lstStyle/>
        <a:p>
          <a:endParaRPr lang="en-IN"/>
        </a:p>
      </dgm:t>
    </dgm:pt>
    <dgm:pt modelId="{FC2E6706-DB47-4A56-9AF9-95E39945551E}" type="sibTrans" cxnId="{E547E76A-DE25-497A-8FEF-84D69CB238F6}">
      <dgm:prSet/>
      <dgm:spPr/>
      <dgm:t>
        <a:bodyPr/>
        <a:lstStyle/>
        <a:p>
          <a:endParaRPr lang="en-IN"/>
        </a:p>
      </dgm:t>
    </dgm:pt>
    <dgm:pt modelId="{26ADAF76-DB30-4B81-9DC1-A069644ACD2B}">
      <dgm:prSet phldrT="[Text]" custT="1"/>
      <dgm:spPr>
        <a:solidFill>
          <a:schemeClr val="tx1"/>
        </a:solidFill>
      </dgm:spPr>
      <dgm:t>
        <a:bodyPr/>
        <a:lstStyle/>
        <a:p>
          <a:r>
            <a:rPr lang="en-US" sz="700" b="1" dirty="0" smtClean="0">
              <a:latin typeface="Times New Roman" pitchFamily="18" charset="0"/>
              <a:cs typeface="Times New Roman" pitchFamily="18" charset="0"/>
            </a:rPr>
            <a:t>Data Visualization or EDA</a:t>
          </a:r>
          <a:endParaRPr lang="en-IN" sz="700" b="1" dirty="0">
            <a:latin typeface="Times New Roman" pitchFamily="18" charset="0"/>
            <a:cs typeface="Times New Roman" pitchFamily="18" charset="0"/>
          </a:endParaRPr>
        </a:p>
      </dgm:t>
    </dgm:pt>
    <dgm:pt modelId="{7A8860D0-39AF-490D-8ACB-4C43406D4770}" type="parTrans" cxnId="{B6365482-8AE4-4BE0-B014-DD06CE4985BE}">
      <dgm:prSet/>
      <dgm:spPr/>
      <dgm:t>
        <a:bodyPr/>
        <a:lstStyle/>
        <a:p>
          <a:endParaRPr lang="en-IN"/>
        </a:p>
      </dgm:t>
    </dgm:pt>
    <dgm:pt modelId="{0C013DCD-A2B4-4141-88C2-D8868FD918C2}" type="sibTrans" cxnId="{B6365482-8AE4-4BE0-B014-DD06CE4985BE}">
      <dgm:prSet/>
      <dgm:spPr/>
      <dgm:t>
        <a:bodyPr/>
        <a:lstStyle/>
        <a:p>
          <a:endParaRPr lang="en-IN"/>
        </a:p>
      </dgm:t>
    </dgm:pt>
    <dgm:pt modelId="{08D5371D-E110-4D13-A28D-FC8DC7293724}">
      <dgm:prSet phldrT="[Text]" custT="1"/>
      <dgm:spPr/>
      <dgm:t>
        <a:bodyPr/>
        <a:lstStyle/>
        <a:p>
          <a:r>
            <a:rPr lang="en-US" sz="700" b="1" dirty="0" smtClean="0">
              <a:latin typeface="Times New Roman" pitchFamily="18" charset="0"/>
              <a:cs typeface="Times New Roman" pitchFamily="18" charset="0"/>
            </a:rPr>
            <a:t>Dealing with missing values</a:t>
          </a:r>
          <a:endParaRPr lang="en-IN" sz="700" b="1" dirty="0">
            <a:latin typeface="Times New Roman" pitchFamily="18" charset="0"/>
            <a:cs typeface="Times New Roman" pitchFamily="18" charset="0"/>
          </a:endParaRPr>
        </a:p>
      </dgm:t>
    </dgm:pt>
    <dgm:pt modelId="{853D763D-8AB0-4FBA-BF0A-07B6FA2CE5AF}" type="parTrans" cxnId="{48D50447-E9B3-4AE1-AA39-6678D3AB0E52}">
      <dgm:prSet/>
      <dgm:spPr/>
      <dgm:t>
        <a:bodyPr/>
        <a:lstStyle/>
        <a:p>
          <a:endParaRPr lang="en-IN"/>
        </a:p>
      </dgm:t>
    </dgm:pt>
    <dgm:pt modelId="{D7ED8C67-83ED-4D79-9A41-002080180886}" type="sibTrans" cxnId="{48D50447-E9B3-4AE1-AA39-6678D3AB0E52}">
      <dgm:prSet/>
      <dgm:spPr/>
      <dgm:t>
        <a:bodyPr/>
        <a:lstStyle/>
        <a:p>
          <a:endParaRPr lang="en-IN"/>
        </a:p>
      </dgm:t>
    </dgm:pt>
    <dgm:pt modelId="{A7733AE8-FF10-4651-9204-55C15EEB4E81}">
      <dgm:prSet phldrT="[Text]" custT="1"/>
      <dgm:spPr/>
      <dgm:t>
        <a:bodyPr/>
        <a:lstStyle/>
        <a:p>
          <a:r>
            <a:rPr lang="en-US" sz="700" b="1" dirty="0" smtClean="0">
              <a:latin typeface="Times New Roman" pitchFamily="18" charset="0"/>
              <a:cs typeface="Times New Roman" pitchFamily="18" charset="0"/>
            </a:rPr>
            <a:t>Load the Dataset</a:t>
          </a:r>
          <a:endParaRPr lang="en-IN" sz="700" b="1" dirty="0">
            <a:latin typeface="Times New Roman" pitchFamily="18" charset="0"/>
            <a:cs typeface="Times New Roman" pitchFamily="18" charset="0"/>
          </a:endParaRPr>
        </a:p>
      </dgm:t>
    </dgm:pt>
    <dgm:pt modelId="{84AE58E0-4366-4FBB-AA26-87EBDF0808DD}" type="sibTrans" cxnId="{1F8B829B-50DF-4247-8701-7641231B60B3}">
      <dgm:prSet/>
      <dgm:spPr/>
      <dgm:t>
        <a:bodyPr/>
        <a:lstStyle/>
        <a:p>
          <a:endParaRPr lang="en-IN"/>
        </a:p>
      </dgm:t>
    </dgm:pt>
    <dgm:pt modelId="{2BA77F24-BDDA-459D-A96E-A7A9F99FFCF4}" type="parTrans" cxnId="{1F8B829B-50DF-4247-8701-7641231B60B3}">
      <dgm:prSet/>
      <dgm:spPr/>
      <dgm:t>
        <a:bodyPr/>
        <a:lstStyle/>
        <a:p>
          <a:endParaRPr lang="en-IN"/>
        </a:p>
      </dgm:t>
    </dgm:pt>
    <dgm:pt modelId="{8D0EFB89-5250-4969-9240-8A854700C712}">
      <dgm:prSet phldrT="[Text]" custT="1"/>
      <dgm:spPr>
        <a:solidFill>
          <a:schemeClr val="tx1"/>
        </a:solidFill>
      </dgm:spPr>
      <dgm:t>
        <a:bodyPr/>
        <a:lstStyle/>
        <a:p>
          <a:r>
            <a:rPr lang="en-US" sz="700" b="1" dirty="0" smtClean="0">
              <a:latin typeface="Times New Roman" pitchFamily="18" charset="0"/>
              <a:cs typeface="Times New Roman" pitchFamily="18" charset="0"/>
            </a:rPr>
            <a:t>Distinguish Attributes</a:t>
          </a:r>
          <a:endParaRPr lang="en-IN" sz="700" b="1" dirty="0">
            <a:latin typeface="Times New Roman" pitchFamily="18" charset="0"/>
            <a:cs typeface="Times New Roman" pitchFamily="18" charset="0"/>
          </a:endParaRPr>
        </a:p>
      </dgm:t>
    </dgm:pt>
    <dgm:pt modelId="{CB8D5021-A5E7-46CC-AE6E-D6B2AC66BD3E}" type="parTrans" cxnId="{2BA324B2-B872-4972-ABE6-CFB1BB5B285B}">
      <dgm:prSet/>
      <dgm:spPr/>
      <dgm:t>
        <a:bodyPr/>
        <a:lstStyle/>
        <a:p>
          <a:endParaRPr lang="en-IN"/>
        </a:p>
      </dgm:t>
    </dgm:pt>
    <dgm:pt modelId="{BE8F2F47-2E4A-461C-80B9-5562DB14F144}" type="sibTrans" cxnId="{2BA324B2-B872-4972-ABE6-CFB1BB5B285B}">
      <dgm:prSet/>
      <dgm:spPr/>
      <dgm:t>
        <a:bodyPr/>
        <a:lstStyle/>
        <a:p>
          <a:endParaRPr lang="en-IN"/>
        </a:p>
      </dgm:t>
    </dgm:pt>
    <dgm:pt modelId="{D4D79D08-C55E-4B89-B9E1-5C1F0CAFA16A}">
      <dgm:prSet phldrT="[Text]" custT="1"/>
      <dgm:spPr/>
      <dgm:t>
        <a:bodyPr/>
        <a:lstStyle/>
        <a:p>
          <a:r>
            <a:rPr lang="en-US" sz="700" b="1" dirty="0" smtClean="0">
              <a:latin typeface="Times New Roman" pitchFamily="18" charset="0"/>
              <a:cs typeface="Times New Roman" pitchFamily="18" charset="0"/>
            </a:rPr>
            <a:t>Outlier Detection &amp; Handling</a:t>
          </a:r>
          <a:endParaRPr lang="en-IN" sz="700" b="1" dirty="0">
            <a:latin typeface="Times New Roman" pitchFamily="18" charset="0"/>
            <a:cs typeface="Times New Roman" pitchFamily="18" charset="0"/>
          </a:endParaRPr>
        </a:p>
      </dgm:t>
    </dgm:pt>
    <dgm:pt modelId="{8F57EE89-0F53-4E97-8A75-E3C770263B3C}" type="sibTrans" cxnId="{C90F8E59-FC90-4185-BA1F-019AE2152423}">
      <dgm:prSet/>
      <dgm:spPr/>
      <dgm:t>
        <a:bodyPr/>
        <a:lstStyle/>
        <a:p>
          <a:endParaRPr lang="en-IN"/>
        </a:p>
      </dgm:t>
    </dgm:pt>
    <dgm:pt modelId="{38C8B472-43CC-4DC6-BC91-40667D7B8709}" type="parTrans" cxnId="{C90F8E59-FC90-4185-BA1F-019AE2152423}">
      <dgm:prSet/>
      <dgm:spPr/>
      <dgm:t>
        <a:bodyPr/>
        <a:lstStyle/>
        <a:p>
          <a:endParaRPr lang="en-IN"/>
        </a:p>
      </dgm:t>
    </dgm:pt>
    <dgm:pt modelId="{DD233DCE-3E9B-437B-9C00-57BDE68D2A3B}">
      <dgm:prSet phldrT="[Text]" custT="1"/>
      <dgm:spPr>
        <a:solidFill>
          <a:schemeClr val="tx1"/>
        </a:solidFill>
      </dgm:spPr>
      <dgm:t>
        <a:bodyPr/>
        <a:lstStyle/>
        <a:p>
          <a:r>
            <a:rPr lang="en-US" sz="700" b="1" dirty="0" smtClean="0">
              <a:latin typeface="Times New Roman" pitchFamily="18" charset="0"/>
              <a:cs typeface="Times New Roman" pitchFamily="18" charset="0"/>
            </a:rPr>
            <a:t>Segregating the Dependent and Independent variables</a:t>
          </a:r>
          <a:endParaRPr lang="en-IN" sz="700" b="1" dirty="0">
            <a:latin typeface="Times New Roman" pitchFamily="18" charset="0"/>
            <a:cs typeface="Times New Roman" pitchFamily="18" charset="0"/>
          </a:endParaRPr>
        </a:p>
      </dgm:t>
    </dgm:pt>
    <dgm:pt modelId="{9C0911EA-D8A4-4C35-93FD-2693087DC579}" type="parTrans" cxnId="{2BCC6F1F-A3C9-42D5-A0E2-4948B493EE96}">
      <dgm:prSet/>
      <dgm:spPr/>
      <dgm:t>
        <a:bodyPr/>
        <a:lstStyle/>
        <a:p>
          <a:endParaRPr lang="en-IN"/>
        </a:p>
      </dgm:t>
    </dgm:pt>
    <dgm:pt modelId="{C3B31ED0-666D-48E7-B00A-9E0F6073BCAE}" type="sibTrans" cxnId="{2BCC6F1F-A3C9-42D5-A0E2-4948B493EE96}">
      <dgm:prSet/>
      <dgm:spPr/>
      <dgm:t>
        <a:bodyPr/>
        <a:lstStyle/>
        <a:p>
          <a:endParaRPr lang="en-IN"/>
        </a:p>
      </dgm:t>
    </dgm:pt>
    <dgm:pt modelId="{03E00E52-C8DB-4C92-A91F-42CF1B51663F}">
      <dgm:prSet phldrT="[Text]" custT="1"/>
      <dgm:spPr/>
      <dgm:t>
        <a:bodyPr/>
        <a:lstStyle/>
        <a:p>
          <a:r>
            <a:rPr lang="en-US" sz="800" b="1" dirty="0" smtClean="0">
              <a:latin typeface="Times New Roman" pitchFamily="18" charset="0"/>
              <a:cs typeface="Times New Roman" pitchFamily="18" charset="0"/>
            </a:rPr>
            <a:t>Encoding</a:t>
          </a:r>
          <a:endParaRPr lang="en-IN" sz="600" b="1" dirty="0">
            <a:latin typeface="Times New Roman" pitchFamily="18" charset="0"/>
            <a:cs typeface="Times New Roman" pitchFamily="18" charset="0"/>
          </a:endParaRPr>
        </a:p>
      </dgm:t>
    </dgm:pt>
    <dgm:pt modelId="{F5AEE249-46B7-411D-BC8A-1757B34ABFFC}" type="parTrans" cxnId="{15273248-EF07-46FC-8511-BC8D5E1971F1}">
      <dgm:prSet/>
      <dgm:spPr/>
      <dgm:t>
        <a:bodyPr/>
        <a:lstStyle/>
        <a:p>
          <a:endParaRPr lang="en-IN"/>
        </a:p>
      </dgm:t>
    </dgm:pt>
    <dgm:pt modelId="{41D39AEC-6789-4562-8E1B-EE977359CED8}" type="sibTrans" cxnId="{15273248-EF07-46FC-8511-BC8D5E1971F1}">
      <dgm:prSet/>
      <dgm:spPr/>
      <dgm:t>
        <a:bodyPr/>
        <a:lstStyle/>
        <a:p>
          <a:endParaRPr lang="en-IN"/>
        </a:p>
      </dgm:t>
    </dgm:pt>
    <dgm:pt modelId="{B3760CEF-E3DF-406C-8474-3E5D7C8BC1CE}">
      <dgm:prSet phldrT="[Text]" custT="1"/>
      <dgm:spPr>
        <a:solidFill>
          <a:schemeClr val="tx1"/>
        </a:solidFill>
      </dgm:spPr>
      <dgm:t>
        <a:bodyPr/>
        <a:lstStyle/>
        <a:p>
          <a:r>
            <a:rPr lang="en-US" sz="800" b="1" dirty="0" smtClean="0">
              <a:latin typeface="Times New Roman" pitchFamily="18" charset="0"/>
              <a:cs typeface="Times New Roman" pitchFamily="18" charset="0"/>
            </a:rPr>
            <a:t>Splitting data in train and test set</a:t>
          </a:r>
          <a:endParaRPr lang="en-IN" sz="800" b="1" dirty="0">
            <a:latin typeface="Times New Roman" pitchFamily="18" charset="0"/>
            <a:cs typeface="Times New Roman" pitchFamily="18" charset="0"/>
          </a:endParaRPr>
        </a:p>
      </dgm:t>
    </dgm:pt>
    <dgm:pt modelId="{031339D9-24C0-47CA-B0D9-A42F326B9F1B}" type="parTrans" cxnId="{6CA080DE-93E4-42D4-8CCE-D04CB2C137D3}">
      <dgm:prSet/>
      <dgm:spPr/>
      <dgm:t>
        <a:bodyPr/>
        <a:lstStyle/>
        <a:p>
          <a:endParaRPr lang="en-IN"/>
        </a:p>
      </dgm:t>
    </dgm:pt>
    <dgm:pt modelId="{79A998C7-1C4F-41C4-A3C1-4E002C583200}" type="sibTrans" cxnId="{6CA080DE-93E4-42D4-8CCE-D04CB2C137D3}">
      <dgm:prSet/>
      <dgm:spPr/>
      <dgm:t>
        <a:bodyPr/>
        <a:lstStyle/>
        <a:p>
          <a:endParaRPr lang="en-IN"/>
        </a:p>
      </dgm:t>
    </dgm:pt>
    <dgm:pt modelId="{D6A47CEC-9479-4F7A-9A92-3D035E8D8064}">
      <dgm:prSet phldrT="[Text]" custT="1"/>
      <dgm:spPr/>
      <dgm:t>
        <a:bodyPr/>
        <a:lstStyle/>
        <a:p>
          <a:r>
            <a:rPr lang="en-US" sz="800" b="1" dirty="0" smtClean="0">
              <a:latin typeface="Times New Roman" pitchFamily="18" charset="0"/>
              <a:cs typeface="Times New Roman" pitchFamily="18" charset="0"/>
            </a:rPr>
            <a:t>PCA</a:t>
          </a:r>
          <a:endParaRPr lang="en-IN" sz="600" b="1" dirty="0">
            <a:latin typeface="Times New Roman" pitchFamily="18" charset="0"/>
            <a:cs typeface="Times New Roman" pitchFamily="18" charset="0"/>
          </a:endParaRPr>
        </a:p>
      </dgm:t>
    </dgm:pt>
    <dgm:pt modelId="{2E4B432A-5575-4B4C-BD66-8E7B19A10F5E}" type="parTrans" cxnId="{FC7D0435-857A-4566-8946-436EBDB57437}">
      <dgm:prSet/>
      <dgm:spPr/>
      <dgm:t>
        <a:bodyPr/>
        <a:lstStyle/>
        <a:p>
          <a:endParaRPr lang="en-IN"/>
        </a:p>
      </dgm:t>
    </dgm:pt>
    <dgm:pt modelId="{8225B966-3EDD-4685-A049-D87147237742}" type="sibTrans" cxnId="{FC7D0435-857A-4566-8946-436EBDB57437}">
      <dgm:prSet/>
      <dgm:spPr/>
      <dgm:t>
        <a:bodyPr/>
        <a:lstStyle/>
        <a:p>
          <a:endParaRPr lang="en-IN"/>
        </a:p>
      </dgm:t>
    </dgm:pt>
    <dgm:pt modelId="{5BA28D61-F9FD-46B3-9224-1195BA56BF83}">
      <dgm:prSet phldrT="[Text]" custT="1"/>
      <dgm:spPr>
        <a:solidFill>
          <a:schemeClr val="tx1"/>
        </a:solidFill>
      </dgm:spPr>
      <dgm:t>
        <a:bodyPr/>
        <a:lstStyle/>
        <a:p>
          <a:r>
            <a:rPr lang="en-US" sz="800" b="1" dirty="0" smtClean="0">
              <a:latin typeface="Times New Roman" pitchFamily="18" charset="0"/>
              <a:cs typeface="Times New Roman" pitchFamily="18" charset="0"/>
            </a:rPr>
            <a:t>Fitting the model</a:t>
          </a:r>
          <a:endParaRPr lang="en-IN" sz="800" b="1" dirty="0">
            <a:latin typeface="Times New Roman" pitchFamily="18" charset="0"/>
            <a:cs typeface="Times New Roman" pitchFamily="18" charset="0"/>
          </a:endParaRPr>
        </a:p>
      </dgm:t>
    </dgm:pt>
    <dgm:pt modelId="{C5A92C37-34A1-41F6-8270-077200B09A7D}" type="parTrans" cxnId="{A4A47AAC-4AB2-4B13-A5C1-02D2E4AB0C55}">
      <dgm:prSet/>
      <dgm:spPr/>
      <dgm:t>
        <a:bodyPr/>
        <a:lstStyle/>
        <a:p>
          <a:endParaRPr lang="en-IN"/>
        </a:p>
      </dgm:t>
    </dgm:pt>
    <dgm:pt modelId="{98F2F3CA-1B88-47F4-939B-09BEC5F9E313}" type="sibTrans" cxnId="{A4A47AAC-4AB2-4B13-A5C1-02D2E4AB0C55}">
      <dgm:prSet/>
      <dgm:spPr/>
      <dgm:t>
        <a:bodyPr/>
        <a:lstStyle/>
        <a:p>
          <a:endParaRPr lang="en-IN"/>
        </a:p>
      </dgm:t>
    </dgm:pt>
    <dgm:pt modelId="{CA6CDDEB-D3DF-40A2-BE75-4AB791723CD0}">
      <dgm:prSet phldrT="[Text]" custT="1"/>
      <dgm:spPr/>
      <dgm:t>
        <a:bodyPr/>
        <a:lstStyle/>
        <a:p>
          <a:r>
            <a:rPr lang="en-US" sz="700" b="1" dirty="0" smtClean="0">
              <a:latin typeface="Times New Roman" pitchFamily="18" charset="0"/>
              <a:cs typeface="Times New Roman" pitchFamily="18" charset="0"/>
            </a:rPr>
            <a:t>Cross validation</a:t>
          </a:r>
          <a:endParaRPr lang="en-IN" sz="700" b="1" dirty="0">
            <a:latin typeface="Times New Roman" pitchFamily="18" charset="0"/>
            <a:cs typeface="Times New Roman" pitchFamily="18" charset="0"/>
          </a:endParaRPr>
        </a:p>
      </dgm:t>
    </dgm:pt>
    <dgm:pt modelId="{1CC8B64A-9E4F-4209-9E4A-BA67B48B2F1F}" type="parTrans" cxnId="{19771F33-89DC-486F-89CF-FDC7C856EB93}">
      <dgm:prSet/>
      <dgm:spPr/>
      <dgm:t>
        <a:bodyPr/>
        <a:lstStyle/>
        <a:p>
          <a:endParaRPr lang="en-IN"/>
        </a:p>
      </dgm:t>
    </dgm:pt>
    <dgm:pt modelId="{AB8F2B0B-F79C-4B02-AA9B-06E062A0F039}" type="sibTrans" cxnId="{19771F33-89DC-486F-89CF-FDC7C856EB93}">
      <dgm:prSet/>
      <dgm:spPr/>
      <dgm:t>
        <a:bodyPr/>
        <a:lstStyle/>
        <a:p>
          <a:endParaRPr lang="en-IN"/>
        </a:p>
      </dgm:t>
    </dgm:pt>
    <dgm:pt modelId="{8B893280-EC32-4DAE-AD45-F723C81F2B4B}">
      <dgm:prSet phldrT="[Text]" custT="1"/>
      <dgm:spPr>
        <a:solidFill>
          <a:schemeClr val="tx1"/>
        </a:solidFill>
      </dgm:spPr>
      <dgm:t>
        <a:bodyPr/>
        <a:lstStyle/>
        <a:p>
          <a:r>
            <a:rPr lang="en-US" sz="600" b="1" dirty="0" smtClean="0">
              <a:latin typeface="Times New Roman" pitchFamily="18" charset="0"/>
              <a:cs typeface="Times New Roman" pitchFamily="18" charset="0"/>
            </a:rPr>
            <a:t>Model</a:t>
          </a:r>
        </a:p>
        <a:p>
          <a:r>
            <a:rPr lang="en-US" sz="600" b="1" dirty="0" smtClean="0">
              <a:latin typeface="Times New Roman" pitchFamily="18" charset="0"/>
              <a:cs typeface="Times New Roman" pitchFamily="18" charset="0"/>
            </a:rPr>
            <a:t>Comparison</a:t>
          </a:r>
          <a:endParaRPr lang="en-IN" sz="600" b="1" dirty="0">
            <a:latin typeface="Times New Roman" pitchFamily="18" charset="0"/>
            <a:cs typeface="Times New Roman" pitchFamily="18" charset="0"/>
          </a:endParaRPr>
        </a:p>
      </dgm:t>
    </dgm:pt>
    <dgm:pt modelId="{4F3B930F-9368-44FE-B884-F622F62F2D04}" type="parTrans" cxnId="{B3C55959-4903-43C0-85A2-E0A47407C57D}">
      <dgm:prSet/>
      <dgm:spPr/>
      <dgm:t>
        <a:bodyPr/>
        <a:lstStyle/>
        <a:p>
          <a:endParaRPr lang="en-IN"/>
        </a:p>
      </dgm:t>
    </dgm:pt>
    <dgm:pt modelId="{855C2C06-A923-4D05-B96A-2539D46F0022}" type="sibTrans" cxnId="{B3C55959-4903-43C0-85A2-E0A47407C57D}">
      <dgm:prSet/>
      <dgm:spPr/>
      <dgm:t>
        <a:bodyPr/>
        <a:lstStyle/>
        <a:p>
          <a:endParaRPr lang="en-IN"/>
        </a:p>
      </dgm:t>
    </dgm:pt>
    <dgm:pt modelId="{02DD2066-FE26-4088-9310-E0607629CC6D}">
      <dgm:prSet phldrT="[Text]" custT="1"/>
      <dgm:spPr/>
      <dgm:t>
        <a:bodyPr/>
        <a:lstStyle/>
        <a:p>
          <a:r>
            <a:rPr lang="en-US" sz="800" b="1" dirty="0" smtClean="0">
              <a:latin typeface="Times New Roman" pitchFamily="18" charset="0"/>
              <a:cs typeface="Times New Roman" pitchFamily="18" charset="0"/>
            </a:rPr>
            <a:t>Load the model</a:t>
          </a:r>
          <a:endParaRPr lang="en-IN" sz="800" b="1" dirty="0">
            <a:latin typeface="Times New Roman" pitchFamily="18" charset="0"/>
            <a:cs typeface="Times New Roman" pitchFamily="18" charset="0"/>
          </a:endParaRPr>
        </a:p>
      </dgm:t>
    </dgm:pt>
    <dgm:pt modelId="{6F1A60E2-64B6-40DB-9327-2A069EDEC4A8}" type="parTrans" cxnId="{AE4D8367-51EE-4906-A48A-00819A1C487C}">
      <dgm:prSet/>
      <dgm:spPr/>
      <dgm:t>
        <a:bodyPr/>
        <a:lstStyle/>
        <a:p>
          <a:endParaRPr lang="en-IN"/>
        </a:p>
      </dgm:t>
    </dgm:pt>
    <dgm:pt modelId="{EABEBC96-1C8C-40F3-973F-536C712A5C7A}" type="sibTrans" cxnId="{AE4D8367-51EE-4906-A48A-00819A1C487C}">
      <dgm:prSet/>
      <dgm:spPr/>
      <dgm:t>
        <a:bodyPr/>
        <a:lstStyle/>
        <a:p>
          <a:endParaRPr lang="en-IN"/>
        </a:p>
      </dgm:t>
    </dgm:pt>
    <dgm:pt modelId="{A8A4F7BD-D8B3-4226-9AC5-599DE37FE167}">
      <dgm:prSet phldrT="[Text]"/>
      <dgm:spPr>
        <a:solidFill>
          <a:schemeClr val="tx1"/>
        </a:solidFill>
      </dgm:spPr>
      <dgm:t>
        <a:bodyPr/>
        <a:lstStyle/>
        <a:p>
          <a:r>
            <a:rPr lang="en-US" b="1" dirty="0" smtClean="0">
              <a:latin typeface="Times New Roman" pitchFamily="18" charset="0"/>
              <a:cs typeface="Times New Roman" pitchFamily="18" charset="0"/>
            </a:rPr>
            <a:t>Deployment</a:t>
          </a:r>
          <a:endParaRPr lang="en-IN" b="1" dirty="0">
            <a:latin typeface="Times New Roman" pitchFamily="18" charset="0"/>
            <a:cs typeface="Times New Roman" pitchFamily="18" charset="0"/>
          </a:endParaRPr>
        </a:p>
      </dgm:t>
    </dgm:pt>
    <dgm:pt modelId="{E4D4E394-BBDF-49CC-A0AC-FBB88FCA9141}" type="parTrans" cxnId="{8A9CFE2E-ECA2-4C23-B6F2-78338D2B166E}">
      <dgm:prSet/>
      <dgm:spPr/>
      <dgm:t>
        <a:bodyPr/>
        <a:lstStyle/>
        <a:p>
          <a:endParaRPr lang="en-IN"/>
        </a:p>
      </dgm:t>
    </dgm:pt>
    <dgm:pt modelId="{695284E4-6D1F-486B-B127-46FFCE1AB04B}" type="sibTrans" cxnId="{8A9CFE2E-ECA2-4C23-B6F2-78338D2B166E}">
      <dgm:prSet/>
      <dgm:spPr/>
      <dgm:t>
        <a:bodyPr/>
        <a:lstStyle/>
        <a:p>
          <a:endParaRPr lang="en-IN"/>
        </a:p>
      </dgm:t>
    </dgm:pt>
    <dgm:pt modelId="{AAF03CAE-A812-4F1C-8D2D-4818BF6FCAA6}" type="pres">
      <dgm:prSet presAssocID="{96FE84F8-AFB3-44D6-A139-1C3191B88E60}" presName="CompostProcess" presStyleCnt="0">
        <dgm:presLayoutVars>
          <dgm:dir/>
          <dgm:resizeHandles val="exact"/>
        </dgm:presLayoutVars>
      </dgm:prSet>
      <dgm:spPr/>
    </dgm:pt>
    <dgm:pt modelId="{B7BAC2AA-C384-4D89-B45D-E01F923636D1}" type="pres">
      <dgm:prSet presAssocID="{96FE84F8-AFB3-44D6-A139-1C3191B88E60}" presName="arrow" presStyleLbl="bgShp" presStyleIdx="0" presStyleCnt="1"/>
      <dgm:spPr/>
    </dgm:pt>
    <dgm:pt modelId="{4AFE1596-DC8D-4BBC-98BC-8E676451941D}" type="pres">
      <dgm:prSet presAssocID="{96FE84F8-AFB3-44D6-A139-1C3191B88E60}" presName="linearProcess" presStyleCnt="0"/>
      <dgm:spPr/>
    </dgm:pt>
    <dgm:pt modelId="{0252AEF6-A704-4CEC-9469-C6CB82B9B023}" type="pres">
      <dgm:prSet presAssocID="{3EB112A7-50EC-4884-B57A-7BB5D9FCC7BD}" presName="textNode" presStyleLbl="node1" presStyleIdx="0" presStyleCnt="15">
        <dgm:presLayoutVars>
          <dgm:bulletEnabled val="1"/>
        </dgm:presLayoutVars>
      </dgm:prSet>
      <dgm:spPr/>
      <dgm:t>
        <a:bodyPr/>
        <a:lstStyle/>
        <a:p>
          <a:endParaRPr lang="en-IN"/>
        </a:p>
      </dgm:t>
    </dgm:pt>
    <dgm:pt modelId="{76921947-E522-42F5-B318-68F6ABA7DDCE}" type="pres">
      <dgm:prSet presAssocID="{FC2E6706-DB47-4A56-9AF9-95E39945551E}" presName="sibTrans" presStyleCnt="0"/>
      <dgm:spPr/>
    </dgm:pt>
    <dgm:pt modelId="{915F3D29-87C5-4F92-A592-A5743F6D51CB}" type="pres">
      <dgm:prSet presAssocID="{A7733AE8-FF10-4651-9204-55C15EEB4E81}" presName="textNode" presStyleLbl="node1" presStyleIdx="1" presStyleCnt="15">
        <dgm:presLayoutVars>
          <dgm:bulletEnabled val="1"/>
        </dgm:presLayoutVars>
      </dgm:prSet>
      <dgm:spPr/>
      <dgm:t>
        <a:bodyPr/>
        <a:lstStyle/>
        <a:p>
          <a:endParaRPr lang="en-IN"/>
        </a:p>
      </dgm:t>
    </dgm:pt>
    <dgm:pt modelId="{1EBE5932-0EF0-49C4-A861-415AC11B32A9}" type="pres">
      <dgm:prSet presAssocID="{84AE58E0-4366-4FBB-AA26-87EBDF0808DD}" presName="sibTrans" presStyleCnt="0"/>
      <dgm:spPr/>
    </dgm:pt>
    <dgm:pt modelId="{6276F3A5-FEB1-45A0-A5B3-2A2BA29A5277}" type="pres">
      <dgm:prSet presAssocID="{8D0EFB89-5250-4969-9240-8A854700C712}" presName="textNode" presStyleLbl="node1" presStyleIdx="2" presStyleCnt="15">
        <dgm:presLayoutVars>
          <dgm:bulletEnabled val="1"/>
        </dgm:presLayoutVars>
      </dgm:prSet>
      <dgm:spPr/>
      <dgm:t>
        <a:bodyPr/>
        <a:lstStyle/>
        <a:p>
          <a:endParaRPr lang="en-IN"/>
        </a:p>
      </dgm:t>
    </dgm:pt>
    <dgm:pt modelId="{511989B6-D1B8-489B-BDC1-F818C2007750}" type="pres">
      <dgm:prSet presAssocID="{BE8F2F47-2E4A-461C-80B9-5562DB14F144}" presName="sibTrans" presStyleCnt="0"/>
      <dgm:spPr/>
    </dgm:pt>
    <dgm:pt modelId="{31186331-5E5E-476D-91AC-6FEDB72E6847}" type="pres">
      <dgm:prSet presAssocID="{D4D79D08-C55E-4B89-B9E1-5C1F0CAFA16A}" presName="textNode" presStyleLbl="node1" presStyleIdx="3" presStyleCnt="15">
        <dgm:presLayoutVars>
          <dgm:bulletEnabled val="1"/>
        </dgm:presLayoutVars>
      </dgm:prSet>
      <dgm:spPr/>
      <dgm:t>
        <a:bodyPr/>
        <a:lstStyle/>
        <a:p>
          <a:endParaRPr lang="en-IN"/>
        </a:p>
      </dgm:t>
    </dgm:pt>
    <dgm:pt modelId="{A4C16453-D44C-472B-8F1F-EAFBB2426FA6}" type="pres">
      <dgm:prSet presAssocID="{8F57EE89-0F53-4E97-8A75-E3C770263B3C}" presName="sibTrans" presStyleCnt="0"/>
      <dgm:spPr/>
    </dgm:pt>
    <dgm:pt modelId="{89035AC0-7911-4427-BD7C-3069128E5FAD}" type="pres">
      <dgm:prSet presAssocID="{26ADAF76-DB30-4B81-9DC1-A069644ACD2B}" presName="textNode" presStyleLbl="node1" presStyleIdx="4" presStyleCnt="15">
        <dgm:presLayoutVars>
          <dgm:bulletEnabled val="1"/>
        </dgm:presLayoutVars>
      </dgm:prSet>
      <dgm:spPr/>
      <dgm:t>
        <a:bodyPr/>
        <a:lstStyle/>
        <a:p>
          <a:endParaRPr lang="en-IN"/>
        </a:p>
      </dgm:t>
    </dgm:pt>
    <dgm:pt modelId="{57665B29-6C0B-4236-987B-35FA34FFA006}" type="pres">
      <dgm:prSet presAssocID="{0C013DCD-A2B4-4141-88C2-D8868FD918C2}" presName="sibTrans" presStyleCnt="0"/>
      <dgm:spPr/>
    </dgm:pt>
    <dgm:pt modelId="{07BCFB78-3C7E-4D44-B942-7CEA58CD3472}" type="pres">
      <dgm:prSet presAssocID="{08D5371D-E110-4D13-A28D-FC8DC7293724}" presName="textNode" presStyleLbl="node1" presStyleIdx="5" presStyleCnt="15">
        <dgm:presLayoutVars>
          <dgm:bulletEnabled val="1"/>
        </dgm:presLayoutVars>
      </dgm:prSet>
      <dgm:spPr/>
      <dgm:t>
        <a:bodyPr/>
        <a:lstStyle/>
        <a:p>
          <a:endParaRPr lang="en-IN"/>
        </a:p>
      </dgm:t>
    </dgm:pt>
    <dgm:pt modelId="{89A8D08B-3ED6-4999-857E-ABC51A867A0F}" type="pres">
      <dgm:prSet presAssocID="{D7ED8C67-83ED-4D79-9A41-002080180886}" presName="sibTrans" presStyleCnt="0"/>
      <dgm:spPr/>
    </dgm:pt>
    <dgm:pt modelId="{026633B9-9DF9-4FF9-8CA6-2126958EEC60}" type="pres">
      <dgm:prSet presAssocID="{DD233DCE-3E9B-437B-9C00-57BDE68D2A3B}" presName="textNode" presStyleLbl="node1" presStyleIdx="6" presStyleCnt="15">
        <dgm:presLayoutVars>
          <dgm:bulletEnabled val="1"/>
        </dgm:presLayoutVars>
      </dgm:prSet>
      <dgm:spPr/>
      <dgm:t>
        <a:bodyPr/>
        <a:lstStyle/>
        <a:p>
          <a:endParaRPr lang="en-IN"/>
        </a:p>
      </dgm:t>
    </dgm:pt>
    <dgm:pt modelId="{7D2F9D56-7E96-488D-A09F-C33B0A8F0FA0}" type="pres">
      <dgm:prSet presAssocID="{C3B31ED0-666D-48E7-B00A-9E0F6073BCAE}" presName="sibTrans" presStyleCnt="0"/>
      <dgm:spPr/>
    </dgm:pt>
    <dgm:pt modelId="{F0D8A20D-0422-440C-9A19-B68A93B7970B}" type="pres">
      <dgm:prSet presAssocID="{03E00E52-C8DB-4C92-A91F-42CF1B51663F}" presName="textNode" presStyleLbl="node1" presStyleIdx="7" presStyleCnt="15">
        <dgm:presLayoutVars>
          <dgm:bulletEnabled val="1"/>
        </dgm:presLayoutVars>
      </dgm:prSet>
      <dgm:spPr/>
      <dgm:t>
        <a:bodyPr/>
        <a:lstStyle/>
        <a:p>
          <a:endParaRPr lang="en-IN"/>
        </a:p>
      </dgm:t>
    </dgm:pt>
    <dgm:pt modelId="{17279FFD-AC6C-4ED5-9671-C1DA91134D64}" type="pres">
      <dgm:prSet presAssocID="{41D39AEC-6789-4562-8E1B-EE977359CED8}" presName="sibTrans" presStyleCnt="0"/>
      <dgm:spPr/>
    </dgm:pt>
    <dgm:pt modelId="{B7EE62ED-EB76-4BEF-8F02-1264B26F164A}" type="pres">
      <dgm:prSet presAssocID="{B3760CEF-E3DF-406C-8474-3E5D7C8BC1CE}" presName="textNode" presStyleLbl="node1" presStyleIdx="8" presStyleCnt="15">
        <dgm:presLayoutVars>
          <dgm:bulletEnabled val="1"/>
        </dgm:presLayoutVars>
      </dgm:prSet>
      <dgm:spPr/>
      <dgm:t>
        <a:bodyPr/>
        <a:lstStyle/>
        <a:p>
          <a:endParaRPr lang="en-IN"/>
        </a:p>
      </dgm:t>
    </dgm:pt>
    <dgm:pt modelId="{21486360-4D34-407A-AAF2-39294FB7B27F}" type="pres">
      <dgm:prSet presAssocID="{79A998C7-1C4F-41C4-A3C1-4E002C583200}" presName="sibTrans" presStyleCnt="0"/>
      <dgm:spPr/>
    </dgm:pt>
    <dgm:pt modelId="{C8450818-A502-4432-B1A7-79A7422182AD}" type="pres">
      <dgm:prSet presAssocID="{D6A47CEC-9479-4F7A-9A92-3D035E8D8064}" presName="textNode" presStyleLbl="node1" presStyleIdx="9" presStyleCnt="15">
        <dgm:presLayoutVars>
          <dgm:bulletEnabled val="1"/>
        </dgm:presLayoutVars>
      </dgm:prSet>
      <dgm:spPr/>
      <dgm:t>
        <a:bodyPr/>
        <a:lstStyle/>
        <a:p>
          <a:endParaRPr lang="en-IN"/>
        </a:p>
      </dgm:t>
    </dgm:pt>
    <dgm:pt modelId="{0A16C6EC-1A7F-4B1B-A6DE-B448F523BB24}" type="pres">
      <dgm:prSet presAssocID="{8225B966-3EDD-4685-A049-D87147237742}" presName="sibTrans" presStyleCnt="0"/>
      <dgm:spPr/>
    </dgm:pt>
    <dgm:pt modelId="{8FEF7EB2-0923-4E86-A28F-6CC5D41E8B40}" type="pres">
      <dgm:prSet presAssocID="{5BA28D61-F9FD-46B3-9224-1195BA56BF83}" presName="textNode" presStyleLbl="node1" presStyleIdx="10" presStyleCnt="15">
        <dgm:presLayoutVars>
          <dgm:bulletEnabled val="1"/>
        </dgm:presLayoutVars>
      </dgm:prSet>
      <dgm:spPr/>
      <dgm:t>
        <a:bodyPr/>
        <a:lstStyle/>
        <a:p>
          <a:endParaRPr lang="en-IN"/>
        </a:p>
      </dgm:t>
    </dgm:pt>
    <dgm:pt modelId="{C6B527E8-3191-4953-A37B-F46E9CB2D647}" type="pres">
      <dgm:prSet presAssocID="{98F2F3CA-1B88-47F4-939B-09BEC5F9E313}" presName="sibTrans" presStyleCnt="0"/>
      <dgm:spPr/>
    </dgm:pt>
    <dgm:pt modelId="{B9CF16D0-0305-4478-A33B-D3446F85454B}" type="pres">
      <dgm:prSet presAssocID="{CA6CDDEB-D3DF-40A2-BE75-4AB791723CD0}" presName="textNode" presStyleLbl="node1" presStyleIdx="11" presStyleCnt="15">
        <dgm:presLayoutVars>
          <dgm:bulletEnabled val="1"/>
        </dgm:presLayoutVars>
      </dgm:prSet>
      <dgm:spPr/>
      <dgm:t>
        <a:bodyPr/>
        <a:lstStyle/>
        <a:p>
          <a:endParaRPr lang="en-IN"/>
        </a:p>
      </dgm:t>
    </dgm:pt>
    <dgm:pt modelId="{2DDA691F-3C1C-4D82-8766-388E4A216817}" type="pres">
      <dgm:prSet presAssocID="{AB8F2B0B-F79C-4B02-AA9B-06E062A0F039}" presName="sibTrans" presStyleCnt="0"/>
      <dgm:spPr/>
    </dgm:pt>
    <dgm:pt modelId="{DD8E1AA0-A3A8-4F38-8EF2-30F8972C2BE5}" type="pres">
      <dgm:prSet presAssocID="{8B893280-EC32-4DAE-AD45-F723C81F2B4B}" presName="textNode" presStyleLbl="node1" presStyleIdx="12" presStyleCnt="15">
        <dgm:presLayoutVars>
          <dgm:bulletEnabled val="1"/>
        </dgm:presLayoutVars>
      </dgm:prSet>
      <dgm:spPr/>
      <dgm:t>
        <a:bodyPr/>
        <a:lstStyle/>
        <a:p>
          <a:endParaRPr lang="en-IN"/>
        </a:p>
      </dgm:t>
    </dgm:pt>
    <dgm:pt modelId="{E4489607-DCD8-4328-9F32-C410556B3959}" type="pres">
      <dgm:prSet presAssocID="{855C2C06-A923-4D05-B96A-2539D46F0022}" presName="sibTrans" presStyleCnt="0"/>
      <dgm:spPr/>
    </dgm:pt>
    <dgm:pt modelId="{F08C94E8-CFF7-4E96-85C3-17F22C6FACCF}" type="pres">
      <dgm:prSet presAssocID="{02DD2066-FE26-4088-9310-E0607629CC6D}" presName="textNode" presStyleLbl="node1" presStyleIdx="13" presStyleCnt="15">
        <dgm:presLayoutVars>
          <dgm:bulletEnabled val="1"/>
        </dgm:presLayoutVars>
      </dgm:prSet>
      <dgm:spPr/>
      <dgm:t>
        <a:bodyPr/>
        <a:lstStyle/>
        <a:p>
          <a:endParaRPr lang="en-IN"/>
        </a:p>
      </dgm:t>
    </dgm:pt>
    <dgm:pt modelId="{5930B4CA-7E9B-4360-BD8E-9AD1CB13F5B9}" type="pres">
      <dgm:prSet presAssocID="{EABEBC96-1C8C-40F3-973F-536C712A5C7A}" presName="sibTrans" presStyleCnt="0"/>
      <dgm:spPr/>
    </dgm:pt>
    <dgm:pt modelId="{D21BEAC1-F63D-4D94-B50A-6A96E11F1C66}" type="pres">
      <dgm:prSet presAssocID="{A8A4F7BD-D8B3-4226-9AC5-599DE37FE167}" presName="textNode" presStyleLbl="node1" presStyleIdx="14" presStyleCnt="15">
        <dgm:presLayoutVars>
          <dgm:bulletEnabled val="1"/>
        </dgm:presLayoutVars>
      </dgm:prSet>
      <dgm:spPr/>
      <dgm:t>
        <a:bodyPr/>
        <a:lstStyle/>
        <a:p>
          <a:endParaRPr lang="en-IN"/>
        </a:p>
      </dgm:t>
    </dgm:pt>
  </dgm:ptLst>
  <dgm:cxnLst>
    <dgm:cxn modelId="{D76EC51E-BF74-4EFE-80A0-A793B665DE6C}" type="presOf" srcId="{08D5371D-E110-4D13-A28D-FC8DC7293724}" destId="{07BCFB78-3C7E-4D44-B942-7CEA58CD3472}" srcOrd="0" destOrd="0" presId="urn:microsoft.com/office/officeart/2005/8/layout/hProcess9"/>
    <dgm:cxn modelId="{3C901F0D-0D60-4615-BF27-19DEE501DD7E}" type="presOf" srcId="{96FE84F8-AFB3-44D6-A139-1C3191B88E60}" destId="{AAF03CAE-A812-4F1C-8D2D-4818BF6FCAA6}" srcOrd="0" destOrd="0" presId="urn:microsoft.com/office/officeart/2005/8/layout/hProcess9"/>
    <dgm:cxn modelId="{C90F8E59-FC90-4185-BA1F-019AE2152423}" srcId="{96FE84F8-AFB3-44D6-A139-1C3191B88E60}" destId="{D4D79D08-C55E-4B89-B9E1-5C1F0CAFA16A}" srcOrd="3" destOrd="0" parTransId="{38C8B472-43CC-4DC6-BC91-40667D7B8709}" sibTransId="{8F57EE89-0F53-4E97-8A75-E3C770263B3C}"/>
    <dgm:cxn modelId="{15273248-EF07-46FC-8511-BC8D5E1971F1}" srcId="{96FE84F8-AFB3-44D6-A139-1C3191B88E60}" destId="{03E00E52-C8DB-4C92-A91F-42CF1B51663F}" srcOrd="7" destOrd="0" parTransId="{F5AEE249-46B7-411D-BC8A-1757B34ABFFC}" sibTransId="{41D39AEC-6789-4562-8E1B-EE977359CED8}"/>
    <dgm:cxn modelId="{435AC0EA-75E2-4B09-8E15-1E76B8A1FA39}" type="presOf" srcId="{A8A4F7BD-D8B3-4226-9AC5-599DE37FE167}" destId="{D21BEAC1-F63D-4D94-B50A-6A96E11F1C66}" srcOrd="0" destOrd="0" presId="urn:microsoft.com/office/officeart/2005/8/layout/hProcess9"/>
    <dgm:cxn modelId="{1F8B829B-50DF-4247-8701-7641231B60B3}" srcId="{96FE84F8-AFB3-44D6-A139-1C3191B88E60}" destId="{A7733AE8-FF10-4651-9204-55C15EEB4E81}" srcOrd="1" destOrd="0" parTransId="{2BA77F24-BDDA-459D-A96E-A7A9F99FFCF4}" sibTransId="{84AE58E0-4366-4FBB-AA26-87EBDF0808DD}"/>
    <dgm:cxn modelId="{010B9102-1BCA-4666-B869-DACA0FFB6375}" type="presOf" srcId="{5BA28D61-F9FD-46B3-9224-1195BA56BF83}" destId="{8FEF7EB2-0923-4E86-A28F-6CC5D41E8B40}" srcOrd="0" destOrd="0" presId="urn:microsoft.com/office/officeart/2005/8/layout/hProcess9"/>
    <dgm:cxn modelId="{AE4D8367-51EE-4906-A48A-00819A1C487C}" srcId="{96FE84F8-AFB3-44D6-A139-1C3191B88E60}" destId="{02DD2066-FE26-4088-9310-E0607629CC6D}" srcOrd="13" destOrd="0" parTransId="{6F1A60E2-64B6-40DB-9327-2A069EDEC4A8}" sibTransId="{EABEBC96-1C8C-40F3-973F-536C712A5C7A}"/>
    <dgm:cxn modelId="{2084B0CC-58E9-476A-B8F7-8D23D6354D8F}" type="presOf" srcId="{3EB112A7-50EC-4884-B57A-7BB5D9FCC7BD}" destId="{0252AEF6-A704-4CEC-9469-C6CB82B9B023}" srcOrd="0" destOrd="0" presId="urn:microsoft.com/office/officeart/2005/8/layout/hProcess9"/>
    <dgm:cxn modelId="{A4A47AAC-4AB2-4B13-A5C1-02D2E4AB0C55}" srcId="{96FE84F8-AFB3-44D6-A139-1C3191B88E60}" destId="{5BA28D61-F9FD-46B3-9224-1195BA56BF83}" srcOrd="10" destOrd="0" parTransId="{C5A92C37-34A1-41F6-8270-077200B09A7D}" sibTransId="{98F2F3CA-1B88-47F4-939B-09BEC5F9E313}"/>
    <dgm:cxn modelId="{48D50447-E9B3-4AE1-AA39-6678D3AB0E52}" srcId="{96FE84F8-AFB3-44D6-A139-1C3191B88E60}" destId="{08D5371D-E110-4D13-A28D-FC8DC7293724}" srcOrd="5" destOrd="0" parTransId="{853D763D-8AB0-4FBA-BF0A-07B6FA2CE5AF}" sibTransId="{D7ED8C67-83ED-4D79-9A41-002080180886}"/>
    <dgm:cxn modelId="{FC7D0435-857A-4566-8946-436EBDB57437}" srcId="{96FE84F8-AFB3-44D6-A139-1C3191B88E60}" destId="{D6A47CEC-9479-4F7A-9A92-3D035E8D8064}" srcOrd="9" destOrd="0" parTransId="{2E4B432A-5575-4B4C-BD66-8E7B19A10F5E}" sibTransId="{8225B966-3EDD-4685-A049-D87147237742}"/>
    <dgm:cxn modelId="{2BA324B2-B872-4972-ABE6-CFB1BB5B285B}" srcId="{96FE84F8-AFB3-44D6-A139-1C3191B88E60}" destId="{8D0EFB89-5250-4969-9240-8A854700C712}" srcOrd="2" destOrd="0" parTransId="{CB8D5021-A5E7-46CC-AE6E-D6B2AC66BD3E}" sibTransId="{BE8F2F47-2E4A-461C-80B9-5562DB14F144}"/>
    <dgm:cxn modelId="{6C0E3373-7260-46DC-BD6D-3FF7EB4E97EF}" type="presOf" srcId="{8D0EFB89-5250-4969-9240-8A854700C712}" destId="{6276F3A5-FEB1-45A0-A5B3-2A2BA29A5277}" srcOrd="0" destOrd="0" presId="urn:microsoft.com/office/officeart/2005/8/layout/hProcess9"/>
    <dgm:cxn modelId="{C89EE880-9CBA-42B6-BDEF-3FEBB4042BA1}" type="presOf" srcId="{8B893280-EC32-4DAE-AD45-F723C81F2B4B}" destId="{DD8E1AA0-A3A8-4F38-8EF2-30F8972C2BE5}" srcOrd="0" destOrd="0" presId="urn:microsoft.com/office/officeart/2005/8/layout/hProcess9"/>
    <dgm:cxn modelId="{0A4F1E7A-FD8D-4660-A784-DB447EC28341}" type="presOf" srcId="{D6A47CEC-9479-4F7A-9A92-3D035E8D8064}" destId="{C8450818-A502-4432-B1A7-79A7422182AD}" srcOrd="0" destOrd="0" presId="urn:microsoft.com/office/officeart/2005/8/layout/hProcess9"/>
    <dgm:cxn modelId="{2BCC6F1F-A3C9-42D5-A0E2-4948B493EE96}" srcId="{96FE84F8-AFB3-44D6-A139-1C3191B88E60}" destId="{DD233DCE-3E9B-437B-9C00-57BDE68D2A3B}" srcOrd="6" destOrd="0" parTransId="{9C0911EA-D8A4-4C35-93FD-2693087DC579}" sibTransId="{C3B31ED0-666D-48E7-B00A-9E0F6073BCAE}"/>
    <dgm:cxn modelId="{7C8D413C-E064-47A8-B8C4-B6EB925AF2C8}" type="presOf" srcId="{D4D79D08-C55E-4B89-B9E1-5C1F0CAFA16A}" destId="{31186331-5E5E-476D-91AC-6FEDB72E6847}" srcOrd="0" destOrd="0" presId="urn:microsoft.com/office/officeart/2005/8/layout/hProcess9"/>
    <dgm:cxn modelId="{E547E76A-DE25-497A-8FEF-84D69CB238F6}" srcId="{96FE84F8-AFB3-44D6-A139-1C3191B88E60}" destId="{3EB112A7-50EC-4884-B57A-7BB5D9FCC7BD}" srcOrd="0" destOrd="0" parTransId="{1574C48C-5EA8-40C6-B417-1AE42EDAB971}" sibTransId="{FC2E6706-DB47-4A56-9AF9-95E39945551E}"/>
    <dgm:cxn modelId="{A35641EF-377F-48CC-A6BE-F6C03360992C}" type="presOf" srcId="{03E00E52-C8DB-4C92-A91F-42CF1B51663F}" destId="{F0D8A20D-0422-440C-9A19-B68A93B7970B}" srcOrd="0" destOrd="0" presId="urn:microsoft.com/office/officeart/2005/8/layout/hProcess9"/>
    <dgm:cxn modelId="{81DBEE80-152D-4921-961A-C5974A3C62B0}" type="presOf" srcId="{B3760CEF-E3DF-406C-8474-3E5D7C8BC1CE}" destId="{B7EE62ED-EB76-4BEF-8F02-1264B26F164A}" srcOrd="0" destOrd="0" presId="urn:microsoft.com/office/officeart/2005/8/layout/hProcess9"/>
    <dgm:cxn modelId="{6CA080DE-93E4-42D4-8CCE-D04CB2C137D3}" srcId="{96FE84F8-AFB3-44D6-A139-1C3191B88E60}" destId="{B3760CEF-E3DF-406C-8474-3E5D7C8BC1CE}" srcOrd="8" destOrd="0" parTransId="{031339D9-24C0-47CA-B0D9-A42F326B9F1B}" sibTransId="{79A998C7-1C4F-41C4-A3C1-4E002C583200}"/>
    <dgm:cxn modelId="{B6365482-8AE4-4BE0-B014-DD06CE4985BE}" srcId="{96FE84F8-AFB3-44D6-A139-1C3191B88E60}" destId="{26ADAF76-DB30-4B81-9DC1-A069644ACD2B}" srcOrd="4" destOrd="0" parTransId="{7A8860D0-39AF-490D-8ACB-4C43406D4770}" sibTransId="{0C013DCD-A2B4-4141-88C2-D8868FD918C2}"/>
    <dgm:cxn modelId="{9880167D-4133-436A-9387-BC70B5E8EC49}" type="presOf" srcId="{DD233DCE-3E9B-437B-9C00-57BDE68D2A3B}" destId="{026633B9-9DF9-4FF9-8CA6-2126958EEC60}" srcOrd="0" destOrd="0" presId="urn:microsoft.com/office/officeart/2005/8/layout/hProcess9"/>
    <dgm:cxn modelId="{B3C55959-4903-43C0-85A2-E0A47407C57D}" srcId="{96FE84F8-AFB3-44D6-A139-1C3191B88E60}" destId="{8B893280-EC32-4DAE-AD45-F723C81F2B4B}" srcOrd="12" destOrd="0" parTransId="{4F3B930F-9368-44FE-B884-F622F62F2D04}" sibTransId="{855C2C06-A923-4D05-B96A-2539D46F0022}"/>
    <dgm:cxn modelId="{B95F403B-B383-4CCF-9925-A5FEDAB5CEA0}" type="presOf" srcId="{CA6CDDEB-D3DF-40A2-BE75-4AB791723CD0}" destId="{B9CF16D0-0305-4478-A33B-D3446F85454B}" srcOrd="0" destOrd="0" presId="urn:microsoft.com/office/officeart/2005/8/layout/hProcess9"/>
    <dgm:cxn modelId="{21E69FC5-5CA9-4CD5-A8FE-18A883E8FDC1}" type="presOf" srcId="{A7733AE8-FF10-4651-9204-55C15EEB4E81}" destId="{915F3D29-87C5-4F92-A592-A5743F6D51CB}" srcOrd="0" destOrd="0" presId="urn:microsoft.com/office/officeart/2005/8/layout/hProcess9"/>
    <dgm:cxn modelId="{8A9CFE2E-ECA2-4C23-B6F2-78338D2B166E}" srcId="{96FE84F8-AFB3-44D6-A139-1C3191B88E60}" destId="{A8A4F7BD-D8B3-4226-9AC5-599DE37FE167}" srcOrd="14" destOrd="0" parTransId="{E4D4E394-BBDF-49CC-A0AC-FBB88FCA9141}" sibTransId="{695284E4-6D1F-486B-B127-46FFCE1AB04B}"/>
    <dgm:cxn modelId="{3F11DBD4-039A-4417-B366-64BE0F311B59}" type="presOf" srcId="{02DD2066-FE26-4088-9310-E0607629CC6D}" destId="{F08C94E8-CFF7-4E96-85C3-17F22C6FACCF}" srcOrd="0" destOrd="0" presId="urn:microsoft.com/office/officeart/2005/8/layout/hProcess9"/>
    <dgm:cxn modelId="{AA62AE6C-CAD8-4FF1-94E0-0736E63A3852}" type="presOf" srcId="{26ADAF76-DB30-4B81-9DC1-A069644ACD2B}" destId="{89035AC0-7911-4427-BD7C-3069128E5FAD}" srcOrd="0" destOrd="0" presId="urn:microsoft.com/office/officeart/2005/8/layout/hProcess9"/>
    <dgm:cxn modelId="{19771F33-89DC-486F-89CF-FDC7C856EB93}" srcId="{96FE84F8-AFB3-44D6-A139-1C3191B88E60}" destId="{CA6CDDEB-D3DF-40A2-BE75-4AB791723CD0}" srcOrd="11" destOrd="0" parTransId="{1CC8B64A-9E4F-4209-9E4A-BA67B48B2F1F}" sibTransId="{AB8F2B0B-F79C-4B02-AA9B-06E062A0F039}"/>
    <dgm:cxn modelId="{7CE7C8E0-CDEE-4697-83F2-858C202B5C7B}" type="presParOf" srcId="{AAF03CAE-A812-4F1C-8D2D-4818BF6FCAA6}" destId="{B7BAC2AA-C384-4D89-B45D-E01F923636D1}" srcOrd="0" destOrd="0" presId="urn:microsoft.com/office/officeart/2005/8/layout/hProcess9"/>
    <dgm:cxn modelId="{0781BBC9-A3B0-4853-B1F6-2669CFAA647E}" type="presParOf" srcId="{AAF03CAE-A812-4F1C-8D2D-4818BF6FCAA6}" destId="{4AFE1596-DC8D-4BBC-98BC-8E676451941D}" srcOrd="1" destOrd="0" presId="urn:microsoft.com/office/officeart/2005/8/layout/hProcess9"/>
    <dgm:cxn modelId="{433C71DF-B492-44BD-8E6C-600920D0ADB5}" type="presParOf" srcId="{4AFE1596-DC8D-4BBC-98BC-8E676451941D}" destId="{0252AEF6-A704-4CEC-9469-C6CB82B9B023}" srcOrd="0" destOrd="0" presId="urn:microsoft.com/office/officeart/2005/8/layout/hProcess9"/>
    <dgm:cxn modelId="{79844624-9C85-4C34-B144-0A6E7CE6C41A}" type="presParOf" srcId="{4AFE1596-DC8D-4BBC-98BC-8E676451941D}" destId="{76921947-E522-42F5-B318-68F6ABA7DDCE}" srcOrd="1" destOrd="0" presId="urn:microsoft.com/office/officeart/2005/8/layout/hProcess9"/>
    <dgm:cxn modelId="{279D703D-B716-44A9-BF48-483D2DE06E45}" type="presParOf" srcId="{4AFE1596-DC8D-4BBC-98BC-8E676451941D}" destId="{915F3D29-87C5-4F92-A592-A5743F6D51CB}" srcOrd="2" destOrd="0" presId="urn:microsoft.com/office/officeart/2005/8/layout/hProcess9"/>
    <dgm:cxn modelId="{1B254EE0-DB53-46BC-B073-7D323014D4C7}" type="presParOf" srcId="{4AFE1596-DC8D-4BBC-98BC-8E676451941D}" destId="{1EBE5932-0EF0-49C4-A861-415AC11B32A9}" srcOrd="3" destOrd="0" presId="urn:microsoft.com/office/officeart/2005/8/layout/hProcess9"/>
    <dgm:cxn modelId="{6B110820-0A30-41AC-BBDF-F4587E779EA3}" type="presParOf" srcId="{4AFE1596-DC8D-4BBC-98BC-8E676451941D}" destId="{6276F3A5-FEB1-45A0-A5B3-2A2BA29A5277}" srcOrd="4" destOrd="0" presId="urn:microsoft.com/office/officeart/2005/8/layout/hProcess9"/>
    <dgm:cxn modelId="{BA90B073-6262-417A-8168-4E288653BB99}" type="presParOf" srcId="{4AFE1596-DC8D-4BBC-98BC-8E676451941D}" destId="{511989B6-D1B8-489B-BDC1-F818C2007750}" srcOrd="5" destOrd="0" presId="urn:microsoft.com/office/officeart/2005/8/layout/hProcess9"/>
    <dgm:cxn modelId="{3AF7D732-C295-4C36-902C-B56431264B89}" type="presParOf" srcId="{4AFE1596-DC8D-4BBC-98BC-8E676451941D}" destId="{31186331-5E5E-476D-91AC-6FEDB72E6847}" srcOrd="6" destOrd="0" presId="urn:microsoft.com/office/officeart/2005/8/layout/hProcess9"/>
    <dgm:cxn modelId="{E9556DCD-F7F0-45BD-BA95-97567584242C}" type="presParOf" srcId="{4AFE1596-DC8D-4BBC-98BC-8E676451941D}" destId="{A4C16453-D44C-472B-8F1F-EAFBB2426FA6}" srcOrd="7" destOrd="0" presId="urn:microsoft.com/office/officeart/2005/8/layout/hProcess9"/>
    <dgm:cxn modelId="{50E1F570-D595-49CA-8279-C18FD3FB84D7}" type="presParOf" srcId="{4AFE1596-DC8D-4BBC-98BC-8E676451941D}" destId="{89035AC0-7911-4427-BD7C-3069128E5FAD}" srcOrd="8" destOrd="0" presId="urn:microsoft.com/office/officeart/2005/8/layout/hProcess9"/>
    <dgm:cxn modelId="{AB011737-17C3-47B0-B5E6-4B0C8CCC97ED}" type="presParOf" srcId="{4AFE1596-DC8D-4BBC-98BC-8E676451941D}" destId="{57665B29-6C0B-4236-987B-35FA34FFA006}" srcOrd="9" destOrd="0" presId="urn:microsoft.com/office/officeart/2005/8/layout/hProcess9"/>
    <dgm:cxn modelId="{7D335BA6-FE6B-4571-995A-A2BDA940AD5D}" type="presParOf" srcId="{4AFE1596-DC8D-4BBC-98BC-8E676451941D}" destId="{07BCFB78-3C7E-4D44-B942-7CEA58CD3472}" srcOrd="10" destOrd="0" presId="urn:microsoft.com/office/officeart/2005/8/layout/hProcess9"/>
    <dgm:cxn modelId="{B3D76E31-7B43-4E84-BA1D-0937722551B5}" type="presParOf" srcId="{4AFE1596-DC8D-4BBC-98BC-8E676451941D}" destId="{89A8D08B-3ED6-4999-857E-ABC51A867A0F}" srcOrd="11" destOrd="0" presId="urn:microsoft.com/office/officeart/2005/8/layout/hProcess9"/>
    <dgm:cxn modelId="{E8F4D40F-9BB7-40B1-9625-10EA7F8FB8BB}" type="presParOf" srcId="{4AFE1596-DC8D-4BBC-98BC-8E676451941D}" destId="{026633B9-9DF9-4FF9-8CA6-2126958EEC60}" srcOrd="12" destOrd="0" presId="urn:microsoft.com/office/officeart/2005/8/layout/hProcess9"/>
    <dgm:cxn modelId="{55266ABE-BC1C-40A1-AB5B-1D548459D5B1}" type="presParOf" srcId="{4AFE1596-DC8D-4BBC-98BC-8E676451941D}" destId="{7D2F9D56-7E96-488D-A09F-C33B0A8F0FA0}" srcOrd="13" destOrd="0" presId="urn:microsoft.com/office/officeart/2005/8/layout/hProcess9"/>
    <dgm:cxn modelId="{B58113FD-F37D-49E4-B1F6-A4791E066A81}" type="presParOf" srcId="{4AFE1596-DC8D-4BBC-98BC-8E676451941D}" destId="{F0D8A20D-0422-440C-9A19-B68A93B7970B}" srcOrd="14" destOrd="0" presId="urn:microsoft.com/office/officeart/2005/8/layout/hProcess9"/>
    <dgm:cxn modelId="{131484A5-D9AD-4675-A82A-61107CE5D72E}" type="presParOf" srcId="{4AFE1596-DC8D-4BBC-98BC-8E676451941D}" destId="{17279FFD-AC6C-4ED5-9671-C1DA91134D64}" srcOrd="15" destOrd="0" presId="urn:microsoft.com/office/officeart/2005/8/layout/hProcess9"/>
    <dgm:cxn modelId="{21A548DB-03C9-4FE1-832F-B9DC0E285807}" type="presParOf" srcId="{4AFE1596-DC8D-4BBC-98BC-8E676451941D}" destId="{B7EE62ED-EB76-4BEF-8F02-1264B26F164A}" srcOrd="16" destOrd="0" presId="urn:microsoft.com/office/officeart/2005/8/layout/hProcess9"/>
    <dgm:cxn modelId="{F083187E-2E15-49F5-B240-4F7F0B87B284}" type="presParOf" srcId="{4AFE1596-DC8D-4BBC-98BC-8E676451941D}" destId="{21486360-4D34-407A-AAF2-39294FB7B27F}" srcOrd="17" destOrd="0" presId="urn:microsoft.com/office/officeart/2005/8/layout/hProcess9"/>
    <dgm:cxn modelId="{82332AB0-4D60-403E-9F2D-663D5E87C135}" type="presParOf" srcId="{4AFE1596-DC8D-4BBC-98BC-8E676451941D}" destId="{C8450818-A502-4432-B1A7-79A7422182AD}" srcOrd="18" destOrd="0" presId="urn:microsoft.com/office/officeart/2005/8/layout/hProcess9"/>
    <dgm:cxn modelId="{6E2891DB-C836-4066-9E5C-476DE23B7696}" type="presParOf" srcId="{4AFE1596-DC8D-4BBC-98BC-8E676451941D}" destId="{0A16C6EC-1A7F-4B1B-A6DE-B448F523BB24}" srcOrd="19" destOrd="0" presId="urn:microsoft.com/office/officeart/2005/8/layout/hProcess9"/>
    <dgm:cxn modelId="{A6AE8841-F1BA-48BF-A824-88A4B81DDA6E}" type="presParOf" srcId="{4AFE1596-DC8D-4BBC-98BC-8E676451941D}" destId="{8FEF7EB2-0923-4E86-A28F-6CC5D41E8B40}" srcOrd="20" destOrd="0" presId="urn:microsoft.com/office/officeart/2005/8/layout/hProcess9"/>
    <dgm:cxn modelId="{40927672-1834-4584-B447-3012F069D63B}" type="presParOf" srcId="{4AFE1596-DC8D-4BBC-98BC-8E676451941D}" destId="{C6B527E8-3191-4953-A37B-F46E9CB2D647}" srcOrd="21" destOrd="0" presId="urn:microsoft.com/office/officeart/2005/8/layout/hProcess9"/>
    <dgm:cxn modelId="{96830504-F2B9-4FDF-B0AD-A0E976F7FFA7}" type="presParOf" srcId="{4AFE1596-DC8D-4BBC-98BC-8E676451941D}" destId="{B9CF16D0-0305-4478-A33B-D3446F85454B}" srcOrd="22" destOrd="0" presId="urn:microsoft.com/office/officeart/2005/8/layout/hProcess9"/>
    <dgm:cxn modelId="{8705CBCD-A68D-4F8E-BE9D-CC2637286CEA}" type="presParOf" srcId="{4AFE1596-DC8D-4BBC-98BC-8E676451941D}" destId="{2DDA691F-3C1C-4D82-8766-388E4A216817}" srcOrd="23" destOrd="0" presId="urn:microsoft.com/office/officeart/2005/8/layout/hProcess9"/>
    <dgm:cxn modelId="{7463EA0C-36AC-48EE-993B-D0345C088EA4}" type="presParOf" srcId="{4AFE1596-DC8D-4BBC-98BC-8E676451941D}" destId="{DD8E1AA0-A3A8-4F38-8EF2-30F8972C2BE5}" srcOrd="24" destOrd="0" presId="urn:microsoft.com/office/officeart/2005/8/layout/hProcess9"/>
    <dgm:cxn modelId="{EC5D4D30-6DB0-4CB3-88DC-E653520447FC}" type="presParOf" srcId="{4AFE1596-DC8D-4BBC-98BC-8E676451941D}" destId="{E4489607-DCD8-4328-9F32-C410556B3959}" srcOrd="25" destOrd="0" presId="urn:microsoft.com/office/officeart/2005/8/layout/hProcess9"/>
    <dgm:cxn modelId="{24F223DA-70F8-43C1-8B71-9206FB35A392}" type="presParOf" srcId="{4AFE1596-DC8D-4BBC-98BC-8E676451941D}" destId="{F08C94E8-CFF7-4E96-85C3-17F22C6FACCF}" srcOrd="26" destOrd="0" presId="urn:microsoft.com/office/officeart/2005/8/layout/hProcess9"/>
    <dgm:cxn modelId="{D665BE47-6B35-486C-B63B-01AED160A208}" type="presParOf" srcId="{4AFE1596-DC8D-4BBC-98BC-8E676451941D}" destId="{5930B4CA-7E9B-4360-BD8E-9AD1CB13F5B9}" srcOrd="27" destOrd="0" presId="urn:microsoft.com/office/officeart/2005/8/layout/hProcess9"/>
    <dgm:cxn modelId="{866706D4-C27A-41B1-BE1D-E8593489D077}" type="presParOf" srcId="{4AFE1596-DC8D-4BBC-98BC-8E676451941D}" destId="{D21BEAC1-F63D-4D94-B50A-6A96E11F1C66}" srcOrd="2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05B08D-1A96-4D8C-B592-249FAF6ED1EA}"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770101E9-7345-40F4-B1E9-8FEE4AC26AC7}">
      <dgm:prSet phldrT="[Text]" custT="1"/>
      <dgm:spPr>
        <a:solidFill>
          <a:schemeClr val="tx1"/>
        </a:solidFill>
      </dgm:spPr>
      <dgm:t>
        <a:bodyPr/>
        <a:lstStyle/>
        <a:p>
          <a:r>
            <a:rPr lang="en-US" sz="1050" dirty="0" smtClean="0">
              <a:latin typeface="Times New Roman" pitchFamily="18" charset="0"/>
              <a:cs typeface="Times New Roman" pitchFamily="18" charset="0"/>
            </a:rPr>
            <a:t>Education</a:t>
          </a:r>
          <a:endParaRPr lang="en-IN" sz="1050" dirty="0">
            <a:latin typeface="Times New Roman" pitchFamily="18" charset="0"/>
            <a:cs typeface="Times New Roman" pitchFamily="18" charset="0"/>
          </a:endParaRPr>
        </a:p>
      </dgm:t>
    </dgm:pt>
    <dgm:pt modelId="{03218271-90A3-4FEF-8AAF-BC15788CE0E6}" type="parTrans" cxnId="{F615C3D0-D248-4719-A9F4-444B9F9FE389}">
      <dgm:prSet/>
      <dgm:spPr/>
      <dgm:t>
        <a:bodyPr/>
        <a:lstStyle/>
        <a:p>
          <a:endParaRPr lang="en-IN"/>
        </a:p>
      </dgm:t>
    </dgm:pt>
    <dgm:pt modelId="{1071EA97-7F22-4574-982E-1B853CECEE4D}" type="sibTrans" cxnId="{F615C3D0-D248-4719-A9F4-444B9F9FE389}">
      <dgm:prSet/>
      <dgm:spPr/>
      <dgm:t>
        <a:bodyPr/>
        <a:lstStyle/>
        <a:p>
          <a:endParaRPr lang="en-IN"/>
        </a:p>
      </dgm:t>
    </dgm:pt>
    <dgm:pt modelId="{7FDF9899-BF64-47DB-8D35-793613F5CB84}">
      <dgm:prSet phldrT="[Text]" custT="1"/>
      <dgm:spPr/>
      <dgm:t>
        <a:bodyPr/>
        <a:lstStyle/>
        <a:p>
          <a:r>
            <a:rPr lang="en-US" sz="1050" dirty="0" smtClean="0">
              <a:latin typeface="Times New Roman" pitchFamily="18" charset="0"/>
              <a:cs typeface="Times New Roman" pitchFamily="18" charset="0"/>
            </a:rPr>
            <a:t>Marital status</a:t>
          </a:r>
          <a:endParaRPr lang="en-IN" sz="1050" dirty="0">
            <a:latin typeface="Times New Roman" pitchFamily="18" charset="0"/>
            <a:cs typeface="Times New Roman" pitchFamily="18" charset="0"/>
          </a:endParaRPr>
        </a:p>
      </dgm:t>
    </dgm:pt>
    <dgm:pt modelId="{4726CE0A-9BD9-4E80-92B4-AC5D02E1075E}" type="parTrans" cxnId="{E29F031B-C90F-4999-AE64-514ABA40C361}">
      <dgm:prSet/>
      <dgm:spPr/>
      <dgm:t>
        <a:bodyPr/>
        <a:lstStyle/>
        <a:p>
          <a:endParaRPr lang="en-IN"/>
        </a:p>
      </dgm:t>
    </dgm:pt>
    <dgm:pt modelId="{13074766-FAD8-4B61-BBBA-22D9E6558225}" type="sibTrans" cxnId="{E29F031B-C90F-4999-AE64-514ABA40C361}">
      <dgm:prSet/>
      <dgm:spPr/>
      <dgm:t>
        <a:bodyPr/>
        <a:lstStyle/>
        <a:p>
          <a:endParaRPr lang="en-IN"/>
        </a:p>
      </dgm:t>
    </dgm:pt>
    <dgm:pt modelId="{33FB48BC-7CD7-4D18-BE1B-6460F3AB9174}">
      <dgm:prSet phldrT="[Text]" custT="1"/>
      <dgm:spPr>
        <a:solidFill>
          <a:schemeClr val="tx1"/>
        </a:solidFill>
      </dgm:spPr>
      <dgm:t>
        <a:bodyPr/>
        <a:lstStyle/>
        <a:p>
          <a:r>
            <a:rPr lang="en-US" sz="1050" dirty="0" smtClean="0">
              <a:latin typeface="Times New Roman" pitchFamily="18" charset="0"/>
              <a:cs typeface="Times New Roman" pitchFamily="18" charset="0"/>
            </a:rPr>
            <a:t>Kidhome</a:t>
          </a:r>
          <a:endParaRPr lang="en-IN" sz="1050" dirty="0">
            <a:latin typeface="Times New Roman" pitchFamily="18" charset="0"/>
            <a:cs typeface="Times New Roman" pitchFamily="18" charset="0"/>
          </a:endParaRPr>
        </a:p>
      </dgm:t>
    </dgm:pt>
    <dgm:pt modelId="{C6F385E2-3ACD-4E7C-A5F2-B7D9E10F6209}" type="parTrans" cxnId="{79224639-9130-4925-895F-CD26C7C6CE4B}">
      <dgm:prSet/>
      <dgm:spPr/>
      <dgm:t>
        <a:bodyPr/>
        <a:lstStyle/>
        <a:p>
          <a:endParaRPr lang="en-IN"/>
        </a:p>
      </dgm:t>
    </dgm:pt>
    <dgm:pt modelId="{B2809C75-AF22-445C-A4C4-2634CEB6101B}" type="sibTrans" cxnId="{79224639-9130-4925-895F-CD26C7C6CE4B}">
      <dgm:prSet/>
      <dgm:spPr/>
      <dgm:t>
        <a:bodyPr/>
        <a:lstStyle/>
        <a:p>
          <a:endParaRPr lang="en-IN"/>
        </a:p>
      </dgm:t>
    </dgm:pt>
    <dgm:pt modelId="{5B4257C0-A786-4147-902D-46481F30EFD5}">
      <dgm:prSet phldrT="[Text]" custT="1"/>
      <dgm:spPr/>
      <dgm:t>
        <a:bodyPr/>
        <a:lstStyle/>
        <a:p>
          <a:r>
            <a:rPr lang="en-IN" sz="1050" dirty="0" smtClean="0">
              <a:latin typeface="Times New Roman" pitchFamily="18" charset="0"/>
              <a:cs typeface="Times New Roman" pitchFamily="18" charset="0"/>
            </a:rPr>
            <a:t>MntWines</a:t>
          </a:r>
          <a:endParaRPr lang="en-IN" sz="1050" dirty="0">
            <a:latin typeface="Times New Roman" pitchFamily="18" charset="0"/>
            <a:cs typeface="Times New Roman" pitchFamily="18" charset="0"/>
          </a:endParaRPr>
        </a:p>
      </dgm:t>
    </dgm:pt>
    <dgm:pt modelId="{A4018D0D-F050-43FA-A00C-D358B10BAA22}" type="parTrans" cxnId="{E589EF5C-0F8A-4B89-87DD-37979D7B2C43}">
      <dgm:prSet/>
      <dgm:spPr/>
      <dgm:t>
        <a:bodyPr/>
        <a:lstStyle/>
        <a:p>
          <a:endParaRPr lang="en-IN"/>
        </a:p>
      </dgm:t>
    </dgm:pt>
    <dgm:pt modelId="{B60489A7-A62C-4870-A710-CF6FDC4A5BB5}" type="sibTrans" cxnId="{E589EF5C-0F8A-4B89-87DD-37979D7B2C43}">
      <dgm:prSet/>
      <dgm:spPr/>
      <dgm:t>
        <a:bodyPr/>
        <a:lstStyle/>
        <a:p>
          <a:endParaRPr lang="en-IN"/>
        </a:p>
      </dgm:t>
    </dgm:pt>
    <dgm:pt modelId="{ECD97CAF-BFB0-40D7-90BC-F2F8B03843AA}">
      <dgm:prSet phldrT="[Text]" custT="1"/>
      <dgm:spPr>
        <a:solidFill>
          <a:schemeClr val="tx1"/>
        </a:solidFill>
      </dgm:spPr>
      <dgm:t>
        <a:bodyPr/>
        <a:lstStyle/>
        <a:p>
          <a:r>
            <a:rPr lang="en-IN" sz="1050" dirty="0" smtClean="0">
              <a:latin typeface="Times New Roman" pitchFamily="18" charset="0"/>
              <a:cs typeface="Times New Roman" pitchFamily="18" charset="0"/>
            </a:rPr>
            <a:t>MntFruits</a:t>
          </a:r>
          <a:endParaRPr lang="en-IN" sz="1050" dirty="0">
            <a:latin typeface="Times New Roman" pitchFamily="18" charset="0"/>
            <a:cs typeface="Times New Roman" pitchFamily="18" charset="0"/>
          </a:endParaRPr>
        </a:p>
      </dgm:t>
    </dgm:pt>
    <dgm:pt modelId="{A66E2EDE-8E85-4656-B3D8-896862B2A178}" type="parTrans" cxnId="{2C6079A7-3C59-4FAB-A2C9-62A556E588E8}">
      <dgm:prSet/>
      <dgm:spPr/>
      <dgm:t>
        <a:bodyPr/>
        <a:lstStyle/>
        <a:p>
          <a:endParaRPr lang="en-IN"/>
        </a:p>
      </dgm:t>
    </dgm:pt>
    <dgm:pt modelId="{9C66A20F-CD44-4155-8E1A-8C18032A3518}" type="sibTrans" cxnId="{2C6079A7-3C59-4FAB-A2C9-62A556E588E8}">
      <dgm:prSet/>
      <dgm:spPr/>
      <dgm:t>
        <a:bodyPr/>
        <a:lstStyle/>
        <a:p>
          <a:endParaRPr lang="en-IN"/>
        </a:p>
      </dgm:t>
    </dgm:pt>
    <dgm:pt modelId="{D51B41E4-4F12-4BBD-A5C6-84CEC19848EF}">
      <dgm:prSet phldrT="[Text]" custT="1"/>
      <dgm:spPr/>
      <dgm:t>
        <a:bodyPr/>
        <a:lstStyle/>
        <a:p>
          <a:r>
            <a:rPr lang="en-IN" sz="900" dirty="0" smtClean="0">
              <a:latin typeface="Times New Roman" pitchFamily="18" charset="0"/>
              <a:cs typeface="Times New Roman" pitchFamily="18" charset="0"/>
            </a:rPr>
            <a:t>MntMeatProducts</a:t>
          </a:r>
          <a:endParaRPr lang="en-IN" sz="900" dirty="0">
            <a:latin typeface="Times New Roman" pitchFamily="18" charset="0"/>
            <a:cs typeface="Times New Roman" pitchFamily="18" charset="0"/>
          </a:endParaRPr>
        </a:p>
      </dgm:t>
    </dgm:pt>
    <dgm:pt modelId="{7272197D-B76C-4D8F-B73E-4925EE09525D}" type="parTrans" cxnId="{29F6C3AA-D00B-4BE1-B37C-3F03AE1F0339}">
      <dgm:prSet/>
      <dgm:spPr/>
      <dgm:t>
        <a:bodyPr/>
        <a:lstStyle/>
        <a:p>
          <a:endParaRPr lang="en-IN"/>
        </a:p>
      </dgm:t>
    </dgm:pt>
    <dgm:pt modelId="{4FB36FC0-D0E7-4C65-83BD-F49A5A477F98}" type="sibTrans" cxnId="{29F6C3AA-D00B-4BE1-B37C-3F03AE1F0339}">
      <dgm:prSet/>
      <dgm:spPr/>
      <dgm:t>
        <a:bodyPr/>
        <a:lstStyle/>
        <a:p>
          <a:endParaRPr lang="en-IN"/>
        </a:p>
      </dgm:t>
    </dgm:pt>
    <dgm:pt modelId="{C0EBB35B-2CEE-4B35-A202-53FB211A0917}">
      <dgm:prSet phldrT="[Text]" custT="1"/>
      <dgm:spPr>
        <a:solidFill>
          <a:schemeClr val="tx1"/>
        </a:solidFill>
      </dgm:spPr>
      <dgm:t>
        <a:bodyPr/>
        <a:lstStyle/>
        <a:p>
          <a:r>
            <a:rPr lang="en-IN" sz="1000" dirty="0" smtClean="0">
              <a:latin typeface="Times New Roman" pitchFamily="18" charset="0"/>
              <a:cs typeface="Times New Roman" pitchFamily="18" charset="0"/>
            </a:rPr>
            <a:t>MntFishProducts</a:t>
          </a:r>
          <a:endParaRPr lang="en-IN" sz="1000" dirty="0">
            <a:latin typeface="Times New Roman" pitchFamily="18" charset="0"/>
            <a:cs typeface="Times New Roman" pitchFamily="18" charset="0"/>
          </a:endParaRPr>
        </a:p>
      </dgm:t>
    </dgm:pt>
    <dgm:pt modelId="{E968F53E-4E13-4244-864F-F6DADEF9E04E}" type="parTrans" cxnId="{879992ED-5D61-4366-9683-5CD63D56937A}">
      <dgm:prSet/>
      <dgm:spPr/>
      <dgm:t>
        <a:bodyPr/>
        <a:lstStyle/>
        <a:p>
          <a:endParaRPr lang="en-IN"/>
        </a:p>
      </dgm:t>
    </dgm:pt>
    <dgm:pt modelId="{DD03730D-1D53-4931-A3F7-7BAF0F4FC7B7}" type="sibTrans" cxnId="{879992ED-5D61-4366-9683-5CD63D56937A}">
      <dgm:prSet/>
      <dgm:spPr/>
      <dgm:t>
        <a:bodyPr/>
        <a:lstStyle/>
        <a:p>
          <a:endParaRPr lang="en-IN"/>
        </a:p>
      </dgm:t>
    </dgm:pt>
    <dgm:pt modelId="{1FDAAE8D-F7BF-434D-977D-6669470F9CB3}">
      <dgm:prSet phldrT="[Text]" custT="1"/>
      <dgm:spPr/>
      <dgm:t>
        <a:bodyPr/>
        <a:lstStyle/>
        <a:p>
          <a:r>
            <a:rPr lang="en-IN" sz="900" dirty="0" smtClean="0">
              <a:latin typeface="Times New Roman" pitchFamily="18" charset="0"/>
              <a:cs typeface="Times New Roman" pitchFamily="18" charset="0"/>
            </a:rPr>
            <a:t>MntSweetProducts</a:t>
          </a:r>
          <a:endParaRPr lang="en-IN" sz="800" dirty="0">
            <a:latin typeface="Times New Roman" pitchFamily="18" charset="0"/>
            <a:cs typeface="Times New Roman" pitchFamily="18" charset="0"/>
          </a:endParaRPr>
        </a:p>
      </dgm:t>
    </dgm:pt>
    <dgm:pt modelId="{682F2591-A2C2-4B98-A09E-FB726D93226B}" type="parTrans" cxnId="{95EE976A-922C-4BC8-B676-19D095CAAC15}">
      <dgm:prSet/>
      <dgm:spPr/>
      <dgm:t>
        <a:bodyPr/>
        <a:lstStyle/>
        <a:p>
          <a:endParaRPr lang="en-IN"/>
        </a:p>
      </dgm:t>
    </dgm:pt>
    <dgm:pt modelId="{DABB94AC-0DB3-4AB7-A58B-CFEE8774C6EE}" type="sibTrans" cxnId="{95EE976A-922C-4BC8-B676-19D095CAAC15}">
      <dgm:prSet/>
      <dgm:spPr/>
      <dgm:t>
        <a:bodyPr/>
        <a:lstStyle/>
        <a:p>
          <a:endParaRPr lang="en-IN"/>
        </a:p>
      </dgm:t>
    </dgm:pt>
    <dgm:pt modelId="{74AB75D0-5528-45F7-BC0B-30D900E5C8DA}">
      <dgm:prSet phldrT="[Text]" custT="1"/>
      <dgm:spPr>
        <a:solidFill>
          <a:schemeClr val="tx1"/>
        </a:solidFill>
      </dgm:spPr>
      <dgm:t>
        <a:bodyPr/>
        <a:lstStyle/>
        <a:p>
          <a:r>
            <a:rPr lang="en-IN" sz="1000" dirty="0" smtClean="0">
              <a:latin typeface="Times New Roman" pitchFamily="18" charset="0"/>
              <a:cs typeface="Times New Roman" pitchFamily="18" charset="0"/>
            </a:rPr>
            <a:t>MntGoldProds</a:t>
          </a:r>
          <a:endParaRPr lang="en-IN" sz="1000" dirty="0">
            <a:latin typeface="Times New Roman" pitchFamily="18" charset="0"/>
            <a:cs typeface="Times New Roman" pitchFamily="18" charset="0"/>
          </a:endParaRPr>
        </a:p>
      </dgm:t>
    </dgm:pt>
    <dgm:pt modelId="{EA80DB4E-578E-460E-92E3-28056CF07D4E}" type="parTrans" cxnId="{802BE27B-ECD6-4F21-9592-31AACB224C15}">
      <dgm:prSet/>
      <dgm:spPr/>
      <dgm:t>
        <a:bodyPr/>
        <a:lstStyle/>
        <a:p>
          <a:endParaRPr lang="en-IN"/>
        </a:p>
      </dgm:t>
    </dgm:pt>
    <dgm:pt modelId="{E3916F84-FADA-4275-BCFD-966BFFC21B32}" type="sibTrans" cxnId="{802BE27B-ECD6-4F21-9592-31AACB224C15}">
      <dgm:prSet/>
      <dgm:spPr/>
      <dgm:t>
        <a:bodyPr/>
        <a:lstStyle/>
        <a:p>
          <a:endParaRPr lang="en-IN"/>
        </a:p>
      </dgm:t>
    </dgm:pt>
    <dgm:pt modelId="{7EEB3831-9F5C-42EE-9540-E85A41C5291A}">
      <dgm:prSet phldrT="[Text]" custT="1"/>
      <dgm:spPr/>
      <dgm:t>
        <a:bodyPr/>
        <a:lstStyle/>
        <a:p>
          <a:r>
            <a:rPr lang="en-IN" sz="1050" dirty="0" smtClean="0">
              <a:latin typeface="Times New Roman" pitchFamily="18" charset="0"/>
              <a:cs typeface="Times New Roman" pitchFamily="18" charset="0"/>
            </a:rPr>
            <a:t>NumDealsPurch</a:t>
          </a:r>
          <a:endParaRPr lang="en-IN" sz="1050" dirty="0">
            <a:latin typeface="Times New Roman" pitchFamily="18" charset="0"/>
            <a:cs typeface="Times New Roman" pitchFamily="18" charset="0"/>
          </a:endParaRPr>
        </a:p>
      </dgm:t>
    </dgm:pt>
    <dgm:pt modelId="{0DDACA2C-62EF-4B01-96D5-4CA62FE1A1B3}" type="parTrans" cxnId="{0FD56DE3-3E9B-4839-B320-0EF7D0AE934C}">
      <dgm:prSet/>
      <dgm:spPr/>
      <dgm:t>
        <a:bodyPr/>
        <a:lstStyle/>
        <a:p>
          <a:endParaRPr lang="en-IN"/>
        </a:p>
      </dgm:t>
    </dgm:pt>
    <dgm:pt modelId="{ABEBEFE4-3D2A-4E71-8FA9-1C4BBACA1265}" type="sibTrans" cxnId="{0FD56DE3-3E9B-4839-B320-0EF7D0AE934C}">
      <dgm:prSet/>
      <dgm:spPr/>
      <dgm:t>
        <a:bodyPr/>
        <a:lstStyle/>
        <a:p>
          <a:endParaRPr lang="en-IN"/>
        </a:p>
      </dgm:t>
    </dgm:pt>
    <dgm:pt modelId="{EAA617C8-970A-4613-B4C6-3CED3B94AE5A}">
      <dgm:prSet phldrT="[Text]" custT="1"/>
      <dgm:spPr>
        <a:solidFill>
          <a:schemeClr val="tx1"/>
        </a:solidFill>
      </dgm:spPr>
      <dgm:t>
        <a:bodyPr/>
        <a:lstStyle/>
        <a:p>
          <a:r>
            <a:rPr lang="en-IN" sz="800" dirty="0" smtClean="0">
              <a:latin typeface="Times New Roman" pitchFamily="18" charset="0"/>
              <a:cs typeface="Times New Roman" pitchFamily="18" charset="0"/>
            </a:rPr>
            <a:t>NumWebPurchases</a:t>
          </a:r>
          <a:endParaRPr lang="en-IN" sz="600" dirty="0">
            <a:latin typeface="Times New Roman" pitchFamily="18" charset="0"/>
            <a:cs typeface="Times New Roman" pitchFamily="18" charset="0"/>
          </a:endParaRPr>
        </a:p>
      </dgm:t>
    </dgm:pt>
    <dgm:pt modelId="{C48A04DE-FFD6-4ADA-8F60-C0916EE48060}" type="parTrans" cxnId="{035D2134-347B-4273-B153-A7C336729C1F}">
      <dgm:prSet/>
      <dgm:spPr/>
      <dgm:t>
        <a:bodyPr/>
        <a:lstStyle/>
        <a:p>
          <a:endParaRPr lang="en-IN"/>
        </a:p>
      </dgm:t>
    </dgm:pt>
    <dgm:pt modelId="{9EFF3683-55AB-4D32-8685-985C14CDB8ED}" type="sibTrans" cxnId="{035D2134-347B-4273-B153-A7C336729C1F}">
      <dgm:prSet/>
      <dgm:spPr/>
      <dgm:t>
        <a:bodyPr/>
        <a:lstStyle/>
        <a:p>
          <a:endParaRPr lang="en-IN"/>
        </a:p>
      </dgm:t>
    </dgm:pt>
    <dgm:pt modelId="{023C4AF1-BAA4-4BE9-9BF0-FBE22F305881}">
      <dgm:prSet phldrT="[Text]" custT="1"/>
      <dgm:spPr/>
      <dgm:t>
        <a:bodyPr/>
        <a:lstStyle/>
        <a:p>
          <a:r>
            <a:rPr lang="en-IN" sz="700" dirty="0" smtClean="0">
              <a:latin typeface="Times New Roman" pitchFamily="18" charset="0"/>
              <a:cs typeface="Times New Roman" pitchFamily="18" charset="0"/>
            </a:rPr>
            <a:t>NumCatalogPurchases</a:t>
          </a:r>
          <a:endParaRPr lang="en-IN" sz="600" dirty="0">
            <a:latin typeface="Times New Roman" pitchFamily="18" charset="0"/>
            <a:cs typeface="Times New Roman" pitchFamily="18" charset="0"/>
          </a:endParaRPr>
        </a:p>
      </dgm:t>
    </dgm:pt>
    <dgm:pt modelId="{28D0AE82-51FA-4010-9E5F-B474A10A1EFE}" type="parTrans" cxnId="{4BDED453-E14D-4317-A322-A4AC29A20D57}">
      <dgm:prSet/>
      <dgm:spPr/>
      <dgm:t>
        <a:bodyPr/>
        <a:lstStyle/>
        <a:p>
          <a:endParaRPr lang="en-IN"/>
        </a:p>
      </dgm:t>
    </dgm:pt>
    <dgm:pt modelId="{BB654787-3206-42E2-BFE3-243BCF545412}" type="sibTrans" cxnId="{4BDED453-E14D-4317-A322-A4AC29A20D57}">
      <dgm:prSet/>
      <dgm:spPr/>
      <dgm:t>
        <a:bodyPr/>
        <a:lstStyle/>
        <a:p>
          <a:endParaRPr lang="en-IN"/>
        </a:p>
      </dgm:t>
    </dgm:pt>
    <dgm:pt modelId="{88847AE4-4FDB-49FF-923C-99F5EB0DF5A5}">
      <dgm:prSet phldrT="[Text]" custT="1"/>
      <dgm:spPr>
        <a:solidFill>
          <a:schemeClr val="tx1"/>
        </a:solidFill>
      </dgm:spPr>
      <dgm:t>
        <a:bodyPr/>
        <a:lstStyle/>
        <a:p>
          <a:r>
            <a:rPr lang="en-IN" sz="800" dirty="0" smtClean="0">
              <a:latin typeface="Times New Roman" pitchFamily="18" charset="0"/>
              <a:cs typeface="Times New Roman" pitchFamily="18" charset="0"/>
            </a:rPr>
            <a:t>NumStorePurchase</a:t>
          </a:r>
          <a:endParaRPr lang="en-IN" sz="800" dirty="0">
            <a:latin typeface="Times New Roman" pitchFamily="18" charset="0"/>
            <a:cs typeface="Times New Roman" pitchFamily="18" charset="0"/>
          </a:endParaRPr>
        </a:p>
      </dgm:t>
    </dgm:pt>
    <dgm:pt modelId="{6245431E-B295-49E5-9449-65CFF961B37B}" type="parTrans" cxnId="{8BB39EF7-CB59-4FC9-9496-7E5872ED6DA2}">
      <dgm:prSet/>
      <dgm:spPr/>
      <dgm:t>
        <a:bodyPr/>
        <a:lstStyle/>
        <a:p>
          <a:endParaRPr lang="en-IN"/>
        </a:p>
      </dgm:t>
    </dgm:pt>
    <dgm:pt modelId="{3BC08456-4953-4879-A7F2-8D4B7183F0EE}" type="sibTrans" cxnId="{8BB39EF7-CB59-4FC9-9496-7E5872ED6DA2}">
      <dgm:prSet/>
      <dgm:spPr/>
      <dgm:t>
        <a:bodyPr/>
        <a:lstStyle/>
        <a:p>
          <a:endParaRPr lang="en-IN"/>
        </a:p>
      </dgm:t>
    </dgm:pt>
    <dgm:pt modelId="{A1B09CA6-17C9-4ED2-93FA-B640DB9E68BA}">
      <dgm:prSet phldrT="[Text]" custT="1"/>
      <dgm:spPr/>
      <dgm:t>
        <a:bodyPr/>
        <a:lstStyle/>
        <a:p>
          <a:r>
            <a:rPr lang="en-IN" sz="700" dirty="0" smtClean="0">
              <a:latin typeface="Times New Roman" pitchFamily="18" charset="0"/>
              <a:cs typeface="Times New Roman" pitchFamily="18" charset="0"/>
            </a:rPr>
            <a:t>NumWebVisitsMonth</a:t>
          </a:r>
          <a:endParaRPr lang="en-IN" sz="700" dirty="0">
            <a:latin typeface="Times New Roman" pitchFamily="18" charset="0"/>
            <a:cs typeface="Times New Roman" pitchFamily="18" charset="0"/>
          </a:endParaRPr>
        </a:p>
      </dgm:t>
    </dgm:pt>
    <dgm:pt modelId="{78C8EFD4-405C-443A-8A74-9AFFB8B5306C}" type="parTrans" cxnId="{25EE4D60-77A6-4E4E-9CC9-CB3F9D9CB981}">
      <dgm:prSet/>
      <dgm:spPr/>
      <dgm:t>
        <a:bodyPr/>
        <a:lstStyle/>
        <a:p>
          <a:endParaRPr lang="en-IN"/>
        </a:p>
      </dgm:t>
    </dgm:pt>
    <dgm:pt modelId="{CA5DDF2A-5648-4B2C-85B8-CD1F1F014B4B}" type="sibTrans" cxnId="{25EE4D60-77A6-4E4E-9CC9-CB3F9D9CB981}">
      <dgm:prSet/>
      <dgm:spPr/>
      <dgm:t>
        <a:bodyPr/>
        <a:lstStyle/>
        <a:p>
          <a:endParaRPr lang="en-IN"/>
        </a:p>
      </dgm:t>
    </dgm:pt>
    <dgm:pt modelId="{265D55AD-1923-4518-A78F-2ADDB6745934}">
      <dgm:prSet phldrT="[Text]"/>
      <dgm:spPr>
        <a:solidFill>
          <a:schemeClr val="tx1"/>
        </a:solidFill>
      </dgm:spPr>
      <dgm:t>
        <a:bodyPr/>
        <a:lstStyle/>
        <a:p>
          <a:r>
            <a:rPr lang="en-IN" dirty="0" smtClean="0">
              <a:latin typeface="Times New Roman" pitchFamily="18" charset="0"/>
              <a:cs typeface="Times New Roman" pitchFamily="18" charset="0"/>
            </a:rPr>
            <a:t>AcceptedCmp3</a:t>
          </a:r>
          <a:endParaRPr lang="en-IN" dirty="0">
            <a:latin typeface="Times New Roman" pitchFamily="18" charset="0"/>
            <a:cs typeface="Times New Roman" pitchFamily="18" charset="0"/>
          </a:endParaRPr>
        </a:p>
      </dgm:t>
    </dgm:pt>
    <dgm:pt modelId="{159C396A-9B48-482C-8BFC-29EA8CBBA248}" type="parTrans" cxnId="{EA960BE7-F12A-49E9-A74A-97330152C972}">
      <dgm:prSet/>
      <dgm:spPr/>
      <dgm:t>
        <a:bodyPr/>
        <a:lstStyle/>
        <a:p>
          <a:endParaRPr lang="en-IN"/>
        </a:p>
      </dgm:t>
    </dgm:pt>
    <dgm:pt modelId="{F5BA1D64-1C34-4D3A-B18C-AD9D8B8098F1}" type="sibTrans" cxnId="{EA960BE7-F12A-49E9-A74A-97330152C972}">
      <dgm:prSet/>
      <dgm:spPr/>
      <dgm:t>
        <a:bodyPr/>
        <a:lstStyle/>
        <a:p>
          <a:endParaRPr lang="en-IN"/>
        </a:p>
      </dgm:t>
    </dgm:pt>
    <dgm:pt modelId="{17A959AE-5AE4-43D5-BB8F-8EEB4EE9ED4D}">
      <dgm:prSet phldrT="[Text]"/>
      <dgm:spPr/>
      <dgm:t>
        <a:bodyPr/>
        <a:lstStyle/>
        <a:p>
          <a:r>
            <a:rPr lang="en-IN" dirty="0" smtClean="0">
              <a:latin typeface="Times New Roman" pitchFamily="18" charset="0"/>
              <a:cs typeface="Times New Roman" pitchFamily="18" charset="0"/>
            </a:rPr>
            <a:t>AcceptedCmp4</a:t>
          </a:r>
          <a:endParaRPr lang="en-IN" dirty="0">
            <a:latin typeface="Times New Roman" pitchFamily="18" charset="0"/>
            <a:cs typeface="Times New Roman" pitchFamily="18" charset="0"/>
          </a:endParaRPr>
        </a:p>
      </dgm:t>
    </dgm:pt>
    <dgm:pt modelId="{DAAE4184-BB05-4AC3-B295-FD89DA514B8D}" type="parTrans" cxnId="{C52A9568-AD8B-47C5-A2F5-96D46156797B}">
      <dgm:prSet/>
      <dgm:spPr/>
      <dgm:t>
        <a:bodyPr/>
        <a:lstStyle/>
        <a:p>
          <a:endParaRPr lang="en-IN"/>
        </a:p>
      </dgm:t>
    </dgm:pt>
    <dgm:pt modelId="{BC9C8BD7-3149-40A3-92A5-0ECC272563F8}" type="sibTrans" cxnId="{C52A9568-AD8B-47C5-A2F5-96D46156797B}">
      <dgm:prSet/>
      <dgm:spPr/>
      <dgm:t>
        <a:bodyPr/>
        <a:lstStyle/>
        <a:p>
          <a:endParaRPr lang="en-IN"/>
        </a:p>
      </dgm:t>
    </dgm:pt>
    <dgm:pt modelId="{173E5242-483E-4535-9BEE-C31780302D80}">
      <dgm:prSet phldrT="[Text]" custT="1"/>
      <dgm:spPr>
        <a:solidFill>
          <a:schemeClr val="tx1"/>
        </a:solidFill>
      </dgm:spPr>
      <dgm:t>
        <a:bodyPr/>
        <a:lstStyle/>
        <a:p>
          <a:r>
            <a:rPr lang="en-IN" sz="1000" dirty="0" smtClean="0">
              <a:latin typeface="Times New Roman" pitchFamily="18" charset="0"/>
              <a:cs typeface="Times New Roman" pitchFamily="18" charset="0"/>
            </a:rPr>
            <a:t>AcceptedCmp5</a:t>
          </a:r>
          <a:endParaRPr lang="en-IN" sz="900" dirty="0">
            <a:latin typeface="Times New Roman" pitchFamily="18" charset="0"/>
            <a:cs typeface="Times New Roman" pitchFamily="18" charset="0"/>
          </a:endParaRPr>
        </a:p>
      </dgm:t>
    </dgm:pt>
    <dgm:pt modelId="{A74453FD-39BC-49D4-9464-57C86914CA62}" type="parTrans" cxnId="{EF8E754F-1AAA-43E8-A3B4-202E2A5F9ADF}">
      <dgm:prSet/>
      <dgm:spPr/>
      <dgm:t>
        <a:bodyPr/>
        <a:lstStyle/>
        <a:p>
          <a:endParaRPr lang="en-IN"/>
        </a:p>
      </dgm:t>
    </dgm:pt>
    <dgm:pt modelId="{B767A16C-3620-4872-A32C-4A1723B5CFD0}" type="sibTrans" cxnId="{EF8E754F-1AAA-43E8-A3B4-202E2A5F9ADF}">
      <dgm:prSet/>
      <dgm:spPr/>
      <dgm:t>
        <a:bodyPr/>
        <a:lstStyle/>
        <a:p>
          <a:endParaRPr lang="en-IN"/>
        </a:p>
      </dgm:t>
    </dgm:pt>
    <dgm:pt modelId="{9E52EEE1-E77B-4E8D-859B-D172C00F371D}">
      <dgm:prSet phldrT="[Text]" custT="1"/>
      <dgm:spPr/>
      <dgm:t>
        <a:bodyPr/>
        <a:lstStyle/>
        <a:p>
          <a:r>
            <a:rPr lang="en-IN" sz="1000" smtClean="0">
              <a:latin typeface="Times New Roman" pitchFamily="18" charset="0"/>
              <a:cs typeface="Times New Roman" pitchFamily="18" charset="0"/>
            </a:rPr>
            <a:t>AcceptedCmp1</a:t>
          </a:r>
          <a:endParaRPr lang="en-IN" sz="1000" dirty="0">
            <a:latin typeface="Times New Roman" pitchFamily="18" charset="0"/>
            <a:cs typeface="Times New Roman" pitchFamily="18" charset="0"/>
          </a:endParaRPr>
        </a:p>
      </dgm:t>
    </dgm:pt>
    <dgm:pt modelId="{1528626A-8861-4F1D-83BD-29127FA396E7}" type="parTrans" cxnId="{FA7AEEB2-E90F-4B81-90AD-97D39D1DF8C7}">
      <dgm:prSet/>
      <dgm:spPr/>
      <dgm:t>
        <a:bodyPr/>
        <a:lstStyle/>
        <a:p>
          <a:endParaRPr lang="en-IN"/>
        </a:p>
      </dgm:t>
    </dgm:pt>
    <dgm:pt modelId="{3A82A84A-73C4-45DF-B881-F0CF4553BB9D}" type="sibTrans" cxnId="{FA7AEEB2-E90F-4B81-90AD-97D39D1DF8C7}">
      <dgm:prSet/>
      <dgm:spPr/>
      <dgm:t>
        <a:bodyPr/>
        <a:lstStyle/>
        <a:p>
          <a:endParaRPr lang="en-IN"/>
        </a:p>
      </dgm:t>
    </dgm:pt>
    <dgm:pt modelId="{701B020E-C8E3-4DFB-991D-A38B4613215B}">
      <dgm:prSet phldrT="[Text]" custT="1"/>
      <dgm:spPr>
        <a:solidFill>
          <a:schemeClr val="tx1"/>
        </a:solidFill>
      </dgm:spPr>
      <dgm:t>
        <a:bodyPr/>
        <a:lstStyle/>
        <a:p>
          <a:r>
            <a:rPr lang="en-IN" sz="1000" dirty="0" smtClean="0">
              <a:latin typeface="Times New Roman" pitchFamily="18" charset="0"/>
              <a:cs typeface="Times New Roman" pitchFamily="18" charset="0"/>
            </a:rPr>
            <a:t>AcceptedCmp2</a:t>
          </a:r>
          <a:endParaRPr lang="en-IN" sz="900" dirty="0">
            <a:latin typeface="Times New Roman" pitchFamily="18" charset="0"/>
            <a:cs typeface="Times New Roman" pitchFamily="18" charset="0"/>
          </a:endParaRPr>
        </a:p>
      </dgm:t>
    </dgm:pt>
    <dgm:pt modelId="{09618320-FB6F-4CFD-8093-574DCFF1CA1F}" type="parTrans" cxnId="{82D515C0-1532-43E3-BC55-92CB499AEA75}">
      <dgm:prSet/>
      <dgm:spPr/>
      <dgm:t>
        <a:bodyPr/>
        <a:lstStyle/>
        <a:p>
          <a:endParaRPr lang="en-IN"/>
        </a:p>
      </dgm:t>
    </dgm:pt>
    <dgm:pt modelId="{A2871C71-CCC2-4D3C-B8F8-E91D0779715E}" type="sibTrans" cxnId="{82D515C0-1532-43E3-BC55-92CB499AEA75}">
      <dgm:prSet/>
      <dgm:spPr/>
      <dgm:t>
        <a:bodyPr/>
        <a:lstStyle/>
        <a:p>
          <a:endParaRPr lang="en-IN"/>
        </a:p>
      </dgm:t>
    </dgm:pt>
    <dgm:pt modelId="{89DBBD60-883A-4F37-8D3A-DB5395B4D73D}">
      <dgm:prSet phldrT="[Text]" custT="1"/>
      <dgm:spPr/>
      <dgm:t>
        <a:bodyPr/>
        <a:lstStyle/>
        <a:p>
          <a:r>
            <a:rPr lang="en-IN" sz="1000" dirty="0" smtClean="0">
              <a:latin typeface="Times New Roman" pitchFamily="18" charset="0"/>
              <a:cs typeface="Times New Roman" pitchFamily="18" charset="0"/>
            </a:rPr>
            <a:t>Country</a:t>
          </a:r>
          <a:endParaRPr lang="en-IN" sz="900" dirty="0">
            <a:latin typeface="Times New Roman" pitchFamily="18" charset="0"/>
            <a:cs typeface="Times New Roman" pitchFamily="18" charset="0"/>
          </a:endParaRPr>
        </a:p>
      </dgm:t>
    </dgm:pt>
    <dgm:pt modelId="{601AB5D1-125B-4A0B-9476-B2AEC043AC75}" type="parTrans" cxnId="{DA98A831-B0CE-4987-AD17-7188E8CB2B47}">
      <dgm:prSet/>
      <dgm:spPr/>
      <dgm:t>
        <a:bodyPr/>
        <a:lstStyle/>
        <a:p>
          <a:endParaRPr lang="en-IN"/>
        </a:p>
      </dgm:t>
    </dgm:pt>
    <dgm:pt modelId="{F3227F7B-4228-4D92-9205-61244894BFBF}" type="sibTrans" cxnId="{DA98A831-B0CE-4987-AD17-7188E8CB2B47}">
      <dgm:prSet/>
      <dgm:spPr/>
      <dgm:t>
        <a:bodyPr/>
        <a:lstStyle/>
        <a:p>
          <a:endParaRPr lang="en-IN"/>
        </a:p>
      </dgm:t>
    </dgm:pt>
    <dgm:pt modelId="{11053C52-578F-4B1C-A8E0-88D2B4146E11}" type="pres">
      <dgm:prSet presAssocID="{9B05B08D-1A96-4D8C-B592-249FAF6ED1EA}" presName="Name0" presStyleCnt="0">
        <dgm:presLayoutVars>
          <dgm:dir/>
          <dgm:resizeHandles/>
        </dgm:presLayoutVars>
      </dgm:prSet>
      <dgm:spPr/>
      <dgm:t>
        <a:bodyPr/>
        <a:lstStyle/>
        <a:p>
          <a:endParaRPr lang="en-IN"/>
        </a:p>
      </dgm:t>
    </dgm:pt>
    <dgm:pt modelId="{35ED0CE1-168C-49D7-A332-3B9D87CF11CA}" type="pres">
      <dgm:prSet presAssocID="{770101E9-7345-40F4-B1E9-8FEE4AC26AC7}" presName="compNode" presStyleCnt="0"/>
      <dgm:spPr/>
    </dgm:pt>
    <dgm:pt modelId="{E8610C7F-FA91-4AC7-AE71-0B084E9AF89C}" type="pres">
      <dgm:prSet presAssocID="{770101E9-7345-40F4-B1E9-8FEE4AC26AC7}" presName="dummyConnPt" presStyleCnt="0"/>
      <dgm:spPr/>
    </dgm:pt>
    <dgm:pt modelId="{425E518E-A96D-4330-945E-044597BEC3B8}" type="pres">
      <dgm:prSet presAssocID="{770101E9-7345-40F4-B1E9-8FEE4AC26AC7}" presName="node" presStyleLbl="node1" presStyleIdx="0" presStyleCnt="20" custScaleX="100001">
        <dgm:presLayoutVars>
          <dgm:bulletEnabled val="1"/>
        </dgm:presLayoutVars>
      </dgm:prSet>
      <dgm:spPr/>
      <dgm:t>
        <a:bodyPr/>
        <a:lstStyle/>
        <a:p>
          <a:endParaRPr lang="en-IN"/>
        </a:p>
      </dgm:t>
    </dgm:pt>
    <dgm:pt modelId="{1CD17955-8C1A-4E24-8AD1-9054DAD34BC0}" type="pres">
      <dgm:prSet presAssocID="{1071EA97-7F22-4574-982E-1B853CECEE4D}" presName="sibTrans" presStyleLbl="bgSibTrans2D1" presStyleIdx="0" presStyleCnt="19"/>
      <dgm:spPr/>
      <dgm:t>
        <a:bodyPr/>
        <a:lstStyle/>
        <a:p>
          <a:endParaRPr lang="en-IN"/>
        </a:p>
      </dgm:t>
    </dgm:pt>
    <dgm:pt modelId="{335D4232-6378-498F-B49B-A5681C2E6D45}" type="pres">
      <dgm:prSet presAssocID="{7FDF9899-BF64-47DB-8D35-793613F5CB84}" presName="compNode" presStyleCnt="0"/>
      <dgm:spPr/>
    </dgm:pt>
    <dgm:pt modelId="{FB873136-C5D3-483A-B1DD-A51F95F9C9F5}" type="pres">
      <dgm:prSet presAssocID="{7FDF9899-BF64-47DB-8D35-793613F5CB84}" presName="dummyConnPt" presStyleCnt="0"/>
      <dgm:spPr/>
    </dgm:pt>
    <dgm:pt modelId="{9228DCBC-C8DA-4037-A014-5792BBD849DB}" type="pres">
      <dgm:prSet presAssocID="{7FDF9899-BF64-47DB-8D35-793613F5CB84}" presName="node" presStyleLbl="node1" presStyleIdx="1" presStyleCnt="20">
        <dgm:presLayoutVars>
          <dgm:bulletEnabled val="1"/>
        </dgm:presLayoutVars>
      </dgm:prSet>
      <dgm:spPr/>
      <dgm:t>
        <a:bodyPr/>
        <a:lstStyle/>
        <a:p>
          <a:endParaRPr lang="en-IN"/>
        </a:p>
      </dgm:t>
    </dgm:pt>
    <dgm:pt modelId="{EDC24F5D-62C4-4878-ABF5-1F6C137F37E2}" type="pres">
      <dgm:prSet presAssocID="{13074766-FAD8-4B61-BBBA-22D9E6558225}" presName="sibTrans" presStyleLbl="bgSibTrans2D1" presStyleIdx="1" presStyleCnt="19"/>
      <dgm:spPr/>
      <dgm:t>
        <a:bodyPr/>
        <a:lstStyle/>
        <a:p>
          <a:endParaRPr lang="en-IN"/>
        </a:p>
      </dgm:t>
    </dgm:pt>
    <dgm:pt modelId="{55219A2B-A6C7-45DE-81EA-F165CC37B7BC}" type="pres">
      <dgm:prSet presAssocID="{33FB48BC-7CD7-4D18-BE1B-6460F3AB9174}" presName="compNode" presStyleCnt="0"/>
      <dgm:spPr/>
    </dgm:pt>
    <dgm:pt modelId="{FC4204F2-994C-44F5-95A0-F620304F6DCC}" type="pres">
      <dgm:prSet presAssocID="{33FB48BC-7CD7-4D18-BE1B-6460F3AB9174}" presName="dummyConnPt" presStyleCnt="0"/>
      <dgm:spPr/>
    </dgm:pt>
    <dgm:pt modelId="{634548F2-8C3E-4F8F-A5CD-DF26AA52B9F2}" type="pres">
      <dgm:prSet presAssocID="{33FB48BC-7CD7-4D18-BE1B-6460F3AB9174}" presName="node" presStyleLbl="node1" presStyleIdx="2" presStyleCnt="20">
        <dgm:presLayoutVars>
          <dgm:bulletEnabled val="1"/>
        </dgm:presLayoutVars>
      </dgm:prSet>
      <dgm:spPr/>
      <dgm:t>
        <a:bodyPr/>
        <a:lstStyle/>
        <a:p>
          <a:endParaRPr lang="en-IN"/>
        </a:p>
      </dgm:t>
    </dgm:pt>
    <dgm:pt modelId="{7272771B-8DCF-44D2-A594-D92757C2AB9B}" type="pres">
      <dgm:prSet presAssocID="{B2809C75-AF22-445C-A4C4-2634CEB6101B}" presName="sibTrans" presStyleLbl="bgSibTrans2D1" presStyleIdx="2" presStyleCnt="19"/>
      <dgm:spPr/>
      <dgm:t>
        <a:bodyPr/>
        <a:lstStyle/>
        <a:p>
          <a:endParaRPr lang="en-IN"/>
        </a:p>
      </dgm:t>
    </dgm:pt>
    <dgm:pt modelId="{A2A7F7F9-74D5-4D11-9E7B-AA4CDC07CD58}" type="pres">
      <dgm:prSet presAssocID="{5B4257C0-A786-4147-902D-46481F30EFD5}" presName="compNode" presStyleCnt="0"/>
      <dgm:spPr/>
    </dgm:pt>
    <dgm:pt modelId="{B6793D9D-B0DC-457D-9262-3EC5B3F3D4AB}" type="pres">
      <dgm:prSet presAssocID="{5B4257C0-A786-4147-902D-46481F30EFD5}" presName="dummyConnPt" presStyleCnt="0"/>
      <dgm:spPr/>
    </dgm:pt>
    <dgm:pt modelId="{584CD2A0-CC25-41AF-9033-2C9FE163B0DE}" type="pres">
      <dgm:prSet presAssocID="{5B4257C0-A786-4147-902D-46481F30EFD5}" presName="node" presStyleLbl="node1" presStyleIdx="3" presStyleCnt="20">
        <dgm:presLayoutVars>
          <dgm:bulletEnabled val="1"/>
        </dgm:presLayoutVars>
      </dgm:prSet>
      <dgm:spPr/>
      <dgm:t>
        <a:bodyPr/>
        <a:lstStyle/>
        <a:p>
          <a:endParaRPr lang="en-IN"/>
        </a:p>
      </dgm:t>
    </dgm:pt>
    <dgm:pt modelId="{45D02B04-8652-4DE0-BF98-873DB364FAC7}" type="pres">
      <dgm:prSet presAssocID="{B60489A7-A62C-4870-A710-CF6FDC4A5BB5}" presName="sibTrans" presStyleLbl="bgSibTrans2D1" presStyleIdx="3" presStyleCnt="19"/>
      <dgm:spPr/>
      <dgm:t>
        <a:bodyPr/>
        <a:lstStyle/>
        <a:p>
          <a:endParaRPr lang="en-IN"/>
        </a:p>
      </dgm:t>
    </dgm:pt>
    <dgm:pt modelId="{5E36C400-6F9D-45C8-8072-AEDF246EAEA4}" type="pres">
      <dgm:prSet presAssocID="{ECD97CAF-BFB0-40D7-90BC-F2F8B03843AA}" presName="compNode" presStyleCnt="0"/>
      <dgm:spPr/>
    </dgm:pt>
    <dgm:pt modelId="{B57B5DF5-A0B7-4EC9-B9C4-0794557BAB54}" type="pres">
      <dgm:prSet presAssocID="{ECD97CAF-BFB0-40D7-90BC-F2F8B03843AA}" presName="dummyConnPt" presStyleCnt="0"/>
      <dgm:spPr/>
    </dgm:pt>
    <dgm:pt modelId="{7AD758E1-A9BD-4279-83CB-955734E6E9B6}" type="pres">
      <dgm:prSet presAssocID="{ECD97CAF-BFB0-40D7-90BC-F2F8B03843AA}" presName="node" presStyleLbl="node1" presStyleIdx="4" presStyleCnt="20">
        <dgm:presLayoutVars>
          <dgm:bulletEnabled val="1"/>
        </dgm:presLayoutVars>
      </dgm:prSet>
      <dgm:spPr/>
      <dgm:t>
        <a:bodyPr/>
        <a:lstStyle/>
        <a:p>
          <a:endParaRPr lang="en-IN"/>
        </a:p>
      </dgm:t>
    </dgm:pt>
    <dgm:pt modelId="{87737BC4-2408-46BE-98AA-D4B241974AE7}" type="pres">
      <dgm:prSet presAssocID="{9C66A20F-CD44-4155-8E1A-8C18032A3518}" presName="sibTrans" presStyleLbl="bgSibTrans2D1" presStyleIdx="4" presStyleCnt="19"/>
      <dgm:spPr/>
      <dgm:t>
        <a:bodyPr/>
        <a:lstStyle/>
        <a:p>
          <a:endParaRPr lang="en-IN"/>
        </a:p>
      </dgm:t>
    </dgm:pt>
    <dgm:pt modelId="{69789D84-70CF-4C01-8AF9-6B32FB5F2FF0}" type="pres">
      <dgm:prSet presAssocID="{D51B41E4-4F12-4BBD-A5C6-84CEC19848EF}" presName="compNode" presStyleCnt="0"/>
      <dgm:spPr/>
    </dgm:pt>
    <dgm:pt modelId="{37D7DB4A-398C-4441-8760-CA3186B5A082}" type="pres">
      <dgm:prSet presAssocID="{D51B41E4-4F12-4BBD-A5C6-84CEC19848EF}" presName="dummyConnPt" presStyleCnt="0"/>
      <dgm:spPr/>
    </dgm:pt>
    <dgm:pt modelId="{3569EA18-BCC7-442E-9739-AB632AF3E777}" type="pres">
      <dgm:prSet presAssocID="{D51B41E4-4F12-4BBD-A5C6-84CEC19848EF}" presName="node" presStyleLbl="node1" presStyleIdx="5" presStyleCnt="20" custScaleX="112413">
        <dgm:presLayoutVars>
          <dgm:bulletEnabled val="1"/>
        </dgm:presLayoutVars>
      </dgm:prSet>
      <dgm:spPr/>
      <dgm:t>
        <a:bodyPr/>
        <a:lstStyle/>
        <a:p>
          <a:endParaRPr lang="en-IN"/>
        </a:p>
      </dgm:t>
    </dgm:pt>
    <dgm:pt modelId="{5A9C0F96-8D8B-428D-8887-56FBBE9AE492}" type="pres">
      <dgm:prSet presAssocID="{4FB36FC0-D0E7-4C65-83BD-F49A5A477F98}" presName="sibTrans" presStyleLbl="bgSibTrans2D1" presStyleIdx="5" presStyleCnt="19"/>
      <dgm:spPr/>
      <dgm:t>
        <a:bodyPr/>
        <a:lstStyle/>
        <a:p>
          <a:endParaRPr lang="en-IN"/>
        </a:p>
      </dgm:t>
    </dgm:pt>
    <dgm:pt modelId="{0AD49990-0D29-4889-8234-3888B309EDB9}" type="pres">
      <dgm:prSet presAssocID="{C0EBB35B-2CEE-4B35-A202-53FB211A0917}" presName="compNode" presStyleCnt="0"/>
      <dgm:spPr/>
    </dgm:pt>
    <dgm:pt modelId="{09FAFE4B-D3B4-4511-9330-CC3C345662CD}" type="pres">
      <dgm:prSet presAssocID="{C0EBB35B-2CEE-4B35-A202-53FB211A0917}" presName="dummyConnPt" presStyleCnt="0"/>
      <dgm:spPr/>
    </dgm:pt>
    <dgm:pt modelId="{CC7EF09C-8997-48BF-A613-BFE7E5193E64}" type="pres">
      <dgm:prSet presAssocID="{C0EBB35B-2CEE-4B35-A202-53FB211A0917}" presName="node" presStyleLbl="node1" presStyleIdx="6" presStyleCnt="20" custScaleX="112413">
        <dgm:presLayoutVars>
          <dgm:bulletEnabled val="1"/>
        </dgm:presLayoutVars>
      </dgm:prSet>
      <dgm:spPr/>
      <dgm:t>
        <a:bodyPr/>
        <a:lstStyle/>
        <a:p>
          <a:endParaRPr lang="en-IN"/>
        </a:p>
      </dgm:t>
    </dgm:pt>
    <dgm:pt modelId="{55276E10-C417-4B67-AF92-0F9A07B87F86}" type="pres">
      <dgm:prSet presAssocID="{DD03730D-1D53-4931-A3F7-7BAF0F4FC7B7}" presName="sibTrans" presStyleLbl="bgSibTrans2D1" presStyleIdx="6" presStyleCnt="19"/>
      <dgm:spPr/>
      <dgm:t>
        <a:bodyPr/>
        <a:lstStyle/>
        <a:p>
          <a:endParaRPr lang="en-IN"/>
        </a:p>
      </dgm:t>
    </dgm:pt>
    <dgm:pt modelId="{3211D655-A14C-4272-8D08-E3EB189A7931}" type="pres">
      <dgm:prSet presAssocID="{1FDAAE8D-F7BF-434D-977D-6669470F9CB3}" presName="compNode" presStyleCnt="0"/>
      <dgm:spPr/>
    </dgm:pt>
    <dgm:pt modelId="{8B1C3EA9-C492-4F88-B172-96AB253CFA3B}" type="pres">
      <dgm:prSet presAssocID="{1FDAAE8D-F7BF-434D-977D-6669470F9CB3}" presName="dummyConnPt" presStyleCnt="0"/>
      <dgm:spPr/>
    </dgm:pt>
    <dgm:pt modelId="{ADA1E1F7-9D04-4AA6-8CBC-796BF654440A}" type="pres">
      <dgm:prSet presAssocID="{1FDAAE8D-F7BF-434D-977D-6669470F9CB3}" presName="node" presStyleLbl="node1" presStyleIdx="7" presStyleCnt="20" custScaleX="111625">
        <dgm:presLayoutVars>
          <dgm:bulletEnabled val="1"/>
        </dgm:presLayoutVars>
      </dgm:prSet>
      <dgm:spPr/>
      <dgm:t>
        <a:bodyPr/>
        <a:lstStyle/>
        <a:p>
          <a:endParaRPr lang="en-IN"/>
        </a:p>
      </dgm:t>
    </dgm:pt>
    <dgm:pt modelId="{3FADF340-CCEE-4075-8288-E385EC90045A}" type="pres">
      <dgm:prSet presAssocID="{DABB94AC-0DB3-4AB7-A58B-CFEE8774C6EE}" presName="sibTrans" presStyleLbl="bgSibTrans2D1" presStyleIdx="7" presStyleCnt="19"/>
      <dgm:spPr/>
      <dgm:t>
        <a:bodyPr/>
        <a:lstStyle/>
        <a:p>
          <a:endParaRPr lang="en-IN"/>
        </a:p>
      </dgm:t>
    </dgm:pt>
    <dgm:pt modelId="{8FB2805D-6705-4731-8C42-544C94A95007}" type="pres">
      <dgm:prSet presAssocID="{74AB75D0-5528-45F7-BC0B-30D900E5C8DA}" presName="compNode" presStyleCnt="0"/>
      <dgm:spPr/>
    </dgm:pt>
    <dgm:pt modelId="{ABBE4ABC-1942-40B2-BFBD-2C9EB6FFBA12}" type="pres">
      <dgm:prSet presAssocID="{74AB75D0-5528-45F7-BC0B-30D900E5C8DA}" presName="dummyConnPt" presStyleCnt="0"/>
      <dgm:spPr/>
    </dgm:pt>
    <dgm:pt modelId="{C9666CCD-E622-4136-B233-BB2D94573B1A}" type="pres">
      <dgm:prSet presAssocID="{74AB75D0-5528-45F7-BC0B-30D900E5C8DA}" presName="node" presStyleLbl="node1" presStyleIdx="8" presStyleCnt="20" custScaleX="111625">
        <dgm:presLayoutVars>
          <dgm:bulletEnabled val="1"/>
        </dgm:presLayoutVars>
      </dgm:prSet>
      <dgm:spPr/>
      <dgm:t>
        <a:bodyPr/>
        <a:lstStyle/>
        <a:p>
          <a:endParaRPr lang="en-IN"/>
        </a:p>
      </dgm:t>
    </dgm:pt>
    <dgm:pt modelId="{60013345-AC32-46BE-A781-04193C6DCBD4}" type="pres">
      <dgm:prSet presAssocID="{E3916F84-FADA-4275-BCFD-966BFFC21B32}" presName="sibTrans" presStyleLbl="bgSibTrans2D1" presStyleIdx="8" presStyleCnt="19"/>
      <dgm:spPr/>
      <dgm:t>
        <a:bodyPr/>
        <a:lstStyle/>
        <a:p>
          <a:endParaRPr lang="en-IN"/>
        </a:p>
      </dgm:t>
    </dgm:pt>
    <dgm:pt modelId="{F6497E1E-4456-4467-8A78-B6BDEA35BF28}" type="pres">
      <dgm:prSet presAssocID="{7EEB3831-9F5C-42EE-9540-E85A41C5291A}" presName="compNode" presStyleCnt="0"/>
      <dgm:spPr/>
    </dgm:pt>
    <dgm:pt modelId="{35BBD90A-8DD5-412A-8702-0EC4959F5504}" type="pres">
      <dgm:prSet presAssocID="{7EEB3831-9F5C-42EE-9540-E85A41C5291A}" presName="dummyConnPt" presStyleCnt="0"/>
      <dgm:spPr/>
    </dgm:pt>
    <dgm:pt modelId="{6943940F-4D9A-4916-99A2-BAB0FD614F9F}" type="pres">
      <dgm:prSet presAssocID="{7EEB3831-9F5C-42EE-9540-E85A41C5291A}" presName="node" presStyleLbl="node1" presStyleIdx="9" presStyleCnt="20" custScaleX="111625">
        <dgm:presLayoutVars>
          <dgm:bulletEnabled val="1"/>
        </dgm:presLayoutVars>
      </dgm:prSet>
      <dgm:spPr/>
      <dgm:t>
        <a:bodyPr/>
        <a:lstStyle/>
        <a:p>
          <a:endParaRPr lang="en-IN"/>
        </a:p>
      </dgm:t>
    </dgm:pt>
    <dgm:pt modelId="{D941782E-D203-4655-B7EB-327C33DB3B30}" type="pres">
      <dgm:prSet presAssocID="{ABEBEFE4-3D2A-4E71-8FA9-1C4BBACA1265}" presName="sibTrans" presStyleLbl="bgSibTrans2D1" presStyleIdx="9" presStyleCnt="19"/>
      <dgm:spPr/>
      <dgm:t>
        <a:bodyPr/>
        <a:lstStyle/>
        <a:p>
          <a:endParaRPr lang="en-IN"/>
        </a:p>
      </dgm:t>
    </dgm:pt>
    <dgm:pt modelId="{A67A7AE2-2234-4EAB-A14E-6540F3C689A2}" type="pres">
      <dgm:prSet presAssocID="{EAA617C8-970A-4613-B4C6-3CED3B94AE5A}" presName="compNode" presStyleCnt="0"/>
      <dgm:spPr/>
    </dgm:pt>
    <dgm:pt modelId="{2CC3C4DA-A7C7-4333-BFE2-06E0E7964FFD}" type="pres">
      <dgm:prSet presAssocID="{EAA617C8-970A-4613-B4C6-3CED3B94AE5A}" presName="dummyConnPt" presStyleCnt="0"/>
      <dgm:spPr/>
    </dgm:pt>
    <dgm:pt modelId="{6D54D923-549D-45D6-B695-B8466F4C3AA3}" type="pres">
      <dgm:prSet presAssocID="{EAA617C8-970A-4613-B4C6-3CED3B94AE5A}" presName="node" presStyleLbl="node1" presStyleIdx="10" presStyleCnt="20">
        <dgm:presLayoutVars>
          <dgm:bulletEnabled val="1"/>
        </dgm:presLayoutVars>
      </dgm:prSet>
      <dgm:spPr/>
      <dgm:t>
        <a:bodyPr/>
        <a:lstStyle/>
        <a:p>
          <a:endParaRPr lang="en-IN"/>
        </a:p>
      </dgm:t>
    </dgm:pt>
    <dgm:pt modelId="{7C200BDE-6B46-4206-9FF5-C2AAD34A4229}" type="pres">
      <dgm:prSet presAssocID="{9EFF3683-55AB-4D32-8685-985C14CDB8ED}" presName="sibTrans" presStyleLbl="bgSibTrans2D1" presStyleIdx="10" presStyleCnt="19"/>
      <dgm:spPr/>
      <dgm:t>
        <a:bodyPr/>
        <a:lstStyle/>
        <a:p>
          <a:endParaRPr lang="en-IN"/>
        </a:p>
      </dgm:t>
    </dgm:pt>
    <dgm:pt modelId="{BE71E708-2650-4C03-9534-1B82299DD4F5}" type="pres">
      <dgm:prSet presAssocID="{023C4AF1-BAA4-4BE9-9BF0-FBE22F305881}" presName="compNode" presStyleCnt="0"/>
      <dgm:spPr/>
    </dgm:pt>
    <dgm:pt modelId="{E5011E69-8289-441F-A804-620B7374968B}" type="pres">
      <dgm:prSet presAssocID="{023C4AF1-BAA4-4BE9-9BF0-FBE22F305881}" presName="dummyConnPt" presStyleCnt="0"/>
      <dgm:spPr/>
    </dgm:pt>
    <dgm:pt modelId="{8BC22FA9-F70B-43A5-8F79-0F41CD251138}" type="pres">
      <dgm:prSet presAssocID="{023C4AF1-BAA4-4BE9-9BF0-FBE22F305881}" presName="node" presStyleLbl="node1" presStyleIdx="11" presStyleCnt="20">
        <dgm:presLayoutVars>
          <dgm:bulletEnabled val="1"/>
        </dgm:presLayoutVars>
      </dgm:prSet>
      <dgm:spPr/>
      <dgm:t>
        <a:bodyPr/>
        <a:lstStyle/>
        <a:p>
          <a:endParaRPr lang="en-IN"/>
        </a:p>
      </dgm:t>
    </dgm:pt>
    <dgm:pt modelId="{7EEAADDE-D404-4E3A-9711-BBCA133AD5B6}" type="pres">
      <dgm:prSet presAssocID="{BB654787-3206-42E2-BFE3-243BCF545412}" presName="sibTrans" presStyleLbl="bgSibTrans2D1" presStyleIdx="11" presStyleCnt="19"/>
      <dgm:spPr/>
      <dgm:t>
        <a:bodyPr/>
        <a:lstStyle/>
        <a:p>
          <a:endParaRPr lang="en-IN"/>
        </a:p>
      </dgm:t>
    </dgm:pt>
    <dgm:pt modelId="{54DEB447-CA86-48B5-88AC-CCB6003E8474}" type="pres">
      <dgm:prSet presAssocID="{88847AE4-4FDB-49FF-923C-99F5EB0DF5A5}" presName="compNode" presStyleCnt="0"/>
      <dgm:spPr/>
    </dgm:pt>
    <dgm:pt modelId="{B0DB79C5-FDC6-4532-8D7B-7AB86BB60D69}" type="pres">
      <dgm:prSet presAssocID="{88847AE4-4FDB-49FF-923C-99F5EB0DF5A5}" presName="dummyConnPt" presStyleCnt="0"/>
      <dgm:spPr/>
    </dgm:pt>
    <dgm:pt modelId="{7FE30F39-D441-4B0D-85B9-4932D431DFE8}" type="pres">
      <dgm:prSet presAssocID="{88847AE4-4FDB-49FF-923C-99F5EB0DF5A5}" presName="node" presStyleLbl="node1" presStyleIdx="12" presStyleCnt="20">
        <dgm:presLayoutVars>
          <dgm:bulletEnabled val="1"/>
        </dgm:presLayoutVars>
      </dgm:prSet>
      <dgm:spPr/>
      <dgm:t>
        <a:bodyPr/>
        <a:lstStyle/>
        <a:p>
          <a:endParaRPr lang="en-IN"/>
        </a:p>
      </dgm:t>
    </dgm:pt>
    <dgm:pt modelId="{47E65482-74ED-4F3A-A426-CCE49F479E1F}" type="pres">
      <dgm:prSet presAssocID="{3BC08456-4953-4879-A7F2-8D4B7183F0EE}" presName="sibTrans" presStyleLbl="bgSibTrans2D1" presStyleIdx="12" presStyleCnt="19"/>
      <dgm:spPr/>
      <dgm:t>
        <a:bodyPr/>
        <a:lstStyle/>
        <a:p>
          <a:endParaRPr lang="en-IN"/>
        </a:p>
      </dgm:t>
    </dgm:pt>
    <dgm:pt modelId="{AA2FBEB1-495F-4EE8-A04C-61D05EBE349E}" type="pres">
      <dgm:prSet presAssocID="{A1B09CA6-17C9-4ED2-93FA-B640DB9E68BA}" presName="compNode" presStyleCnt="0"/>
      <dgm:spPr/>
    </dgm:pt>
    <dgm:pt modelId="{C54192CC-98DE-4053-AE87-C088A662C538}" type="pres">
      <dgm:prSet presAssocID="{A1B09CA6-17C9-4ED2-93FA-B640DB9E68BA}" presName="dummyConnPt" presStyleCnt="0"/>
      <dgm:spPr/>
    </dgm:pt>
    <dgm:pt modelId="{F626FC5A-1D27-49FB-9728-E0F667205049}" type="pres">
      <dgm:prSet presAssocID="{A1B09CA6-17C9-4ED2-93FA-B640DB9E68BA}" presName="node" presStyleLbl="node1" presStyleIdx="13" presStyleCnt="20">
        <dgm:presLayoutVars>
          <dgm:bulletEnabled val="1"/>
        </dgm:presLayoutVars>
      </dgm:prSet>
      <dgm:spPr/>
      <dgm:t>
        <a:bodyPr/>
        <a:lstStyle/>
        <a:p>
          <a:endParaRPr lang="en-IN"/>
        </a:p>
      </dgm:t>
    </dgm:pt>
    <dgm:pt modelId="{3CFD2193-A050-451F-99D4-7BAD549FEDBD}" type="pres">
      <dgm:prSet presAssocID="{CA5DDF2A-5648-4B2C-85B8-CD1F1F014B4B}" presName="sibTrans" presStyleLbl="bgSibTrans2D1" presStyleIdx="13" presStyleCnt="19"/>
      <dgm:spPr/>
      <dgm:t>
        <a:bodyPr/>
        <a:lstStyle/>
        <a:p>
          <a:endParaRPr lang="en-IN"/>
        </a:p>
      </dgm:t>
    </dgm:pt>
    <dgm:pt modelId="{55E549ED-047B-4518-B424-3827B2439B97}" type="pres">
      <dgm:prSet presAssocID="{265D55AD-1923-4518-A78F-2ADDB6745934}" presName="compNode" presStyleCnt="0"/>
      <dgm:spPr/>
    </dgm:pt>
    <dgm:pt modelId="{9D434B5E-B32D-4B70-8EF6-586C06A0290F}" type="pres">
      <dgm:prSet presAssocID="{265D55AD-1923-4518-A78F-2ADDB6745934}" presName="dummyConnPt" presStyleCnt="0"/>
      <dgm:spPr/>
    </dgm:pt>
    <dgm:pt modelId="{16DD1DD2-3D88-4F39-B6D1-75A0A209E4F5}" type="pres">
      <dgm:prSet presAssocID="{265D55AD-1923-4518-A78F-2ADDB6745934}" presName="node" presStyleLbl="node1" presStyleIdx="14" presStyleCnt="20">
        <dgm:presLayoutVars>
          <dgm:bulletEnabled val="1"/>
        </dgm:presLayoutVars>
      </dgm:prSet>
      <dgm:spPr/>
      <dgm:t>
        <a:bodyPr/>
        <a:lstStyle/>
        <a:p>
          <a:endParaRPr lang="en-IN"/>
        </a:p>
      </dgm:t>
    </dgm:pt>
    <dgm:pt modelId="{D754FDBC-3E33-415C-A1F3-2F5925D34123}" type="pres">
      <dgm:prSet presAssocID="{F5BA1D64-1C34-4D3A-B18C-AD9D8B8098F1}" presName="sibTrans" presStyleLbl="bgSibTrans2D1" presStyleIdx="14" presStyleCnt="19"/>
      <dgm:spPr/>
      <dgm:t>
        <a:bodyPr/>
        <a:lstStyle/>
        <a:p>
          <a:endParaRPr lang="en-IN"/>
        </a:p>
      </dgm:t>
    </dgm:pt>
    <dgm:pt modelId="{72E7C4A8-3161-4B8B-A73B-5197217B79C0}" type="pres">
      <dgm:prSet presAssocID="{17A959AE-5AE4-43D5-BB8F-8EEB4EE9ED4D}" presName="compNode" presStyleCnt="0"/>
      <dgm:spPr/>
    </dgm:pt>
    <dgm:pt modelId="{D1405209-700C-40C3-9DC6-99E80ADAB9EA}" type="pres">
      <dgm:prSet presAssocID="{17A959AE-5AE4-43D5-BB8F-8EEB4EE9ED4D}" presName="dummyConnPt" presStyleCnt="0"/>
      <dgm:spPr/>
    </dgm:pt>
    <dgm:pt modelId="{284C708A-ACF2-4729-9160-8826D71AA339}" type="pres">
      <dgm:prSet presAssocID="{17A959AE-5AE4-43D5-BB8F-8EEB4EE9ED4D}" presName="node" presStyleLbl="node1" presStyleIdx="15" presStyleCnt="20">
        <dgm:presLayoutVars>
          <dgm:bulletEnabled val="1"/>
        </dgm:presLayoutVars>
      </dgm:prSet>
      <dgm:spPr/>
      <dgm:t>
        <a:bodyPr/>
        <a:lstStyle/>
        <a:p>
          <a:endParaRPr lang="en-IN"/>
        </a:p>
      </dgm:t>
    </dgm:pt>
    <dgm:pt modelId="{CAB43DF9-D6F8-4F2B-A881-9EC2FC43B78D}" type="pres">
      <dgm:prSet presAssocID="{BC9C8BD7-3149-40A3-92A5-0ECC272563F8}" presName="sibTrans" presStyleLbl="bgSibTrans2D1" presStyleIdx="15" presStyleCnt="19"/>
      <dgm:spPr/>
      <dgm:t>
        <a:bodyPr/>
        <a:lstStyle/>
        <a:p>
          <a:endParaRPr lang="en-IN"/>
        </a:p>
      </dgm:t>
    </dgm:pt>
    <dgm:pt modelId="{D79F8196-A8C1-4023-B241-728C4B7B3963}" type="pres">
      <dgm:prSet presAssocID="{173E5242-483E-4535-9BEE-C31780302D80}" presName="compNode" presStyleCnt="0"/>
      <dgm:spPr/>
    </dgm:pt>
    <dgm:pt modelId="{EE9E248D-24F7-4D9B-AAE5-D53537AC2477}" type="pres">
      <dgm:prSet presAssocID="{173E5242-483E-4535-9BEE-C31780302D80}" presName="dummyConnPt" presStyleCnt="0"/>
      <dgm:spPr/>
    </dgm:pt>
    <dgm:pt modelId="{F63F0CFC-465A-4E65-9CE4-777A9739DD69}" type="pres">
      <dgm:prSet presAssocID="{173E5242-483E-4535-9BEE-C31780302D80}" presName="node" presStyleLbl="node1" presStyleIdx="16" presStyleCnt="20">
        <dgm:presLayoutVars>
          <dgm:bulletEnabled val="1"/>
        </dgm:presLayoutVars>
      </dgm:prSet>
      <dgm:spPr/>
      <dgm:t>
        <a:bodyPr/>
        <a:lstStyle/>
        <a:p>
          <a:endParaRPr lang="en-IN"/>
        </a:p>
      </dgm:t>
    </dgm:pt>
    <dgm:pt modelId="{19718689-57A7-402F-BD13-3C8A6F2B88E0}" type="pres">
      <dgm:prSet presAssocID="{B767A16C-3620-4872-A32C-4A1723B5CFD0}" presName="sibTrans" presStyleLbl="bgSibTrans2D1" presStyleIdx="16" presStyleCnt="19"/>
      <dgm:spPr/>
      <dgm:t>
        <a:bodyPr/>
        <a:lstStyle/>
        <a:p>
          <a:endParaRPr lang="en-IN"/>
        </a:p>
      </dgm:t>
    </dgm:pt>
    <dgm:pt modelId="{3CFD9D45-42C4-4F46-BD82-B6BE89D753B7}" type="pres">
      <dgm:prSet presAssocID="{9E52EEE1-E77B-4E8D-859B-D172C00F371D}" presName="compNode" presStyleCnt="0"/>
      <dgm:spPr/>
    </dgm:pt>
    <dgm:pt modelId="{CB0B1894-8495-46B5-8129-6E6C68C59582}" type="pres">
      <dgm:prSet presAssocID="{9E52EEE1-E77B-4E8D-859B-D172C00F371D}" presName="dummyConnPt" presStyleCnt="0"/>
      <dgm:spPr/>
    </dgm:pt>
    <dgm:pt modelId="{6855CDDA-5012-4100-BC5C-D1E34972DEB2}" type="pres">
      <dgm:prSet presAssocID="{9E52EEE1-E77B-4E8D-859B-D172C00F371D}" presName="node" presStyleLbl="node1" presStyleIdx="17" presStyleCnt="20">
        <dgm:presLayoutVars>
          <dgm:bulletEnabled val="1"/>
        </dgm:presLayoutVars>
      </dgm:prSet>
      <dgm:spPr/>
      <dgm:t>
        <a:bodyPr/>
        <a:lstStyle/>
        <a:p>
          <a:endParaRPr lang="en-IN"/>
        </a:p>
      </dgm:t>
    </dgm:pt>
    <dgm:pt modelId="{D429D33B-9707-4FA3-85E7-AEEF4E476747}" type="pres">
      <dgm:prSet presAssocID="{3A82A84A-73C4-45DF-B881-F0CF4553BB9D}" presName="sibTrans" presStyleLbl="bgSibTrans2D1" presStyleIdx="17" presStyleCnt="19"/>
      <dgm:spPr/>
      <dgm:t>
        <a:bodyPr/>
        <a:lstStyle/>
        <a:p>
          <a:endParaRPr lang="en-IN"/>
        </a:p>
      </dgm:t>
    </dgm:pt>
    <dgm:pt modelId="{9BF28DBF-384A-4689-AAB4-A5CF62BABE60}" type="pres">
      <dgm:prSet presAssocID="{701B020E-C8E3-4DFB-991D-A38B4613215B}" presName="compNode" presStyleCnt="0"/>
      <dgm:spPr/>
    </dgm:pt>
    <dgm:pt modelId="{09ED172D-A11F-4CE5-A543-2DA52F1290E6}" type="pres">
      <dgm:prSet presAssocID="{701B020E-C8E3-4DFB-991D-A38B4613215B}" presName="dummyConnPt" presStyleCnt="0"/>
      <dgm:spPr/>
    </dgm:pt>
    <dgm:pt modelId="{C3047FA5-E111-4189-B2B5-6E94FA4CF514}" type="pres">
      <dgm:prSet presAssocID="{701B020E-C8E3-4DFB-991D-A38B4613215B}" presName="node" presStyleLbl="node1" presStyleIdx="18" presStyleCnt="20">
        <dgm:presLayoutVars>
          <dgm:bulletEnabled val="1"/>
        </dgm:presLayoutVars>
      </dgm:prSet>
      <dgm:spPr/>
      <dgm:t>
        <a:bodyPr/>
        <a:lstStyle/>
        <a:p>
          <a:endParaRPr lang="en-IN"/>
        </a:p>
      </dgm:t>
    </dgm:pt>
    <dgm:pt modelId="{E4E03DC8-6D54-4EE1-90CC-55B6EDD8948C}" type="pres">
      <dgm:prSet presAssocID="{A2871C71-CCC2-4D3C-B8F8-E91D0779715E}" presName="sibTrans" presStyleLbl="bgSibTrans2D1" presStyleIdx="18" presStyleCnt="19"/>
      <dgm:spPr/>
      <dgm:t>
        <a:bodyPr/>
        <a:lstStyle/>
        <a:p>
          <a:endParaRPr lang="en-IN"/>
        </a:p>
      </dgm:t>
    </dgm:pt>
    <dgm:pt modelId="{B0EFA49B-E328-40CF-AC6D-EB54D3471BAE}" type="pres">
      <dgm:prSet presAssocID="{89DBBD60-883A-4F37-8D3A-DB5395B4D73D}" presName="compNode" presStyleCnt="0"/>
      <dgm:spPr/>
    </dgm:pt>
    <dgm:pt modelId="{EB0C1F5F-3BBA-4B9B-907E-0B75E04BC6C3}" type="pres">
      <dgm:prSet presAssocID="{89DBBD60-883A-4F37-8D3A-DB5395B4D73D}" presName="dummyConnPt" presStyleCnt="0"/>
      <dgm:spPr/>
    </dgm:pt>
    <dgm:pt modelId="{B0913DCC-C879-4966-B225-34E347FBF094}" type="pres">
      <dgm:prSet presAssocID="{89DBBD60-883A-4F37-8D3A-DB5395B4D73D}" presName="node" presStyleLbl="node1" presStyleIdx="19" presStyleCnt="20">
        <dgm:presLayoutVars>
          <dgm:bulletEnabled val="1"/>
        </dgm:presLayoutVars>
      </dgm:prSet>
      <dgm:spPr/>
      <dgm:t>
        <a:bodyPr/>
        <a:lstStyle/>
        <a:p>
          <a:endParaRPr lang="en-IN"/>
        </a:p>
      </dgm:t>
    </dgm:pt>
  </dgm:ptLst>
  <dgm:cxnLst>
    <dgm:cxn modelId="{29F6C3AA-D00B-4BE1-B37C-3F03AE1F0339}" srcId="{9B05B08D-1A96-4D8C-B592-249FAF6ED1EA}" destId="{D51B41E4-4F12-4BBD-A5C6-84CEC19848EF}" srcOrd="5" destOrd="0" parTransId="{7272197D-B76C-4D8F-B73E-4925EE09525D}" sibTransId="{4FB36FC0-D0E7-4C65-83BD-F49A5A477F98}"/>
    <dgm:cxn modelId="{C0CC81F3-ACAE-483D-B489-4764431AD5D6}" type="presOf" srcId="{9EFF3683-55AB-4D32-8685-985C14CDB8ED}" destId="{7C200BDE-6B46-4206-9FF5-C2AAD34A4229}" srcOrd="0" destOrd="0" presId="urn:microsoft.com/office/officeart/2005/8/layout/bProcess4"/>
    <dgm:cxn modelId="{51DDA01E-4409-4669-B9B0-119D0A89E691}" type="presOf" srcId="{3A82A84A-73C4-45DF-B881-F0CF4553BB9D}" destId="{D429D33B-9707-4FA3-85E7-AEEF4E476747}" srcOrd="0" destOrd="0" presId="urn:microsoft.com/office/officeart/2005/8/layout/bProcess4"/>
    <dgm:cxn modelId="{54DA73CD-C8F6-42F7-8B8B-8CCF26F2F9AA}" type="presOf" srcId="{74AB75D0-5528-45F7-BC0B-30D900E5C8DA}" destId="{C9666CCD-E622-4136-B233-BB2D94573B1A}" srcOrd="0" destOrd="0" presId="urn:microsoft.com/office/officeart/2005/8/layout/bProcess4"/>
    <dgm:cxn modelId="{95EE976A-922C-4BC8-B676-19D095CAAC15}" srcId="{9B05B08D-1A96-4D8C-B592-249FAF6ED1EA}" destId="{1FDAAE8D-F7BF-434D-977D-6669470F9CB3}" srcOrd="7" destOrd="0" parTransId="{682F2591-A2C2-4B98-A09E-FB726D93226B}" sibTransId="{DABB94AC-0DB3-4AB7-A58B-CFEE8774C6EE}"/>
    <dgm:cxn modelId="{E589EF5C-0F8A-4B89-87DD-37979D7B2C43}" srcId="{9B05B08D-1A96-4D8C-B592-249FAF6ED1EA}" destId="{5B4257C0-A786-4147-902D-46481F30EFD5}" srcOrd="3" destOrd="0" parTransId="{A4018D0D-F050-43FA-A00C-D358B10BAA22}" sibTransId="{B60489A7-A62C-4870-A710-CF6FDC4A5BB5}"/>
    <dgm:cxn modelId="{1051C73C-3D2B-4E18-8A96-AD1A2740A891}" type="presOf" srcId="{770101E9-7345-40F4-B1E9-8FEE4AC26AC7}" destId="{425E518E-A96D-4330-945E-044597BEC3B8}" srcOrd="0" destOrd="0" presId="urn:microsoft.com/office/officeart/2005/8/layout/bProcess4"/>
    <dgm:cxn modelId="{2CD6657F-66E3-4E78-9B83-8E0BFD7CD0B7}" type="presOf" srcId="{B2809C75-AF22-445C-A4C4-2634CEB6101B}" destId="{7272771B-8DCF-44D2-A594-D92757C2AB9B}" srcOrd="0" destOrd="0" presId="urn:microsoft.com/office/officeart/2005/8/layout/bProcess4"/>
    <dgm:cxn modelId="{8EB52A9B-1009-4838-81A2-83F7A3C76EEC}" type="presOf" srcId="{9C66A20F-CD44-4155-8E1A-8C18032A3518}" destId="{87737BC4-2408-46BE-98AA-D4B241974AE7}" srcOrd="0" destOrd="0" presId="urn:microsoft.com/office/officeart/2005/8/layout/bProcess4"/>
    <dgm:cxn modelId="{ECAD1599-6C31-4E6B-8B54-F20DE1667504}" type="presOf" srcId="{17A959AE-5AE4-43D5-BB8F-8EEB4EE9ED4D}" destId="{284C708A-ACF2-4729-9160-8826D71AA339}" srcOrd="0" destOrd="0" presId="urn:microsoft.com/office/officeart/2005/8/layout/bProcess4"/>
    <dgm:cxn modelId="{0C745F82-B2D6-4677-89E6-18D7EC87811A}" type="presOf" srcId="{EAA617C8-970A-4613-B4C6-3CED3B94AE5A}" destId="{6D54D923-549D-45D6-B695-B8466F4C3AA3}" srcOrd="0" destOrd="0" presId="urn:microsoft.com/office/officeart/2005/8/layout/bProcess4"/>
    <dgm:cxn modelId="{EF8E754F-1AAA-43E8-A3B4-202E2A5F9ADF}" srcId="{9B05B08D-1A96-4D8C-B592-249FAF6ED1EA}" destId="{173E5242-483E-4535-9BEE-C31780302D80}" srcOrd="16" destOrd="0" parTransId="{A74453FD-39BC-49D4-9464-57C86914CA62}" sibTransId="{B767A16C-3620-4872-A32C-4A1723B5CFD0}"/>
    <dgm:cxn modelId="{8BB39EF7-CB59-4FC9-9496-7E5872ED6DA2}" srcId="{9B05B08D-1A96-4D8C-B592-249FAF6ED1EA}" destId="{88847AE4-4FDB-49FF-923C-99F5EB0DF5A5}" srcOrd="12" destOrd="0" parTransId="{6245431E-B295-49E5-9449-65CFF961B37B}" sibTransId="{3BC08456-4953-4879-A7F2-8D4B7183F0EE}"/>
    <dgm:cxn modelId="{CB15C722-6EF1-4B8E-A471-C7D854FB8CC7}" type="presOf" srcId="{C0EBB35B-2CEE-4B35-A202-53FB211A0917}" destId="{CC7EF09C-8997-48BF-A613-BFE7E5193E64}" srcOrd="0" destOrd="0" presId="urn:microsoft.com/office/officeart/2005/8/layout/bProcess4"/>
    <dgm:cxn modelId="{4BDED453-E14D-4317-A322-A4AC29A20D57}" srcId="{9B05B08D-1A96-4D8C-B592-249FAF6ED1EA}" destId="{023C4AF1-BAA4-4BE9-9BF0-FBE22F305881}" srcOrd="11" destOrd="0" parTransId="{28D0AE82-51FA-4010-9E5F-B474A10A1EFE}" sibTransId="{BB654787-3206-42E2-BFE3-243BCF545412}"/>
    <dgm:cxn modelId="{870D2977-9BE6-47AC-B90A-3AFD2D910131}" type="presOf" srcId="{701B020E-C8E3-4DFB-991D-A38B4613215B}" destId="{C3047FA5-E111-4189-B2B5-6E94FA4CF514}" srcOrd="0" destOrd="0" presId="urn:microsoft.com/office/officeart/2005/8/layout/bProcess4"/>
    <dgm:cxn modelId="{376FCBAA-F68A-4759-AFA6-8D78BE53C55B}" type="presOf" srcId="{A2871C71-CCC2-4D3C-B8F8-E91D0779715E}" destId="{E4E03DC8-6D54-4EE1-90CC-55B6EDD8948C}" srcOrd="0" destOrd="0" presId="urn:microsoft.com/office/officeart/2005/8/layout/bProcess4"/>
    <dgm:cxn modelId="{2C2ACD90-35C3-41F1-83A8-723CA63A54AC}" type="presOf" srcId="{9B05B08D-1A96-4D8C-B592-249FAF6ED1EA}" destId="{11053C52-578F-4B1C-A8E0-88D2B4146E11}" srcOrd="0" destOrd="0" presId="urn:microsoft.com/office/officeart/2005/8/layout/bProcess4"/>
    <dgm:cxn modelId="{A094A050-6808-43E6-A2C0-72A654273143}" type="presOf" srcId="{7EEB3831-9F5C-42EE-9540-E85A41C5291A}" destId="{6943940F-4D9A-4916-99A2-BAB0FD614F9F}" srcOrd="0" destOrd="0" presId="urn:microsoft.com/office/officeart/2005/8/layout/bProcess4"/>
    <dgm:cxn modelId="{BFC56C8C-1EF7-4225-B3B2-761EB8207B3B}" type="presOf" srcId="{4FB36FC0-D0E7-4C65-83BD-F49A5A477F98}" destId="{5A9C0F96-8D8B-428D-8887-56FBBE9AE492}" srcOrd="0" destOrd="0" presId="urn:microsoft.com/office/officeart/2005/8/layout/bProcess4"/>
    <dgm:cxn modelId="{5DC9EF0C-3EE5-472C-8D10-1B40621F8350}" type="presOf" srcId="{F5BA1D64-1C34-4D3A-B18C-AD9D8B8098F1}" destId="{D754FDBC-3E33-415C-A1F3-2F5925D34123}" srcOrd="0" destOrd="0" presId="urn:microsoft.com/office/officeart/2005/8/layout/bProcess4"/>
    <dgm:cxn modelId="{C2812891-DC85-41C4-9D33-5046AD75C38C}" type="presOf" srcId="{173E5242-483E-4535-9BEE-C31780302D80}" destId="{F63F0CFC-465A-4E65-9CE4-777A9739DD69}" srcOrd="0" destOrd="0" presId="urn:microsoft.com/office/officeart/2005/8/layout/bProcess4"/>
    <dgm:cxn modelId="{A5725524-A8E8-4D42-B06A-FE30121A57C9}" type="presOf" srcId="{33FB48BC-7CD7-4D18-BE1B-6460F3AB9174}" destId="{634548F2-8C3E-4F8F-A5CD-DF26AA52B9F2}" srcOrd="0" destOrd="0" presId="urn:microsoft.com/office/officeart/2005/8/layout/bProcess4"/>
    <dgm:cxn modelId="{683B910E-2FBA-4F92-BF7F-728C71DF700C}" type="presOf" srcId="{023C4AF1-BAA4-4BE9-9BF0-FBE22F305881}" destId="{8BC22FA9-F70B-43A5-8F79-0F41CD251138}" srcOrd="0" destOrd="0" presId="urn:microsoft.com/office/officeart/2005/8/layout/bProcess4"/>
    <dgm:cxn modelId="{DA98A831-B0CE-4987-AD17-7188E8CB2B47}" srcId="{9B05B08D-1A96-4D8C-B592-249FAF6ED1EA}" destId="{89DBBD60-883A-4F37-8D3A-DB5395B4D73D}" srcOrd="19" destOrd="0" parTransId="{601AB5D1-125B-4A0B-9476-B2AEC043AC75}" sibTransId="{F3227F7B-4228-4D92-9205-61244894BFBF}"/>
    <dgm:cxn modelId="{25E98BAC-AECC-47FA-86FF-02D3B58AAC05}" type="presOf" srcId="{9E52EEE1-E77B-4E8D-859B-D172C00F371D}" destId="{6855CDDA-5012-4100-BC5C-D1E34972DEB2}" srcOrd="0" destOrd="0" presId="urn:microsoft.com/office/officeart/2005/8/layout/bProcess4"/>
    <dgm:cxn modelId="{F615C3D0-D248-4719-A9F4-444B9F9FE389}" srcId="{9B05B08D-1A96-4D8C-B592-249FAF6ED1EA}" destId="{770101E9-7345-40F4-B1E9-8FEE4AC26AC7}" srcOrd="0" destOrd="0" parTransId="{03218271-90A3-4FEF-8AAF-BC15788CE0E6}" sibTransId="{1071EA97-7F22-4574-982E-1B853CECEE4D}"/>
    <dgm:cxn modelId="{C8EBD62F-9AB9-431C-8799-B03ED998AF25}" type="presOf" srcId="{BC9C8BD7-3149-40A3-92A5-0ECC272563F8}" destId="{CAB43DF9-D6F8-4F2B-A881-9EC2FC43B78D}" srcOrd="0" destOrd="0" presId="urn:microsoft.com/office/officeart/2005/8/layout/bProcess4"/>
    <dgm:cxn modelId="{09A8B15B-8AE9-4691-BF68-ED8CF1389B97}" type="presOf" srcId="{3BC08456-4953-4879-A7F2-8D4B7183F0EE}" destId="{47E65482-74ED-4F3A-A426-CCE49F479E1F}" srcOrd="0" destOrd="0" presId="urn:microsoft.com/office/officeart/2005/8/layout/bProcess4"/>
    <dgm:cxn modelId="{97C44167-2823-432E-B0BA-76A1876B5DE9}" type="presOf" srcId="{D51B41E4-4F12-4BBD-A5C6-84CEC19848EF}" destId="{3569EA18-BCC7-442E-9739-AB632AF3E777}" srcOrd="0" destOrd="0" presId="urn:microsoft.com/office/officeart/2005/8/layout/bProcess4"/>
    <dgm:cxn modelId="{82D515C0-1532-43E3-BC55-92CB499AEA75}" srcId="{9B05B08D-1A96-4D8C-B592-249FAF6ED1EA}" destId="{701B020E-C8E3-4DFB-991D-A38B4613215B}" srcOrd="18" destOrd="0" parTransId="{09618320-FB6F-4CFD-8093-574DCFF1CA1F}" sibTransId="{A2871C71-CCC2-4D3C-B8F8-E91D0779715E}"/>
    <dgm:cxn modelId="{0EC7C11D-5BDD-4C45-ABC5-8B25EA9D9E14}" type="presOf" srcId="{B60489A7-A62C-4870-A710-CF6FDC4A5BB5}" destId="{45D02B04-8652-4DE0-BF98-873DB364FAC7}" srcOrd="0" destOrd="0" presId="urn:microsoft.com/office/officeart/2005/8/layout/bProcess4"/>
    <dgm:cxn modelId="{50DF2C69-6245-4F0F-BA1B-A2684EB68177}" type="presOf" srcId="{88847AE4-4FDB-49FF-923C-99F5EB0DF5A5}" destId="{7FE30F39-D441-4B0D-85B9-4932D431DFE8}" srcOrd="0" destOrd="0" presId="urn:microsoft.com/office/officeart/2005/8/layout/bProcess4"/>
    <dgm:cxn modelId="{C88F734E-A33D-48B4-9EA4-258E6FC52826}" type="presOf" srcId="{5B4257C0-A786-4147-902D-46481F30EFD5}" destId="{584CD2A0-CC25-41AF-9033-2C9FE163B0DE}" srcOrd="0" destOrd="0" presId="urn:microsoft.com/office/officeart/2005/8/layout/bProcess4"/>
    <dgm:cxn modelId="{E0B9DB2A-74AC-4C2E-AA98-223B871DB450}" type="presOf" srcId="{1071EA97-7F22-4574-982E-1B853CECEE4D}" destId="{1CD17955-8C1A-4E24-8AD1-9054DAD34BC0}" srcOrd="0" destOrd="0" presId="urn:microsoft.com/office/officeart/2005/8/layout/bProcess4"/>
    <dgm:cxn modelId="{FFD75DD1-A4CB-4E4B-8C3C-AFDE2EDC25E0}" type="presOf" srcId="{7FDF9899-BF64-47DB-8D35-793613F5CB84}" destId="{9228DCBC-C8DA-4037-A014-5792BBD849DB}" srcOrd="0" destOrd="0" presId="urn:microsoft.com/office/officeart/2005/8/layout/bProcess4"/>
    <dgm:cxn modelId="{802BE27B-ECD6-4F21-9592-31AACB224C15}" srcId="{9B05B08D-1A96-4D8C-B592-249FAF6ED1EA}" destId="{74AB75D0-5528-45F7-BC0B-30D900E5C8DA}" srcOrd="8" destOrd="0" parTransId="{EA80DB4E-578E-460E-92E3-28056CF07D4E}" sibTransId="{E3916F84-FADA-4275-BCFD-966BFFC21B32}"/>
    <dgm:cxn modelId="{3F30C78B-6A0A-4D38-A0F1-9E897C21A87B}" type="presOf" srcId="{DABB94AC-0DB3-4AB7-A58B-CFEE8774C6EE}" destId="{3FADF340-CCEE-4075-8288-E385EC90045A}" srcOrd="0" destOrd="0" presId="urn:microsoft.com/office/officeart/2005/8/layout/bProcess4"/>
    <dgm:cxn modelId="{EA960BE7-F12A-49E9-A74A-97330152C972}" srcId="{9B05B08D-1A96-4D8C-B592-249FAF6ED1EA}" destId="{265D55AD-1923-4518-A78F-2ADDB6745934}" srcOrd="14" destOrd="0" parTransId="{159C396A-9B48-482C-8BFC-29EA8CBBA248}" sibTransId="{F5BA1D64-1C34-4D3A-B18C-AD9D8B8098F1}"/>
    <dgm:cxn modelId="{5FCA263B-3C82-467F-BA44-929DE5E4912D}" type="presOf" srcId="{1FDAAE8D-F7BF-434D-977D-6669470F9CB3}" destId="{ADA1E1F7-9D04-4AA6-8CBC-796BF654440A}" srcOrd="0" destOrd="0" presId="urn:microsoft.com/office/officeart/2005/8/layout/bProcess4"/>
    <dgm:cxn modelId="{E29F031B-C90F-4999-AE64-514ABA40C361}" srcId="{9B05B08D-1A96-4D8C-B592-249FAF6ED1EA}" destId="{7FDF9899-BF64-47DB-8D35-793613F5CB84}" srcOrd="1" destOrd="0" parTransId="{4726CE0A-9BD9-4E80-92B4-AC5D02E1075E}" sibTransId="{13074766-FAD8-4B61-BBBA-22D9E6558225}"/>
    <dgm:cxn modelId="{A48E9187-323C-434B-9E58-E4861399439E}" type="presOf" srcId="{DD03730D-1D53-4931-A3F7-7BAF0F4FC7B7}" destId="{55276E10-C417-4B67-AF92-0F9A07B87F86}" srcOrd="0" destOrd="0" presId="urn:microsoft.com/office/officeart/2005/8/layout/bProcess4"/>
    <dgm:cxn modelId="{035D2134-347B-4273-B153-A7C336729C1F}" srcId="{9B05B08D-1A96-4D8C-B592-249FAF6ED1EA}" destId="{EAA617C8-970A-4613-B4C6-3CED3B94AE5A}" srcOrd="10" destOrd="0" parTransId="{C48A04DE-FFD6-4ADA-8F60-C0916EE48060}" sibTransId="{9EFF3683-55AB-4D32-8685-985C14CDB8ED}"/>
    <dgm:cxn modelId="{1B1F1E86-8969-4637-92FE-D4A18E59944F}" type="presOf" srcId="{A1B09CA6-17C9-4ED2-93FA-B640DB9E68BA}" destId="{F626FC5A-1D27-49FB-9728-E0F667205049}" srcOrd="0" destOrd="0" presId="urn:microsoft.com/office/officeart/2005/8/layout/bProcess4"/>
    <dgm:cxn modelId="{2C6079A7-3C59-4FAB-A2C9-62A556E588E8}" srcId="{9B05B08D-1A96-4D8C-B592-249FAF6ED1EA}" destId="{ECD97CAF-BFB0-40D7-90BC-F2F8B03843AA}" srcOrd="4" destOrd="0" parTransId="{A66E2EDE-8E85-4656-B3D8-896862B2A178}" sibTransId="{9C66A20F-CD44-4155-8E1A-8C18032A3518}"/>
    <dgm:cxn modelId="{197D9E47-FDBE-4215-B5D2-3573067216C4}" type="presOf" srcId="{ABEBEFE4-3D2A-4E71-8FA9-1C4BBACA1265}" destId="{D941782E-D203-4655-B7EB-327C33DB3B30}" srcOrd="0" destOrd="0" presId="urn:microsoft.com/office/officeart/2005/8/layout/bProcess4"/>
    <dgm:cxn modelId="{B7B5474C-A721-469F-A9C4-1957B2123559}" type="presOf" srcId="{ECD97CAF-BFB0-40D7-90BC-F2F8B03843AA}" destId="{7AD758E1-A9BD-4279-83CB-955734E6E9B6}" srcOrd="0" destOrd="0" presId="urn:microsoft.com/office/officeart/2005/8/layout/bProcess4"/>
    <dgm:cxn modelId="{79224639-9130-4925-895F-CD26C7C6CE4B}" srcId="{9B05B08D-1A96-4D8C-B592-249FAF6ED1EA}" destId="{33FB48BC-7CD7-4D18-BE1B-6460F3AB9174}" srcOrd="2" destOrd="0" parTransId="{C6F385E2-3ACD-4E7C-A5F2-B7D9E10F6209}" sibTransId="{B2809C75-AF22-445C-A4C4-2634CEB6101B}"/>
    <dgm:cxn modelId="{25EE4D60-77A6-4E4E-9CC9-CB3F9D9CB981}" srcId="{9B05B08D-1A96-4D8C-B592-249FAF6ED1EA}" destId="{A1B09CA6-17C9-4ED2-93FA-B640DB9E68BA}" srcOrd="13" destOrd="0" parTransId="{78C8EFD4-405C-443A-8A74-9AFFB8B5306C}" sibTransId="{CA5DDF2A-5648-4B2C-85B8-CD1F1F014B4B}"/>
    <dgm:cxn modelId="{C52A9568-AD8B-47C5-A2F5-96D46156797B}" srcId="{9B05B08D-1A96-4D8C-B592-249FAF6ED1EA}" destId="{17A959AE-5AE4-43D5-BB8F-8EEB4EE9ED4D}" srcOrd="15" destOrd="0" parTransId="{DAAE4184-BB05-4AC3-B295-FD89DA514B8D}" sibTransId="{BC9C8BD7-3149-40A3-92A5-0ECC272563F8}"/>
    <dgm:cxn modelId="{879992ED-5D61-4366-9683-5CD63D56937A}" srcId="{9B05B08D-1A96-4D8C-B592-249FAF6ED1EA}" destId="{C0EBB35B-2CEE-4B35-A202-53FB211A0917}" srcOrd="6" destOrd="0" parTransId="{E968F53E-4E13-4244-864F-F6DADEF9E04E}" sibTransId="{DD03730D-1D53-4931-A3F7-7BAF0F4FC7B7}"/>
    <dgm:cxn modelId="{90A6CA8F-4563-4527-A425-89B004274381}" type="presOf" srcId="{E3916F84-FADA-4275-BCFD-966BFFC21B32}" destId="{60013345-AC32-46BE-A781-04193C6DCBD4}" srcOrd="0" destOrd="0" presId="urn:microsoft.com/office/officeart/2005/8/layout/bProcess4"/>
    <dgm:cxn modelId="{7624DDF7-E074-4F61-86F8-0D635CE716BB}" type="presOf" srcId="{265D55AD-1923-4518-A78F-2ADDB6745934}" destId="{16DD1DD2-3D88-4F39-B6D1-75A0A209E4F5}" srcOrd="0" destOrd="0" presId="urn:microsoft.com/office/officeart/2005/8/layout/bProcess4"/>
    <dgm:cxn modelId="{359B43EC-603D-460E-AF88-90753517560D}" type="presOf" srcId="{89DBBD60-883A-4F37-8D3A-DB5395B4D73D}" destId="{B0913DCC-C879-4966-B225-34E347FBF094}" srcOrd="0" destOrd="0" presId="urn:microsoft.com/office/officeart/2005/8/layout/bProcess4"/>
    <dgm:cxn modelId="{CA6F3016-AFC5-45B2-A82C-0064457CE2B2}" type="presOf" srcId="{CA5DDF2A-5648-4B2C-85B8-CD1F1F014B4B}" destId="{3CFD2193-A050-451F-99D4-7BAD549FEDBD}" srcOrd="0" destOrd="0" presId="urn:microsoft.com/office/officeart/2005/8/layout/bProcess4"/>
    <dgm:cxn modelId="{59B14EEF-5E2F-4838-BFD8-8FEA3768CB88}" type="presOf" srcId="{B767A16C-3620-4872-A32C-4A1723B5CFD0}" destId="{19718689-57A7-402F-BD13-3C8A6F2B88E0}" srcOrd="0" destOrd="0" presId="urn:microsoft.com/office/officeart/2005/8/layout/bProcess4"/>
    <dgm:cxn modelId="{80AF40A8-64F5-47C6-A369-D195628616CF}" type="presOf" srcId="{13074766-FAD8-4B61-BBBA-22D9E6558225}" destId="{EDC24F5D-62C4-4878-ABF5-1F6C137F37E2}" srcOrd="0" destOrd="0" presId="urn:microsoft.com/office/officeart/2005/8/layout/bProcess4"/>
    <dgm:cxn modelId="{CE662D7D-9C19-44E8-91F8-0E4F94555A55}" type="presOf" srcId="{BB654787-3206-42E2-BFE3-243BCF545412}" destId="{7EEAADDE-D404-4E3A-9711-BBCA133AD5B6}" srcOrd="0" destOrd="0" presId="urn:microsoft.com/office/officeart/2005/8/layout/bProcess4"/>
    <dgm:cxn modelId="{FA7AEEB2-E90F-4B81-90AD-97D39D1DF8C7}" srcId="{9B05B08D-1A96-4D8C-B592-249FAF6ED1EA}" destId="{9E52EEE1-E77B-4E8D-859B-D172C00F371D}" srcOrd="17" destOrd="0" parTransId="{1528626A-8861-4F1D-83BD-29127FA396E7}" sibTransId="{3A82A84A-73C4-45DF-B881-F0CF4553BB9D}"/>
    <dgm:cxn modelId="{0FD56DE3-3E9B-4839-B320-0EF7D0AE934C}" srcId="{9B05B08D-1A96-4D8C-B592-249FAF6ED1EA}" destId="{7EEB3831-9F5C-42EE-9540-E85A41C5291A}" srcOrd="9" destOrd="0" parTransId="{0DDACA2C-62EF-4B01-96D5-4CA62FE1A1B3}" sibTransId="{ABEBEFE4-3D2A-4E71-8FA9-1C4BBACA1265}"/>
    <dgm:cxn modelId="{998F5440-C6F0-4F1A-89DD-0AE345C667B1}" type="presParOf" srcId="{11053C52-578F-4B1C-A8E0-88D2B4146E11}" destId="{35ED0CE1-168C-49D7-A332-3B9D87CF11CA}" srcOrd="0" destOrd="0" presId="urn:microsoft.com/office/officeart/2005/8/layout/bProcess4"/>
    <dgm:cxn modelId="{F4B88784-9B27-45CE-94AB-F1B5CBBA8AF7}" type="presParOf" srcId="{35ED0CE1-168C-49D7-A332-3B9D87CF11CA}" destId="{E8610C7F-FA91-4AC7-AE71-0B084E9AF89C}" srcOrd="0" destOrd="0" presId="urn:microsoft.com/office/officeart/2005/8/layout/bProcess4"/>
    <dgm:cxn modelId="{C95D9B72-EBF3-4788-A8A9-327C96AD9466}" type="presParOf" srcId="{35ED0CE1-168C-49D7-A332-3B9D87CF11CA}" destId="{425E518E-A96D-4330-945E-044597BEC3B8}" srcOrd="1" destOrd="0" presId="urn:microsoft.com/office/officeart/2005/8/layout/bProcess4"/>
    <dgm:cxn modelId="{BB629B81-4349-4EBC-B680-63CC18B25576}" type="presParOf" srcId="{11053C52-578F-4B1C-A8E0-88D2B4146E11}" destId="{1CD17955-8C1A-4E24-8AD1-9054DAD34BC0}" srcOrd="1" destOrd="0" presId="urn:microsoft.com/office/officeart/2005/8/layout/bProcess4"/>
    <dgm:cxn modelId="{95B6F151-84DE-4C79-A472-DA4F9F16BCAC}" type="presParOf" srcId="{11053C52-578F-4B1C-A8E0-88D2B4146E11}" destId="{335D4232-6378-498F-B49B-A5681C2E6D45}" srcOrd="2" destOrd="0" presId="urn:microsoft.com/office/officeart/2005/8/layout/bProcess4"/>
    <dgm:cxn modelId="{875A7AC2-340F-4DAC-8891-062C4C8EF294}" type="presParOf" srcId="{335D4232-6378-498F-B49B-A5681C2E6D45}" destId="{FB873136-C5D3-483A-B1DD-A51F95F9C9F5}" srcOrd="0" destOrd="0" presId="urn:microsoft.com/office/officeart/2005/8/layout/bProcess4"/>
    <dgm:cxn modelId="{E262CF63-DF0E-4E23-A78E-D5E4C794518F}" type="presParOf" srcId="{335D4232-6378-498F-B49B-A5681C2E6D45}" destId="{9228DCBC-C8DA-4037-A014-5792BBD849DB}" srcOrd="1" destOrd="0" presId="urn:microsoft.com/office/officeart/2005/8/layout/bProcess4"/>
    <dgm:cxn modelId="{564C60DE-028C-4674-88A9-C748546989B1}" type="presParOf" srcId="{11053C52-578F-4B1C-A8E0-88D2B4146E11}" destId="{EDC24F5D-62C4-4878-ABF5-1F6C137F37E2}" srcOrd="3" destOrd="0" presId="urn:microsoft.com/office/officeart/2005/8/layout/bProcess4"/>
    <dgm:cxn modelId="{C7F67CE4-6F46-44EC-94C0-0708BB895DB2}" type="presParOf" srcId="{11053C52-578F-4B1C-A8E0-88D2B4146E11}" destId="{55219A2B-A6C7-45DE-81EA-F165CC37B7BC}" srcOrd="4" destOrd="0" presId="urn:microsoft.com/office/officeart/2005/8/layout/bProcess4"/>
    <dgm:cxn modelId="{52E252CC-B2CF-4353-BC14-05B092BE04B1}" type="presParOf" srcId="{55219A2B-A6C7-45DE-81EA-F165CC37B7BC}" destId="{FC4204F2-994C-44F5-95A0-F620304F6DCC}" srcOrd="0" destOrd="0" presId="urn:microsoft.com/office/officeart/2005/8/layout/bProcess4"/>
    <dgm:cxn modelId="{E80405D0-45E7-430A-862B-C88209FD8F1B}" type="presParOf" srcId="{55219A2B-A6C7-45DE-81EA-F165CC37B7BC}" destId="{634548F2-8C3E-4F8F-A5CD-DF26AA52B9F2}" srcOrd="1" destOrd="0" presId="urn:microsoft.com/office/officeart/2005/8/layout/bProcess4"/>
    <dgm:cxn modelId="{106BB8A5-32AF-47B4-AA4A-76B0E9689566}" type="presParOf" srcId="{11053C52-578F-4B1C-A8E0-88D2B4146E11}" destId="{7272771B-8DCF-44D2-A594-D92757C2AB9B}" srcOrd="5" destOrd="0" presId="urn:microsoft.com/office/officeart/2005/8/layout/bProcess4"/>
    <dgm:cxn modelId="{F3032571-99C5-4F73-A745-2738F913B1E6}" type="presParOf" srcId="{11053C52-578F-4B1C-A8E0-88D2B4146E11}" destId="{A2A7F7F9-74D5-4D11-9E7B-AA4CDC07CD58}" srcOrd="6" destOrd="0" presId="urn:microsoft.com/office/officeart/2005/8/layout/bProcess4"/>
    <dgm:cxn modelId="{E571068F-6FA0-4D7E-BC7D-39C3F64185DD}" type="presParOf" srcId="{A2A7F7F9-74D5-4D11-9E7B-AA4CDC07CD58}" destId="{B6793D9D-B0DC-457D-9262-3EC5B3F3D4AB}" srcOrd="0" destOrd="0" presId="urn:microsoft.com/office/officeart/2005/8/layout/bProcess4"/>
    <dgm:cxn modelId="{E4BFC91D-71D0-45B7-BDC4-42637F95BBF2}" type="presParOf" srcId="{A2A7F7F9-74D5-4D11-9E7B-AA4CDC07CD58}" destId="{584CD2A0-CC25-41AF-9033-2C9FE163B0DE}" srcOrd="1" destOrd="0" presId="urn:microsoft.com/office/officeart/2005/8/layout/bProcess4"/>
    <dgm:cxn modelId="{C3DC2F18-F7FE-43CB-BF94-8F2FB209EB00}" type="presParOf" srcId="{11053C52-578F-4B1C-A8E0-88D2B4146E11}" destId="{45D02B04-8652-4DE0-BF98-873DB364FAC7}" srcOrd="7" destOrd="0" presId="urn:microsoft.com/office/officeart/2005/8/layout/bProcess4"/>
    <dgm:cxn modelId="{28557422-9096-4973-9121-929AD7C7D791}" type="presParOf" srcId="{11053C52-578F-4B1C-A8E0-88D2B4146E11}" destId="{5E36C400-6F9D-45C8-8072-AEDF246EAEA4}" srcOrd="8" destOrd="0" presId="urn:microsoft.com/office/officeart/2005/8/layout/bProcess4"/>
    <dgm:cxn modelId="{CF6ABAF2-D280-4D74-946E-D18F58E5E077}" type="presParOf" srcId="{5E36C400-6F9D-45C8-8072-AEDF246EAEA4}" destId="{B57B5DF5-A0B7-4EC9-B9C4-0794557BAB54}" srcOrd="0" destOrd="0" presId="urn:microsoft.com/office/officeart/2005/8/layout/bProcess4"/>
    <dgm:cxn modelId="{9E98DC3D-8D11-4139-93F1-C652636CD55C}" type="presParOf" srcId="{5E36C400-6F9D-45C8-8072-AEDF246EAEA4}" destId="{7AD758E1-A9BD-4279-83CB-955734E6E9B6}" srcOrd="1" destOrd="0" presId="urn:microsoft.com/office/officeart/2005/8/layout/bProcess4"/>
    <dgm:cxn modelId="{5F00AF9A-AE8C-4F44-B142-02708C1CD7FC}" type="presParOf" srcId="{11053C52-578F-4B1C-A8E0-88D2B4146E11}" destId="{87737BC4-2408-46BE-98AA-D4B241974AE7}" srcOrd="9" destOrd="0" presId="urn:microsoft.com/office/officeart/2005/8/layout/bProcess4"/>
    <dgm:cxn modelId="{6C0D4F14-2B0B-4C60-9F1A-611365133BAF}" type="presParOf" srcId="{11053C52-578F-4B1C-A8E0-88D2B4146E11}" destId="{69789D84-70CF-4C01-8AF9-6B32FB5F2FF0}" srcOrd="10" destOrd="0" presId="urn:microsoft.com/office/officeart/2005/8/layout/bProcess4"/>
    <dgm:cxn modelId="{7804B70E-A2BA-4594-84C6-308701BC36C8}" type="presParOf" srcId="{69789D84-70CF-4C01-8AF9-6B32FB5F2FF0}" destId="{37D7DB4A-398C-4441-8760-CA3186B5A082}" srcOrd="0" destOrd="0" presId="urn:microsoft.com/office/officeart/2005/8/layout/bProcess4"/>
    <dgm:cxn modelId="{8CBEE106-B638-4470-84DF-5B34F9C8665F}" type="presParOf" srcId="{69789D84-70CF-4C01-8AF9-6B32FB5F2FF0}" destId="{3569EA18-BCC7-442E-9739-AB632AF3E777}" srcOrd="1" destOrd="0" presId="urn:microsoft.com/office/officeart/2005/8/layout/bProcess4"/>
    <dgm:cxn modelId="{2E6C7193-977C-4661-9E01-BE941D55BE0D}" type="presParOf" srcId="{11053C52-578F-4B1C-A8E0-88D2B4146E11}" destId="{5A9C0F96-8D8B-428D-8887-56FBBE9AE492}" srcOrd="11" destOrd="0" presId="urn:microsoft.com/office/officeart/2005/8/layout/bProcess4"/>
    <dgm:cxn modelId="{C716CE82-5FAA-45A8-93AC-5CAB16D5529A}" type="presParOf" srcId="{11053C52-578F-4B1C-A8E0-88D2B4146E11}" destId="{0AD49990-0D29-4889-8234-3888B309EDB9}" srcOrd="12" destOrd="0" presId="urn:microsoft.com/office/officeart/2005/8/layout/bProcess4"/>
    <dgm:cxn modelId="{1E2AB3C2-77AE-4CEF-A72B-7F7C67E1D1AD}" type="presParOf" srcId="{0AD49990-0D29-4889-8234-3888B309EDB9}" destId="{09FAFE4B-D3B4-4511-9330-CC3C345662CD}" srcOrd="0" destOrd="0" presId="urn:microsoft.com/office/officeart/2005/8/layout/bProcess4"/>
    <dgm:cxn modelId="{ACC04266-2FB9-43D6-994B-3C84ADC87D6D}" type="presParOf" srcId="{0AD49990-0D29-4889-8234-3888B309EDB9}" destId="{CC7EF09C-8997-48BF-A613-BFE7E5193E64}" srcOrd="1" destOrd="0" presId="urn:microsoft.com/office/officeart/2005/8/layout/bProcess4"/>
    <dgm:cxn modelId="{B75F3C67-CB6D-4F95-9FEB-9DE23961D773}" type="presParOf" srcId="{11053C52-578F-4B1C-A8E0-88D2B4146E11}" destId="{55276E10-C417-4B67-AF92-0F9A07B87F86}" srcOrd="13" destOrd="0" presId="urn:microsoft.com/office/officeart/2005/8/layout/bProcess4"/>
    <dgm:cxn modelId="{68620FC3-70E4-49CD-A222-525D9E82C047}" type="presParOf" srcId="{11053C52-578F-4B1C-A8E0-88D2B4146E11}" destId="{3211D655-A14C-4272-8D08-E3EB189A7931}" srcOrd="14" destOrd="0" presId="urn:microsoft.com/office/officeart/2005/8/layout/bProcess4"/>
    <dgm:cxn modelId="{98E99E06-5C89-4B83-86B7-9830526EEB02}" type="presParOf" srcId="{3211D655-A14C-4272-8D08-E3EB189A7931}" destId="{8B1C3EA9-C492-4F88-B172-96AB253CFA3B}" srcOrd="0" destOrd="0" presId="urn:microsoft.com/office/officeart/2005/8/layout/bProcess4"/>
    <dgm:cxn modelId="{C00CD2BB-74A8-4DD3-9C39-8D45CD4B2A67}" type="presParOf" srcId="{3211D655-A14C-4272-8D08-E3EB189A7931}" destId="{ADA1E1F7-9D04-4AA6-8CBC-796BF654440A}" srcOrd="1" destOrd="0" presId="urn:microsoft.com/office/officeart/2005/8/layout/bProcess4"/>
    <dgm:cxn modelId="{02B1233B-E09A-4DFD-BBCD-11B9F6142049}" type="presParOf" srcId="{11053C52-578F-4B1C-A8E0-88D2B4146E11}" destId="{3FADF340-CCEE-4075-8288-E385EC90045A}" srcOrd="15" destOrd="0" presId="urn:microsoft.com/office/officeart/2005/8/layout/bProcess4"/>
    <dgm:cxn modelId="{A0148F84-20EE-4774-A550-1893D28546B9}" type="presParOf" srcId="{11053C52-578F-4B1C-A8E0-88D2B4146E11}" destId="{8FB2805D-6705-4731-8C42-544C94A95007}" srcOrd="16" destOrd="0" presId="urn:microsoft.com/office/officeart/2005/8/layout/bProcess4"/>
    <dgm:cxn modelId="{E8E2EBD0-E980-4E7F-AB46-8737C1DAD8C6}" type="presParOf" srcId="{8FB2805D-6705-4731-8C42-544C94A95007}" destId="{ABBE4ABC-1942-40B2-BFBD-2C9EB6FFBA12}" srcOrd="0" destOrd="0" presId="urn:microsoft.com/office/officeart/2005/8/layout/bProcess4"/>
    <dgm:cxn modelId="{A2132AC0-B845-4A0B-83F9-6F44D0F926E3}" type="presParOf" srcId="{8FB2805D-6705-4731-8C42-544C94A95007}" destId="{C9666CCD-E622-4136-B233-BB2D94573B1A}" srcOrd="1" destOrd="0" presId="urn:microsoft.com/office/officeart/2005/8/layout/bProcess4"/>
    <dgm:cxn modelId="{3590EDB8-FDAF-41AE-A95C-726706E6FD68}" type="presParOf" srcId="{11053C52-578F-4B1C-A8E0-88D2B4146E11}" destId="{60013345-AC32-46BE-A781-04193C6DCBD4}" srcOrd="17" destOrd="0" presId="urn:microsoft.com/office/officeart/2005/8/layout/bProcess4"/>
    <dgm:cxn modelId="{223342D0-AE12-4684-B0D9-E7B99FE44033}" type="presParOf" srcId="{11053C52-578F-4B1C-A8E0-88D2B4146E11}" destId="{F6497E1E-4456-4467-8A78-B6BDEA35BF28}" srcOrd="18" destOrd="0" presId="urn:microsoft.com/office/officeart/2005/8/layout/bProcess4"/>
    <dgm:cxn modelId="{EB7F0978-7869-405C-84F6-1F8229FFDBF5}" type="presParOf" srcId="{F6497E1E-4456-4467-8A78-B6BDEA35BF28}" destId="{35BBD90A-8DD5-412A-8702-0EC4959F5504}" srcOrd="0" destOrd="0" presId="urn:microsoft.com/office/officeart/2005/8/layout/bProcess4"/>
    <dgm:cxn modelId="{2F7D1A69-7F9D-4745-A38A-80EF07A45670}" type="presParOf" srcId="{F6497E1E-4456-4467-8A78-B6BDEA35BF28}" destId="{6943940F-4D9A-4916-99A2-BAB0FD614F9F}" srcOrd="1" destOrd="0" presId="urn:microsoft.com/office/officeart/2005/8/layout/bProcess4"/>
    <dgm:cxn modelId="{B4B80FC7-398F-4BAB-A5F2-4C4476AF32C0}" type="presParOf" srcId="{11053C52-578F-4B1C-A8E0-88D2B4146E11}" destId="{D941782E-D203-4655-B7EB-327C33DB3B30}" srcOrd="19" destOrd="0" presId="urn:microsoft.com/office/officeart/2005/8/layout/bProcess4"/>
    <dgm:cxn modelId="{43FE0A91-4977-4291-A965-F7BA720F5D23}" type="presParOf" srcId="{11053C52-578F-4B1C-A8E0-88D2B4146E11}" destId="{A67A7AE2-2234-4EAB-A14E-6540F3C689A2}" srcOrd="20" destOrd="0" presId="urn:microsoft.com/office/officeart/2005/8/layout/bProcess4"/>
    <dgm:cxn modelId="{DE774A58-AB23-4D8C-B4CC-CC3A301ACFA6}" type="presParOf" srcId="{A67A7AE2-2234-4EAB-A14E-6540F3C689A2}" destId="{2CC3C4DA-A7C7-4333-BFE2-06E0E7964FFD}" srcOrd="0" destOrd="0" presId="urn:microsoft.com/office/officeart/2005/8/layout/bProcess4"/>
    <dgm:cxn modelId="{8D8EF272-3B82-4EE2-9227-128E7EAF27EB}" type="presParOf" srcId="{A67A7AE2-2234-4EAB-A14E-6540F3C689A2}" destId="{6D54D923-549D-45D6-B695-B8466F4C3AA3}" srcOrd="1" destOrd="0" presId="urn:microsoft.com/office/officeart/2005/8/layout/bProcess4"/>
    <dgm:cxn modelId="{80191A37-89E4-4F33-9EC6-6607CBC154F9}" type="presParOf" srcId="{11053C52-578F-4B1C-A8E0-88D2B4146E11}" destId="{7C200BDE-6B46-4206-9FF5-C2AAD34A4229}" srcOrd="21" destOrd="0" presId="urn:microsoft.com/office/officeart/2005/8/layout/bProcess4"/>
    <dgm:cxn modelId="{9DFE5CCB-4D1F-4360-9690-AC044B439A0A}" type="presParOf" srcId="{11053C52-578F-4B1C-A8E0-88D2B4146E11}" destId="{BE71E708-2650-4C03-9534-1B82299DD4F5}" srcOrd="22" destOrd="0" presId="urn:microsoft.com/office/officeart/2005/8/layout/bProcess4"/>
    <dgm:cxn modelId="{CE4F103E-AA3E-45A1-B89C-E85CEDC60651}" type="presParOf" srcId="{BE71E708-2650-4C03-9534-1B82299DD4F5}" destId="{E5011E69-8289-441F-A804-620B7374968B}" srcOrd="0" destOrd="0" presId="urn:microsoft.com/office/officeart/2005/8/layout/bProcess4"/>
    <dgm:cxn modelId="{735D542D-FB5C-4245-8906-7231ED75D3EF}" type="presParOf" srcId="{BE71E708-2650-4C03-9534-1B82299DD4F5}" destId="{8BC22FA9-F70B-43A5-8F79-0F41CD251138}" srcOrd="1" destOrd="0" presId="urn:microsoft.com/office/officeart/2005/8/layout/bProcess4"/>
    <dgm:cxn modelId="{36E25F23-446A-4616-B61A-7C8A98D89CA3}" type="presParOf" srcId="{11053C52-578F-4B1C-A8E0-88D2B4146E11}" destId="{7EEAADDE-D404-4E3A-9711-BBCA133AD5B6}" srcOrd="23" destOrd="0" presId="urn:microsoft.com/office/officeart/2005/8/layout/bProcess4"/>
    <dgm:cxn modelId="{3924D935-245C-40F3-A66C-B8723D2B792F}" type="presParOf" srcId="{11053C52-578F-4B1C-A8E0-88D2B4146E11}" destId="{54DEB447-CA86-48B5-88AC-CCB6003E8474}" srcOrd="24" destOrd="0" presId="urn:microsoft.com/office/officeart/2005/8/layout/bProcess4"/>
    <dgm:cxn modelId="{FDC446F9-BFC5-49A1-B898-37D7CC77EF1E}" type="presParOf" srcId="{54DEB447-CA86-48B5-88AC-CCB6003E8474}" destId="{B0DB79C5-FDC6-4532-8D7B-7AB86BB60D69}" srcOrd="0" destOrd="0" presId="urn:microsoft.com/office/officeart/2005/8/layout/bProcess4"/>
    <dgm:cxn modelId="{263BD83D-7C46-4CAE-A1E4-1518B9E77FEF}" type="presParOf" srcId="{54DEB447-CA86-48B5-88AC-CCB6003E8474}" destId="{7FE30F39-D441-4B0D-85B9-4932D431DFE8}" srcOrd="1" destOrd="0" presId="urn:microsoft.com/office/officeart/2005/8/layout/bProcess4"/>
    <dgm:cxn modelId="{7A08CCC5-5B04-4A80-BE83-9F6FBBA816A2}" type="presParOf" srcId="{11053C52-578F-4B1C-A8E0-88D2B4146E11}" destId="{47E65482-74ED-4F3A-A426-CCE49F479E1F}" srcOrd="25" destOrd="0" presId="urn:microsoft.com/office/officeart/2005/8/layout/bProcess4"/>
    <dgm:cxn modelId="{3098A6C9-0230-4A1D-924C-4D4D93602AE4}" type="presParOf" srcId="{11053C52-578F-4B1C-A8E0-88D2B4146E11}" destId="{AA2FBEB1-495F-4EE8-A04C-61D05EBE349E}" srcOrd="26" destOrd="0" presId="urn:microsoft.com/office/officeart/2005/8/layout/bProcess4"/>
    <dgm:cxn modelId="{ED7928A7-6EC8-40B3-B412-19E0A34063F5}" type="presParOf" srcId="{AA2FBEB1-495F-4EE8-A04C-61D05EBE349E}" destId="{C54192CC-98DE-4053-AE87-C088A662C538}" srcOrd="0" destOrd="0" presId="urn:microsoft.com/office/officeart/2005/8/layout/bProcess4"/>
    <dgm:cxn modelId="{1EE1C57F-B2D0-46F3-9E4C-37E2E1582DB4}" type="presParOf" srcId="{AA2FBEB1-495F-4EE8-A04C-61D05EBE349E}" destId="{F626FC5A-1D27-49FB-9728-E0F667205049}" srcOrd="1" destOrd="0" presId="urn:microsoft.com/office/officeart/2005/8/layout/bProcess4"/>
    <dgm:cxn modelId="{1E75DA15-A8B5-4D36-8E1D-76D04B8323CD}" type="presParOf" srcId="{11053C52-578F-4B1C-A8E0-88D2B4146E11}" destId="{3CFD2193-A050-451F-99D4-7BAD549FEDBD}" srcOrd="27" destOrd="0" presId="urn:microsoft.com/office/officeart/2005/8/layout/bProcess4"/>
    <dgm:cxn modelId="{DD179ED8-6F21-4775-9121-75EB276049F1}" type="presParOf" srcId="{11053C52-578F-4B1C-A8E0-88D2B4146E11}" destId="{55E549ED-047B-4518-B424-3827B2439B97}" srcOrd="28" destOrd="0" presId="urn:microsoft.com/office/officeart/2005/8/layout/bProcess4"/>
    <dgm:cxn modelId="{A88BC2CF-0CC4-42F2-A3F5-B7CDCE76B830}" type="presParOf" srcId="{55E549ED-047B-4518-B424-3827B2439B97}" destId="{9D434B5E-B32D-4B70-8EF6-586C06A0290F}" srcOrd="0" destOrd="0" presId="urn:microsoft.com/office/officeart/2005/8/layout/bProcess4"/>
    <dgm:cxn modelId="{1E877466-7E50-4CD5-9B6E-58DF59D39263}" type="presParOf" srcId="{55E549ED-047B-4518-B424-3827B2439B97}" destId="{16DD1DD2-3D88-4F39-B6D1-75A0A209E4F5}" srcOrd="1" destOrd="0" presId="urn:microsoft.com/office/officeart/2005/8/layout/bProcess4"/>
    <dgm:cxn modelId="{8108BDC3-2C3C-4143-B35D-14DE5F514B5A}" type="presParOf" srcId="{11053C52-578F-4B1C-A8E0-88D2B4146E11}" destId="{D754FDBC-3E33-415C-A1F3-2F5925D34123}" srcOrd="29" destOrd="0" presId="urn:microsoft.com/office/officeart/2005/8/layout/bProcess4"/>
    <dgm:cxn modelId="{323C1413-C98B-4A80-B961-B10760AEF9BA}" type="presParOf" srcId="{11053C52-578F-4B1C-A8E0-88D2B4146E11}" destId="{72E7C4A8-3161-4B8B-A73B-5197217B79C0}" srcOrd="30" destOrd="0" presId="urn:microsoft.com/office/officeart/2005/8/layout/bProcess4"/>
    <dgm:cxn modelId="{5D279638-220D-4590-901E-F5920D86F166}" type="presParOf" srcId="{72E7C4A8-3161-4B8B-A73B-5197217B79C0}" destId="{D1405209-700C-40C3-9DC6-99E80ADAB9EA}" srcOrd="0" destOrd="0" presId="urn:microsoft.com/office/officeart/2005/8/layout/bProcess4"/>
    <dgm:cxn modelId="{36325892-B618-40ED-BCD1-CBFFC5C4CE50}" type="presParOf" srcId="{72E7C4A8-3161-4B8B-A73B-5197217B79C0}" destId="{284C708A-ACF2-4729-9160-8826D71AA339}" srcOrd="1" destOrd="0" presId="urn:microsoft.com/office/officeart/2005/8/layout/bProcess4"/>
    <dgm:cxn modelId="{0CCB045A-0264-481E-9767-267A47F2764B}" type="presParOf" srcId="{11053C52-578F-4B1C-A8E0-88D2B4146E11}" destId="{CAB43DF9-D6F8-4F2B-A881-9EC2FC43B78D}" srcOrd="31" destOrd="0" presId="urn:microsoft.com/office/officeart/2005/8/layout/bProcess4"/>
    <dgm:cxn modelId="{198B1C5A-FCCD-4C7E-A64C-6CD422C417F5}" type="presParOf" srcId="{11053C52-578F-4B1C-A8E0-88D2B4146E11}" destId="{D79F8196-A8C1-4023-B241-728C4B7B3963}" srcOrd="32" destOrd="0" presId="urn:microsoft.com/office/officeart/2005/8/layout/bProcess4"/>
    <dgm:cxn modelId="{F2C2235C-D41A-4DC2-BD0A-A71478C2FBF4}" type="presParOf" srcId="{D79F8196-A8C1-4023-B241-728C4B7B3963}" destId="{EE9E248D-24F7-4D9B-AAE5-D53537AC2477}" srcOrd="0" destOrd="0" presId="urn:microsoft.com/office/officeart/2005/8/layout/bProcess4"/>
    <dgm:cxn modelId="{E67DB09A-A3C0-42B0-B28A-43396B9E144E}" type="presParOf" srcId="{D79F8196-A8C1-4023-B241-728C4B7B3963}" destId="{F63F0CFC-465A-4E65-9CE4-777A9739DD69}" srcOrd="1" destOrd="0" presId="urn:microsoft.com/office/officeart/2005/8/layout/bProcess4"/>
    <dgm:cxn modelId="{87D0B115-174B-4CE4-A963-5223037C8314}" type="presParOf" srcId="{11053C52-578F-4B1C-A8E0-88D2B4146E11}" destId="{19718689-57A7-402F-BD13-3C8A6F2B88E0}" srcOrd="33" destOrd="0" presId="urn:microsoft.com/office/officeart/2005/8/layout/bProcess4"/>
    <dgm:cxn modelId="{DBFF90EC-2341-427E-A078-CF89D8735001}" type="presParOf" srcId="{11053C52-578F-4B1C-A8E0-88D2B4146E11}" destId="{3CFD9D45-42C4-4F46-BD82-B6BE89D753B7}" srcOrd="34" destOrd="0" presId="urn:microsoft.com/office/officeart/2005/8/layout/bProcess4"/>
    <dgm:cxn modelId="{C36B0FD1-1D48-4344-97F2-CC538B337BE4}" type="presParOf" srcId="{3CFD9D45-42C4-4F46-BD82-B6BE89D753B7}" destId="{CB0B1894-8495-46B5-8129-6E6C68C59582}" srcOrd="0" destOrd="0" presId="urn:microsoft.com/office/officeart/2005/8/layout/bProcess4"/>
    <dgm:cxn modelId="{1F16BFC9-7162-4A53-B555-FA9261C1B877}" type="presParOf" srcId="{3CFD9D45-42C4-4F46-BD82-B6BE89D753B7}" destId="{6855CDDA-5012-4100-BC5C-D1E34972DEB2}" srcOrd="1" destOrd="0" presId="urn:microsoft.com/office/officeart/2005/8/layout/bProcess4"/>
    <dgm:cxn modelId="{66E23409-B12D-4C7C-B806-3F704957A0E7}" type="presParOf" srcId="{11053C52-578F-4B1C-A8E0-88D2B4146E11}" destId="{D429D33B-9707-4FA3-85E7-AEEF4E476747}" srcOrd="35" destOrd="0" presId="urn:microsoft.com/office/officeart/2005/8/layout/bProcess4"/>
    <dgm:cxn modelId="{2872715A-7A23-409A-ABF3-7D007D64FDBB}" type="presParOf" srcId="{11053C52-578F-4B1C-A8E0-88D2B4146E11}" destId="{9BF28DBF-384A-4689-AAB4-A5CF62BABE60}" srcOrd="36" destOrd="0" presId="urn:microsoft.com/office/officeart/2005/8/layout/bProcess4"/>
    <dgm:cxn modelId="{D06EBC45-11CC-4C82-AE8C-ADF11A48D52C}" type="presParOf" srcId="{9BF28DBF-384A-4689-AAB4-A5CF62BABE60}" destId="{09ED172D-A11F-4CE5-A543-2DA52F1290E6}" srcOrd="0" destOrd="0" presId="urn:microsoft.com/office/officeart/2005/8/layout/bProcess4"/>
    <dgm:cxn modelId="{2E68032D-D18F-41B1-9896-EDF138FAE3FA}" type="presParOf" srcId="{9BF28DBF-384A-4689-AAB4-A5CF62BABE60}" destId="{C3047FA5-E111-4189-B2B5-6E94FA4CF514}" srcOrd="1" destOrd="0" presId="urn:microsoft.com/office/officeart/2005/8/layout/bProcess4"/>
    <dgm:cxn modelId="{D7881394-4310-4037-9CF9-537D9B399666}" type="presParOf" srcId="{11053C52-578F-4B1C-A8E0-88D2B4146E11}" destId="{E4E03DC8-6D54-4EE1-90CC-55B6EDD8948C}" srcOrd="37" destOrd="0" presId="urn:microsoft.com/office/officeart/2005/8/layout/bProcess4"/>
    <dgm:cxn modelId="{64961A73-A746-442C-8D11-2F0EFF363B40}" type="presParOf" srcId="{11053C52-578F-4B1C-A8E0-88D2B4146E11}" destId="{B0EFA49B-E328-40CF-AC6D-EB54D3471BAE}" srcOrd="38" destOrd="0" presId="urn:microsoft.com/office/officeart/2005/8/layout/bProcess4"/>
    <dgm:cxn modelId="{22883E64-FFA5-4542-89BA-EE7EEBEB6199}" type="presParOf" srcId="{B0EFA49B-E328-40CF-AC6D-EB54D3471BAE}" destId="{EB0C1F5F-3BBA-4B9B-907E-0B75E04BC6C3}" srcOrd="0" destOrd="0" presId="urn:microsoft.com/office/officeart/2005/8/layout/bProcess4"/>
    <dgm:cxn modelId="{EE414074-AF21-40B2-B5FD-43C3B07D57D3}" type="presParOf" srcId="{B0EFA49B-E328-40CF-AC6D-EB54D3471BAE}" destId="{B0913DCC-C879-4966-B225-34E347FBF094}"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88E62F-2DD3-4DBC-AD6C-0EA01DBCDCB9}"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IN"/>
        </a:p>
      </dgm:t>
    </dgm:pt>
    <dgm:pt modelId="{B458CDC3-F55B-4F37-928A-4D56F77AF07A}">
      <dgm:prSet phldrT="[Text]"/>
      <dgm:spPr>
        <a:solidFill>
          <a:schemeClr val="tx1"/>
        </a:solidFill>
      </dgm:spPr>
      <dgm:t>
        <a:bodyPr/>
        <a:lstStyle/>
        <a:p>
          <a:r>
            <a:rPr lang="en-US" b="1" dirty="0" smtClean="0">
              <a:latin typeface="Times New Roman" pitchFamily="18" charset="0"/>
              <a:cs typeface="Times New Roman" pitchFamily="18" charset="0"/>
            </a:rPr>
            <a:t>Response</a:t>
          </a:r>
          <a:endParaRPr lang="en-IN" b="1" dirty="0">
            <a:latin typeface="Times New Roman" pitchFamily="18" charset="0"/>
            <a:cs typeface="Times New Roman" pitchFamily="18" charset="0"/>
          </a:endParaRPr>
        </a:p>
      </dgm:t>
    </dgm:pt>
    <dgm:pt modelId="{F775300E-853D-4654-9F64-7570CE8C3A68}" type="parTrans" cxnId="{A0001F76-4364-4CBD-BF29-151DA8D86997}">
      <dgm:prSet/>
      <dgm:spPr/>
      <dgm:t>
        <a:bodyPr/>
        <a:lstStyle/>
        <a:p>
          <a:endParaRPr lang="en-IN"/>
        </a:p>
      </dgm:t>
    </dgm:pt>
    <dgm:pt modelId="{3A00C70A-E2F7-408E-9C44-A5314E624FD8}" type="sibTrans" cxnId="{A0001F76-4364-4CBD-BF29-151DA8D86997}">
      <dgm:prSet/>
      <dgm:spPr/>
      <dgm:t>
        <a:bodyPr/>
        <a:lstStyle/>
        <a:p>
          <a:endParaRPr lang="en-IN"/>
        </a:p>
      </dgm:t>
    </dgm:pt>
    <dgm:pt modelId="{A47650D3-3915-4E2C-89B7-CD75ECC44A36}">
      <dgm:prSet phldrT="[Text]" custT="1"/>
      <dgm:spPr/>
      <dgm:t>
        <a:bodyPr/>
        <a:lstStyle/>
        <a:p>
          <a:r>
            <a:rPr lang="en-US" sz="1800" b="1" dirty="0" smtClean="0">
              <a:latin typeface="Times New Roman" pitchFamily="18" charset="0"/>
              <a:cs typeface="Times New Roman" pitchFamily="18" charset="0"/>
            </a:rPr>
            <a:t>Labels</a:t>
          </a:r>
          <a:endParaRPr lang="en-IN" sz="1800" b="1" dirty="0">
            <a:latin typeface="Times New Roman" pitchFamily="18" charset="0"/>
            <a:cs typeface="Times New Roman" pitchFamily="18" charset="0"/>
          </a:endParaRPr>
        </a:p>
      </dgm:t>
    </dgm:pt>
    <dgm:pt modelId="{C794B263-8C2A-4FA3-930D-48B68F6FBBB1}" type="parTrans" cxnId="{96E2E9D3-421E-4FE4-B970-C47E7C9270EA}">
      <dgm:prSet/>
      <dgm:spPr/>
      <dgm:t>
        <a:bodyPr/>
        <a:lstStyle/>
        <a:p>
          <a:endParaRPr lang="en-IN"/>
        </a:p>
      </dgm:t>
    </dgm:pt>
    <dgm:pt modelId="{BA912AFC-7A3E-44C1-90AF-C5FD8131830A}" type="sibTrans" cxnId="{96E2E9D3-421E-4FE4-B970-C47E7C9270EA}">
      <dgm:prSet/>
      <dgm:spPr/>
      <dgm:t>
        <a:bodyPr/>
        <a:lstStyle/>
        <a:p>
          <a:endParaRPr lang="en-IN"/>
        </a:p>
      </dgm:t>
    </dgm:pt>
    <dgm:pt modelId="{51B9C099-30B5-4F74-84FB-A1CA947B36CE}">
      <dgm:prSet phldrT="[Text]" custT="1"/>
      <dgm:spPr/>
      <dgm:t>
        <a:bodyPr/>
        <a:lstStyle/>
        <a:p>
          <a:r>
            <a:rPr lang="en-US" sz="3100" b="1" dirty="0" smtClean="0">
              <a:latin typeface="Times New Roman" pitchFamily="18" charset="0"/>
              <a:cs typeface="Times New Roman" pitchFamily="18" charset="0"/>
            </a:rPr>
            <a:t>No</a:t>
          </a:r>
          <a:endParaRPr lang="en-IN" sz="3100" b="1" dirty="0">
            <a:latin typeface="Times New Roman" pitchFamily="18" charset="0"/>
            <a:cs typeface="Times New Roman" pitchFamily="18" charset="0"/>
          </a:endParaRPr>
        </a:p>
      </dgm:t>
    </dgm:pt>
    <dgm:pt modelId="{85AC7E8D-2279-484F-8778-AA5E6CFF9E76}" type="parTrans" cxnId="{0CD71A7A-0A34-4F4D-9B2C-760A54657006}">
      <dgm:prSet/>
      <dgm:spPr/>
      <dgm:t>
        <a:bodyPr/>
        <a:lstStyle/>
        <a:p>
          <a:endParaRPr lang="en-IN"/>
        </a:p>
      </dgm:t>
    </dgm:pt>
    <dgm:pt modelId="{1EDBF716-D398-42E3-BB68-5546169ABEA5}" type="sibTrans" cxnId="{0CD71A7A-0A34-4F4D-9B2C-760A54657006}">
      <dgm:prSet/>
      <dgm:spPr/>
      <dgm:t>
        <a:bodyPr/>
        <a:lstStyle/>
        <a:p>
          <a:endParaRPr lang="en-IN"/>
        </a:p>
      </dgm:t>
    </dgm:pt>
    <dgm:pt modelId="{A99239DC-3F67-43E3-B688-9629F18BCC90}">
      <dgm:prSet phldrT="[Text]"/>
      <dgm:spPr/>
      <dgm:t>
        <a:bodyPr/>
        <a:lstStyle/>
        <a:p>
          <a:r>
            <a:rPr lang="en-US" b="1" dirty="0" smtClean="0">
              <a:latin typeface="Times New Roman" pitchFamily="18" charset="0"/>
              <a:cs typeface="Times New Roman" pitchFamily="18" charset="0"/>
            </a:rPr>
            <a:t>Yes</a:t>
          </a:r>
          <a:endParaRPr lang="en-IN" b="1" dirty="0">
            <a:latin typeface="Times New Roman" pitchFamily="18" charset="0"/>
            <a:cs typeface="Times New Roman" pitchFamily="18" charset="0"/>
          </a:endParaRPr>
        </a:p>
      </dgm:t>
    </dgm:pt>
    <dgm:pt modelId="{8F147047-A0F2-4CB4-B670-0016E88EA184}" type="parTrans" cxnId="{0807C27A-05A2-49DC-AA3D-F582AC53AAF0}">
      <dgm:prSet/>
      <dgm:spPr/>
      <dgm:t>
        <a:bodyPr/>
        <a:lstStyle/>
        <a:p>
          <a:endParaRPr lang="en-IN"/>
        </a:p>
      </dgm:t>
    </dgm:pt>
    <dgm:pt modelId="{D3961E77-59FC-46BD-967B-DE62DF574166}" type="sibTrans" cxnId="{0807C27A-05A2-49DC-AA3D-F582AC53AAF0}">
      <dgm:prSet/>
      <dgm:spPr/>
      <dgm:t>
        <a:bodyPr/>
        <a:lstStyle/>
        <a:p>
          <a:endParaRPr lang="en-IN"/>
        </a:p>
      </dgm:t>
    </dgm:pt>
    <dgm:pt modelId="{B29F3794-B29B-4BA8-9072-4E06BC30C717}" type="pres">
      <dgm:prSet presAssocID="{D688E62F-2DD3-4DBC-AD6C-0EA01DBCDCB9}" presName="Name0" presStyleCnt="0">
        <dgm:presLayoutVars>
          <dgm:chMax val="1"/>
          <dgm:chPref val="1"/>
          <dgm:dir/>
          <dgm:animOne val="branch"/>
          <dgm:animLvl val="lvl"/>
        </dgm:presLayoutVars>
      </dgm:prSet>
      <dgm:spPr/>
      <dgm:t>
        <a:bodyPr/>
        <a:lstStyle/>
        <a:p>
          <a:endParaRPr lang="en-IN"/>
        </a:p>
      </dgm:t>
    </dgm:pt>
    <dgm:pt modelId="{DFB3F7B4-9FEA-4A6D-8C60-CE29B43A81FE}" type="pres">
      <dgm:prSet presAssocID="{B458CDC3-F55B-4F37-928A-4D56F77AF07A}" presName="singleCycle" presStyleCnt="0"/>
      <dgm:spPr/>
    </dgm:pt>
    <dgm:pt modelId="{0CD6A356-6881-4A0A-9EDE-A701B7276CEA}" type="pres">
      <dgm:prSet presAssocID="{B458CDC3-F55B-4F37-928A-4D56F77AF07A}" presName="singleCenter" presStyleLbl="node1" presStyleIdx="0" presStyleCnt="4">
        <dgm:presLayoutVars>
          <dgm:chMax val="7"/>
          <dgm:chPref val="7"/>
        </dgm:presLayoutVars>
      </dgm:prSet>
      <dgm:spPr/>
      <dgm:t>
        <a:bodyPr/>
        <a:lstStyle/>
        <a:p>
          <a:endParaRPr lang="en-IN"/>
        </a:p>
      </dgm:t>
    </dgm:pt>
    <dgm:pt modelId="{2CD53CCD-E282-415F-B9CB-A0758AAB9F4A}" type="pres">
      <dgm:prSet presAssocID="{C794B263-8C2A-4FA3-930D-48B68F6FBBB1}" presName="Name56" presStyleLbl="parChTrans1D2" presStyleIdx="0" presStyleCnt="3"/>
      <dgm:spPr/>
      <dgm:t>
        <a:bodyPr/>
        <a:lstStyle/>
        <a:p>
          <a:endParaRPr lang="en-IN"/>
        </a:p>
      </dgm:t>
    </dgm:pt>
    <dgm:pt modelId="{8760A3F9-109F-4E9A-BEAD-32EF94BE3699}" type="pres">
      <dgm:prSet presAssocID="{A47650D3-3915-4E2C-89B7-CD75ECC44A36}" presName="text0" presStyleLbl="node1" presStyleIdx="1" presStyleCnt="4" custScaleX="123412">
        <dgm:presLayoutVars>
          <dgm:bulletEnabled val="1"/>
        </dgm:presLayoutVars>
      </dgm:prSet>
      <dgm:spPr/>
      <dgm:t>
        <a:bodyPr/>
        <a:lstStyle/>
        <a:p>
          <a:endParaRPr lang="en-IN"/>
        </a:p>
      </dgm:t>
    </dgm:pt>
    <dgm:pt modelId="{2810CDA2-9E44-4D85-8BAC-C9F1F3768790}" type="pres">
      <dgm:prSet presAssocID="{85AC7E8D-2279-484F-8778-AA5E6CFF9E76}" presName="Name56" presStyleLbl="parChTrans1D2" presStyleIdx="1" presStyleCnt="3"/>
      <dgm:spPr/>
      <dgm:t>
        <a:bodyPr/>
        <a:lstStyle/>
        <a:p>
          <a:endParaRPr lang="en-IN"/>
        </a:p>
      </dgm:t>
    </dgm:pt>
    <dgm:pt modelId="{911CD098-5DD8-495D-B7FC-0231DC5CD6C7}" type="pres">
      <dgm:prSet presAssocID="{51B9C099-30B5-4F74-84FB-A1CA947B36CE}" presName="text0" presStyleLbl="node1" presStyleIdx="2" presStyleCnt="4">
        <dgm:presLayoutVars>
          <dgm:bulletEnabled val="1"/>
        </dgm:presLayoutVars>
      </dgm:prSet>
      <dgm:spPr/>
      <dgm:t>
        <a:bodyPr/>
        <a:lstStyle/>
        <a:p>
          <a:endParaRPr lang="en-IN"/>
        </a:p>
      </dgm:t>
    </dgm:pt>
    <dgm:pt modelId="{85A27F5C-2EAD-4C89-B2C7-28399819A6AC}" type="pres">
      <dgm:prSet presAssocID="{8F147047-A0F2-4CB4-B670-0016E88EA184}" presName="Name56" presStyleLbl="parChTrans1D2" presStyleIdx="2" presStyleCnt="3"/>
      <dgm:spPr/>
      <dgm:t>
        <a:bodyPr/>
        <a:lstStyle/>
        <a:p>
          <a:endParaRPr lang="en-IN"/>
        </a:p>
      </dgm:t>
    </dgm:pt>
    <dgm:pt modelId="{A81F3B01-7779-480C-8DDF-A92A5EB6B382}" type="pres">
      <dgm:prSet presAssocID="{A99239DC-3F67-43E3-B688-9629F18BCC90}" presName="text0" presStyleLbl="node1" presStyleIdx="3" presStyleCnt="4">
        <dgm:presLayoutVars>
          <dgm:bulletEnabled val="1"/>
        </dgm:presLayoutVars>
      </dgm:prSet>
      <dgm:spPr/>
      <dgm:t>
        <a:bodyPr/>
        <a:lstStyle/>
        <a:p>
          <a:endParaRPr lang="en-IN"/>
        </a:p>
      </dgm:t>
    </dgm:pt>
  </dgm:ptLst>
  <dgm:cxnLst>
    <dgm:cxn modelId="{8AC14AB5-10F0-40DA-B268-9FBCB01140B3}" type="presOf" srcId="{51B9C099-30B5-4F74-84FB-A1CA947B36CE}" destId="{911CD098-5DD8-495D-B7FC-0231DC5CD6C7}" srcOrd="0" destOrd="0" presId="urn:microsoft.com/office/officeart/2008/layout/RadialCluster"/>
    <dgm:cxn modelId="{A48C2812-60BB-4D3B-91A5-B27E17342378}" type="presOf" srcId="{D688E62F-2DD3-4DBC-AD6C-0EA01DBCDCB9}" destId="{B29F3794-B29B-4BA8-9072-4E06BC30C717}" srcOrd="0" destOrd="0" presId="urn:microsoft.com/office/officeart/2008/layout/RadialCluster"/>
    <dgm:cxn modelId="{96E2E9D3-421E-4FE4-B970-C47E7C9270EA}" srcId="{B458CDC3-F55B-4F37-928A-4D56F77AF07A}" destId="{A47650D3-3915-4E2C-89B7-CD75ECC44A36}" srcOrd="0" destOrd="0" parTransId="{C794B263-8C2A-4FA3-930D-48B68F6FBBB1}" sibTransId="{BA912AFC-7A3E-44C1-90AF-C5FD8131830A}"/>
    <dgm:cxn modelId="{D096CC6A-456E-4C3C-A133-0B02859FDB8F}" type="presOf" srcId="{A99239DC-3F67-43E3-B688-9629F18BCC90}" destId="{A81F3B01-7779-480C-8DDF-A92A5EB6B382}" srcOrd="0" destOrd="0" presId="urn:microsoft.com/office/officeart/2008/layout/RadialCluster"/>
    <dgm:cxn modelId="{0CD71A7A-0A34-4F4D-9B2C-760A54657006}" srcId="{B458CDC3-F55B-4F37-928A-4D56F77AF07A}" destId="{51B9C099-30B5-4F74-84FB-A1CA947B36CE}" srcOrd="1" destOrd="0" parTransId="{85AC7E8D-2279-484F-8778-AA5E6CFF9E76}" sibTransId="{1EDBF716-D398-42E3-BB68-5546169ABEA5}"/>
    <dgm:cxn modelId="{A0001F76-4364-4CBD-BF29-151DA8D86997}" srcId="{D688E62F-2DD3-4DBC-AD6C-0EA01DBCDCB9}" destId="{B458CDC3-F55B-4F37-928A-4D56F77AF07A}" srcOrd="0" destOrd="0" parTransId="{F775300E-853D-4654-9F64-7570CE8C3A68}" sibTransId="{3A00C70A-E2F7-408E-9C44-A5314E624FD8}"/>
    <dgm:cxn modelId="{31750BBA-E398-4048-9C69-D5E4B2A6DC5B}" type="presOf" srcId="{8F147047-A0F2-4CB4-B670-0016E88EA184}" destId="{85A27F5C-2EAD-4C89-B2C7-28399819A6AC}" srcOrd="0" destOrd="0" presId="urn:microsoft.com/office/officeart/2008/layout/RadialCluster"/>
    <dgm:cxn modelId="{205BA853-839B-40B3-A551-32050CD38F7E}" type="presOf" srcId="{85AC7E8D-2279-484F-8778-AA5E6CFF9E76}" destId="{2810CDA2-9E44-4D85-8BAC-C9F1F3768790}" srcOrd="0" destOrd="0" presId="urn:microsoft.com/office/officeart/2008/layout/RadialCluster"/>
    <dgm:cxn modelId="{46B801F2-BB72-40E6-BD50-E1746637663C}" type="presOf" srcId="{C794B263-8C2A-4FA3-930D-48B68F6FBBB1}" destId="{2CD53CCD-E282-415F-B9CB-A0758AAB9F4A}" srcOrd="0" destOrd="0" presId="urn:microsoft.com/office/officeart/2008/layout/RadialCluster"/>
    <dgm:cxn modelId="{84ECF7A3-BDB3-455D-9B26-B9D26C16E32F}" type="presOf" srcId="{A47650D3-3915-4E2C-89B7-CD75ECC44A36}" destId="{8760A3F9-109F-4E9A-BEAD-32EF94BE3699}" srcOrd="0" destOrd="0" presId="urn:microsoft.com/office/officeart/2008/layout/RadialCluster"/>
    <dgm:cxn modelId="{9B314007-60C9-455F-AB33-7D6B5986C75A}" type="presOf" srcId="{B458CDC3-F55B-4F37-928A-4D56F77AF07A}" destId="{0CD6A356-6881-4A0A-9EDE-A701B7276CEA}" srcOrd="0" destOrd="0" presId="urn:microsoft.com/office/officeart/2008/layout/RadialCluster"/>
    <dgm:cxn modelId="{0807C27A-05A2-49DC-AA3D-F582AC53AAF0}" srcId="{B458CDC3-F55B-4F37-928A-4D56F77AF07A}" destId="{A99239DC-3F67-43E3-B688-9629F18BCC90}" srcOrd="2" destOrd="0" parTransId="{8F147047-A0F2-4CB4-B670-0016E88EA184}" sibTransId="{D3961E77-59FC-46BD-967B-DE62DF574166}"/>
    <dgm:cxn modelId="{E8DC8055-60A9-4737-85EB-DFEABB0D3231}" type="presParOf" srcId="{B29F3794-B29B-4BA8-9072-4E06BC30C717}" destId="{DFB3F7B4-9FEA-4A6D-8C60-CE29B43A81FE}" srcOrd="0" destOrd="0" presId="urn:microsoft.com/office/officeart/2008/layout/RadialCluster"/>
    <dgm:cxn modelId="{BCF83FB1-B54D-470D-A7DA-90562362FD6E}" type="presParOf" srcId="{DFB3F7B4-9FEA-4A6D-8C60-CE29B43A81FE}" destId="{0CD6A356-6881-4A0A-9EDE-A701B7276CEA}" srcOrd="0" destOrd="0" presId="urn:microsoft.com/office/officeart/2008/layout/RadialCluster"/>
    <dgm:cxn modelId="{9C45B093-7FAB-40FE-8E49-ECAA779EAA7F}" type="presParOf" srcId="{DFB3F7B4-9FEA-4A6D-8C60-CE29B43A81FE}" destId="{2CD53CCD-E282-415F-B9CB-A0758AAB9F4A}" srcOrd="1" destOrd="0" presId="urn:microsoft.com/office/officeart/2008/layout/RadialCluster"/>
    <dgm:cxn modelId="{D52FA45D-6F0E-41F4-B9AC-CE5709080881}" type="presParOf" srcId="{DFB3F7B4-9FEA-4A6D-8C60-CE29B43A81FE}" destId="{8760A3F9-109F-4E9A-BEAD-32EF94BE3699}" srcOrd="2" destOrd="0" presId="urn:microsoft.com/office/officeart/2008/layout/RadialCluster"/>
    <dgm:cxn modelId="{4E452F60-9D4E-47E7-A47D-6AC3DB399017}" type="presParOf" srcId="{DFB3F7B4-9FEA-4A6D-8C60-CE29B43A81FE}" destId="{2810CDA2-9E44-4D85-8BAC-C9F1F3768790}" srcOrd="3" destOrd="0" presId="urn:microsoft.com/office/officeart/2008/layout/RadialCluster"/>
    <dgm:cxn modelId="{F01FE9D6-2488-4CC9-B54F-19C9E77FB303}" type="presParOf" srcId="{DFB3F7B4-9FEA-4A6D-8C60-CE29B43A81FE}" destId="{911CD098-5DD8-495D-B7FC-0231DC5CD6C7}" srcOrd="4" destOrd="0" presId="urn:microsoft.com/office/officeart/2008/layout/RadialCluster"/>
    <dgm:cxn modelId="{A87E61F7-3442-4D48-9CB0-2EAB6B7DA13D}" type="presParOf" srcId="{DFB3F7B4-9FEA-4A6D-8C60-CE29B43A81FE}" destId="{85A27F5C-2EAD-4C89-B2C7-28399819A6AC}" srcOrd="5" destOrd="0" presId="urn:microsoft.com/office/officeart/2008/layout/RadialCluster"/>
    <dgm:cxn modelId="{BA6A76FF-5C73-4F70-B277-5D0BECF05C1B}" type="presParOf" srcId="{DFB3F7B4-9FEA-4A6D-8C60-CE29B43A81FE}" destId="{A81F3B01-7779-480C-8DDF-A92A5EB6B382}"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10C834-6C2E-4C44-9118-1A0956AE934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B2185D12-3161-41B7-83F9-1458E17C431F}">
      <dgm:prSet phldrT="[Text]" custT="1"/>
      <dgm:spPr>
        <a:solidFill>
          <a:schemeClr val="accent1"/>
        </a:solidFill>
      </dgm:spPr>
      <dgm:t>
        <a:bodyPr/>
        <a:lstStyle/>
        <a:p>
          <a:r>
            <a:rPr lang="en-US" sz="2400" b="1" dirty="0" smtClean="0">
              <a:latin typeface="Times New Roman" pitchFamily="18" charset="0"/>
              <a:cs typeface="Times New Roman" pitchFamily="18" charset="0"/>
            </a:rPr>
            <a:t>KNN</a:t>
          </a:r>
          <a:endParaRPr lang="en-IN" sz="2400" b="1" dirty="0">
            <a:latin typeface="Times New Roman" pitchFamily="18" charset="0"/>
            <a:cs typeface="Times New Roman" pitchFamily="18" charset="0"/>
          </a:endParaRPr>
        </a:p>
      </dgm:t>
    </dgm:pt>
    <dgm:pt modelId="{A3D525A2-7868-425C-890F-1F34ABD80484}" type="parTrans" cxnId="{7C0600C0-B13D-4BE8-A492-83E40D33E0C0}">
      <dgm:prSet/>
      <dgm:spPr/>
      <dgm:t>
        <a:bodyPr/>
        <a:lstStyle/>
        <a:p>
          <a:endParaRPr lang="en-IN"/>
        </a:p>
      </dgm:t>
    </dgm:pt>
    <dgm:pt modelId="{DE66DE63-D9D4-402F-B971-9849E6711D58}" type="sibTrans" cxnId="{7C0600C0-B13D-4BE8-A492-83E40D33E0C0}">
      <dgm:prSet/>
      <dgm:spPr/>
      <dgm:t>
        <a:bodyPr/>
        <a:lstStyle/>
        <a:p>
          <a:endParaRPr lang="en-IN"/>
        </a:p>
      </dgm:t>
    </dgm:pt>
    <dgm:pt modelId="{75A071E7-CC53-42CF-87BC-48CF4E12F014}">
      <dgm:prSet phldrT="[Text]" custT="1"/>
      <dgm:spPr>
        <a:solidFill>
          <a:schemeClr val="tx1"/>
        </a:solidFill>
      </dgm:spPr>
      <dgm:t>
        <a:bodyPr/>
        <a:lstStyle/>
        <a:p>
          <a:r>
            <a:rPr lang="en-US" sz="2400" b="1" dirty="0" smtClean="0">
              <a:latin typeface="Times New Roman" pitchFamily="18" charset="0"/>
              <a:cs typeface="Times New Roman" pitchFamily="18" charset="0"/>
            </a:rPr>
            <a:t>Logistic Regression</a:t>
          </a:r>
          <a:endParaRPr lang="en-IN" sz="2400" b="1" dirty="0">
            <a:latin typeface="Times New Roman" pitchFamily="18" charset="0"/>
            <a:cs typeface="Times New Roman" pitchFamily="18" charset="0"/>
          </a:endParaRPr>
        </a:p>
      </dgm:t>
    </dgm:pt>
    <dgm:pt modelId="{5B47038A-FC16-4537-9505-0E55FCB1F22C}" type="parTrans" cxnId="{8153EEB2-ABE2-48CB-9FB5-41A44EBC6153}">
      <dgm:prSet/>
      <dgm:spPr/>
      <dgm:t>
        <a:bodyPr/>
        <a:lstStyle/>
        <a:p>
          <a:endParaRPr lang="en-IN"/>
        </a:p>
      </dgm:t>
    </dgm:pt>
    <dgm:pt modelId="{DFD71C02-1AA5-4F99-A029-DFB5206B7EE7}" type="sibTrans" cxnId="{8153EEB2-ABE2-48CB-9FB5-41A44EBC6153}">
      <dgm:prSet/>
      <dgm:spPr/>
      <dgm:t>
        <a:bodyPr/>
        <a:lstStyle/>
        <a:p>
          <a:endParaRPr lang="en-IN"/>
        </a:p>
      </dgm:t>
    </dgm:pt>
    <dgm:pt modelId="{B96CF0B3-B19E-491D-9F17-FD28DB3A3EF9}">
      <dgm:prSet phldrT="[Text]" custT="1"/>
      <dgm:spPr>
        <a:solidFill>
          <a:schemeClr val="tx1"/>
        </a:solidFill>
      </dgm:spPr>
      <dgm:t>
        <a:bodyPr/>
        <a:lstStyle/>
        <a:p>
          <a:r>
            <a:rPr lang="en-US" sz="2400" b="1" dirty="0" smtClean="0">
              <a:latin typeface="Times New Roman" pitchFamily="18" charset="0"/>
              <a:cs typeface="Times New Roman" pitchFamily="18" charset="0"/>
            </a:rPr>
            <a:t>SVM</a:t>
          </a:r>
          <a:endParaRPr lang="en-IN" sz="2800" b="1" dirty="0">
            <a:latin typeface="Times New Roman" pitchFamily="18" charset="0"/>
            <a:cs typeface="Times New Roman" pitchFamily="18" charset="0"/>
          </a:endParaRPr>
        </a:p>
      </dgm:t>
    </dgm:pt>
    <dgm:pt modelId="{43F98FAD-C749-44CE-91B7-9BBCF0625F6C}" type="parTrans" cxnId="{E04DA7CD-A652-47D5-896B-C619445D4521}">
      <dgm:prSet/>
      <dgm:spPr/>
      <dgm:t>
        <a:bodyPr/>
        <a:lstStyle/>
        <a:p>
          <a:endParaRPr lang="en-IN"/>
        </a:p>
      </dgm:t>
    </dgm:pt>
    <dgm:pt modelId="{AD36E49C-36A3-4BD6-9273-CAD18D09411C}" type="sibTrans" cxnId="{E04DA7CD-A652-47D5-896B-C619445D4521}">
      <dgm:prSet/>
      <dgm:spPr/>
      <dgm:t>
        <a:bodyPr/>
        <a:lstStyle/>
        <a:p>
          <a:endParaRPr lang="en-IN"/>
        </a:p>
      </dgm:t>
    </dgm:pt>
    <dgm:pt modelId="{F052F2AD-DB85-4F31-B2F7-32FA5E5A383A}" type="pres">
      <dgm:prSet presAssocID="{FB10C834-6C2E-4C44-9118-1A0956AE934E}" presName="linear" presStyleCnt="0">
        <dgm:presLayoutVars>
          <dgm:dir/>
          <dgm:animLvl val="lvl"/>
          <dgm:resizeHandles val="exact"/>
        </dgm:presLayoutVars>
      </dgm:prSet>
      <dgm:spPr/>
      <dgm:t>
        <a:bodyPr/>
        <a:lstStyle/>
        <a:p>
          <a:endParaRPr lang="en-IN"/>
        </a:p>
      </dgm:t>
    </dgm:pt>
    <dgm:pt modelId="{A7DBBA76-6FCC-4EE5-9716-CD16D995F558}" type="pres">
      <dgm:prSet presAssocID="{B2185D12-3161-41B7-83F9-1458E17C431F}" presName="parentLin" presStyleCnt="0"/>
      <dgm:spPr/>
    </dgm:pt>
    <dgm:pt modelId="{1E84E122-3529-4175-956B-1D19155A8005}" type="pres">
      <dgm:prSet presAssocID="{B2185D12-3161-41B7-83F9-1458E17C431F}" presName="parentLeftMargin" presStyleLbl="node1" presStyleIdx="0" presStyleCnt="3"/>
      <dgm:spPr/>
      <dgm:t>
        <a:bodyPr/>
        <a:lstStyle/>
        <a:p>
          <a:endParaRPr lang="en-IN"/>
        </a:p>
      </dgm:t>
    </dgm:pt>
    <dgm:pt modelId="{21EB7CA2-19EA-40D7-B343-FF5FC3254328}" type="pres">
      <dgm:prSet presAssocID="{B2185D12-3161-41B7-83F9-1458E17C431F}" presName="parentText" presStyleLbl="node1" presStyleIdx="0" presStyleCnt="3" custScaleX="113393">
        <dgm:presLayoutVars>
          <dgm:chMax val="0"/>
          <dgm:bulletEnabled val="1"/>
        </dgm:presLayoutVars>
      </dgm:prSet>
      <dgm:spPr/>
      <dgm:t>
        <a:bodyPr/>
        <a:lstStyle/>
        <a:p>
          <a:endParaRPr lang="en-IN"/>
        </a:p>
      </dgm:t>
    </dgm:pt>
    <dgm:pt modelId="{CD87ABB6-FE26-4F1B-9084-35F094AB69E0}" type="pres">
      <dgm:prSet presAssocID="{B2185D12-3161-41B7-83F9-1458E17C431F}" presName="negativeSpace" presStyleCnt="0"/>
      <dgm:spPr/>
    </dgm:pt>
    <dgm:pt modelId="{AF8EFDE7-6950-4DD2-8DC7-910A1871CF7A}" type="pres">
      <dgm:prSet presAssocID="{B2185D12-3161-41B7-83F9-1458E17C431F}" presName="childText" presStyleLbl="conFgAcc1" presStyleIdx="0" presStyleCnt="3">
        <dgm:presLayoutVars>
          <dgm:bulletEnabled val="1"/>
        </dgm:presLayoutVars>
      </dgm:prSet>
      <dgm:spPr/>
    </dgm:pt>
    <dgm:pt modelId="{905FC7F5-AE33-4502-BD1D-327AC6C36C0C}" type="pres">
      <dgm:prSet presAssocID="{DE66DE63-D9D4-402F-B971-9849E6711D58}" presName="spaceBetweenRectangles" presStyleCnt="0"/>
      <dgm:spPr/>
    </dgm:pt>
    <dgm:pt modelId="{8B0E7D31-B403-4C1B-82AD-2C06E493B91E}" type="pres">
      <dgm:prSet presAssocID="{75A071E7-CC53-42CF-87BC-48CF4E12F014}" presName="parentLin" presStyleCnt="0"/>
      <dgm:spPr/>
    </dgm:pt>
    <dgm:pt modelId="{E27B5834-D6D8-485C-8E93-84CEBA11A89B}" type="pres">
      <dgm:prSet presAssocID="{75A071E7-CC53-42CF-87BC-48CF4E12F014}" presName="parentLeftMargin" presStyleLbl="node1" presStyleIdx="0" presStyleCnt="3"/>
      <dgm:spPr/>
      <dgm:t>
        <a:bodyPr/>
        <a:lstStyle/>
        <a:p>
          <a:endParaRPr lang="en-IN"/>
        </a:p>
      </dgm:t>
    </dgm:pt>
    <dgm:pt modelId="{2F2B86B7-DA56-4B48-8F79-9A990226AA40}" type="pres">
      <dgm:prSet presAssocID="{75A071E7-CC53-42CF-87BC-48CF4E12F014}" presName="parentText" presStyleLbl="node1" presStyleIdx="1" presStyleCnt="3" custScaleX="113393">
        <dgm:presLayoutVars>
          <dgm:chMax val="0"/>
          <dgm:bulletEnabled val="1"/>
        </dgm:presLayoutVars>
      </dgm:prSet>
      <dgm:spPr/>
      <dgm:t>
        <a:bodyPr/>
        <a:lstStyle/>
        <a:p>
          <a:endParaRPr lang="en-IN"/>
        </a:p>
      </dgm:t>
    </dgm:pt>
    <dgm:pt modelId="{B90AD30A-7BD4-4D22-992F-BFFC1FC1AC5B}" type="pres">
      <dgm:prSet presAssocID="{75A071E7-CC53-42CF-87BC-48CF4E12F014}" presName="negativeSpace" presStyleCnt="0"/>
      <dgm:spPr/>
    </dgm:pt>
    <dgm:pt modelId="{6CCE8471-C4C2-401D-8683-D66C0DC1DB89}" type="pres">
      <dgm:prSet presAssocID="{75A071E7-CC53-42CF-87BC-48CF4E12F014}" presName="childText" presStyleLbl="conFgAcc1" presStyleIdx="1" presStyleCnt="3">
        <dgm:presLayoutVars>
          <dgm:bulletEnabled val="1"/>
        </dgm:presLayoutVars>
      </dgm:prSet>
      <dgm:spPr/>
    </dgm:pt>
    <dgm:pt modelId="{4CCB7A61-D5EA-4D76-A0F8-878C81E2D947}" type="pres">
      <dgm:prSet presAssocID="{DFD71C02-1AA5-4F99-A029-DFB5206B7EE7}" presName="spaceBetweenRectangles" presStyleCnt="0"/>
      <dgm:spPr/>
    </dgm:pt>
    <dgm:pt modelId="{AB1EDB97-664D-4B02-9B95-408170DFC08A}" type="pres">
      <dgm:prSet presAssocID="{B96CF0B3-B19E-491D-9F17-FD28DB3A3EF9}" presName="parentLin" presStyleCnt="0"/>
      <dgm:spPr/>
    </dgm:pt>
    <dgm:pt modelId="{E44BEC35-62EA-492B-82C8-B7A15E7DBA07}" type="pres">
      <dgm:prSet presAssocID="{B96CF0B3-B19E-491D-9F17-FD28DB3A3EF9}" presName="parentLeftMargin" presStyleLbl="node1" presStyleIdx="1" presStyleCnt="3"/>
      <dgm:spPr/>
      <dgm:t>
        <a:bodyPr/>
        <a:lstStyle/>
        <a:p>
          <a:endParaRPr lang="en-IN"/>
        </a:p>
      </dgm:t>
    </dgm:pt>
    <dgm:pt modelId="{E6A7F5C1-C348-4511-8D9C-09C164ADCDC4}" type="pres">
      <dgm:prSet presAssocID="{B96CF0B3-B19E-491D-9F17-FD28DB3A3EF9}" presName="parentText" presStyleLbl="node1" presStyleIdx="2" presStyleCnt="3" custScaleX="113394">
        <dgm:presLayoutVars>
          <dgm:chMax val="0"/>
          <dgm:bulletEnabled val="1"/>
        </dgm:presLayoutVars>
      </dgm:prSet>
      <dgm:spPr/>
      <dgm:t>
        <a:bodyPr/>
        <a:lstStyle/>
        <a:p>
          <a:endParaRPr lang="en-IN"/>
        </a:p>
      </dgm:t>
    </dgm:pt>
    <dgm:pt modelId="{A6294E1B-8038-4FB1-ABDC-FC63CE8E5EF5}" type="pres">
      <dgm:prSet presAssocID="{B96CF0B3-B19E-491D-9F17-FD28DB3A3EF9}" presName="negativeSpace" presStyleCnt="0"/>
      <dgm:spPr/>
    </dgm:pt>
    <dgm:pt modelId="{1BC20D97-5BA3-4F62-8CAC-44EFD0DEF25F}" type="pres">
      <dgm:prSet presAssocID="{B96CF0B3-B19E-491D-9F17-FD28DB3A3EF9}" presName="childText" presStyleLbl="conFgAcc1" presStyleIdx="2" presStyleCnt="3">
        <dgm:presLayoutVars>
          <dgm:bulletEnabled val="1"/>
        </dgm:presLayoutVars>
      </dgm:prSet>
      <dgm:spPr/>
    </dgm:pt>
  </dgm:ptLst>
  <dgm:cxnLst>
    <dgm:cxn modelId="{8755FCD5-CCFC-4364-BE52-3E2467E74771}" type="presOf" srcId="{FB10C834-6C2E-4C44-9118-1A0956AE934E}" destId="{F052F2AD-DB85-4F31-B2F7-32FA5E5A383A}" srcOrd="0" destOrd="0" presId="urn:microsoft.com/office/officeart/2005/8/layout/list1"/>
    <dgm:cxn modelId="{6C1F5A6B-22B3-486F-9C85-8747CBE1712F}" type="presOf" srcId="{B96CF0B3-B19E-491D-9F17-FD28DB3A3EF9}" destId="{E44BEC35-62EA-492B-82C8-B7A15E7DBA07}" srcOrd="0" destOrd="0" presId="urn:microsoft.com/office/officeart/2005/8/layout/list1"/>
    <dgm:cxn modelId="{4CC52C03-C523-43E3-883F-3C0D874F74F0}" type="presOf" srcId="{B2185D12-3161-41B7-83F9-1458E17C431F}" destId="{1E84E122-3529-4175-956B-1D19155A8005}" srcOrd="0" destOrd="0" presId="urn:microsoft.com/office/officeart/2005/8/layout/list1"/>
    <dgm:cxn modelId="{E04DA7CD-A652-47D5-896B-C619445D4521}" srcId="{FB10C834-6C2E-4C44-9118-1A0956AE934E}" destId="{B96CF0B3-B19E-491D-9F17-FD28DB3A3EF9}" srcOrd="2" destOrd="0" parTransId="{43F98FAD-C749-44CE-91B7-9BBCF0625F6C}" sibTransId="{AD36E49C-36A3-4BD6-9273-CAD18D09411C}"/>
    <dgm:cxn modelId="{FBB72783-4E51-445C-A89F-38306C5E8C8C}" type="presOf" srcId="{B2185D12-3161-41B7-83F9-1458E17C431F}" destId="{21EB7CA2-19EA-40D7-B343-FF5FC3254328}" srcOrd="1" destOrd="0" presId="urn:microsoft.com/office/officeart/2005/8/layout/list1"/>
    <dgm:cxn modelId="{34F8E759-F230-4DB9-A7ED-5F1C098B58AC}" type="presOf" srcId="{B96CF0B3-B19E-491D-9F17-FD28DB3A3EF9}" destId="{E6A7F5C1-C348-4511-8D9C-09C164ADCDC4}" srcOrd="1" destOrd="0" presId="urn:microsoft.com/office/officeart/2005/8/layout/list1"/>
    <dgm:cxn modelId="{38EA16BE-C3D8-4050-B03A-AFEBE5A79251}" type="presOf" srcId="{75A071E7-CC53-42CF-87BC-48CF4E12F014}" destId="{2F2B86B7-DA56-4B48-8F79-9A990226AA40}" srcOrd="1" destOrd="0" presId="urn:microsoft.com/office/officeart/2005/8/layout/list1"/>
    <dgm:cxn modelId="{8153EEB2-ABE2-48CB-9FB5-41A44EBC6153}" srcId="{FB10C834-6C2E-4C44-9118-1A0956AE934E}" destId="{75A071E7-CC53-42CF-87BC-48CF4E12F014}" srcOrd="1" destOrd="0" parTransId="{5B47038A-FC16-4537-9505-0E55FCB1F22C}" sibTransId="{DFD71C02-1AA5-4F99-A029-DFB5206B7EE7}"/>
    <dgm:cxn modelId="{B046CBC5-E66C-46D4-B56A-9E3CF19CBEDA}" type="presOf" srcId="{75A071E7-CC53-42CF-87BC-48CF4E12F014}" destId="{E27B5834-D6D8-485C-8E93-84CEBA11A89B}" srcOrd="0" destOrd="0" presId="urn:microsoft.com/office/officeart/2005/8/layout/list1"/>
    <dgm:cxn modelId="{7C0600C0-B13D-4BE8-A492-83E40D33E0C0}" srcId="{FB10C834-6C2E-4C44-9118-1A0956AE934E}" destId="{B2185D12-3161-41B7-83F9-1458E17C431F}" srcOrd="0" destOrd="0" parTransId="{A3D525A2-7868-425C-890F-1F34ABD80484}" sibTransId="{DE66DE63-D9D4-402F-B971-9849E6711D58}"/>
    <dgm:cxn modelId="{E64D811C-F77D-41F8-BF5F-1A7A587B15AE}" type="presParOf" srcId="{F052F2AD-DB85-4F31-B2F7-32FA5E5A383A}" destId="{A7DBBA76-6FCC-4EE5-9716-CD16D995F558}" srcOrd="0" destOrd="0" presId="urn:microsoft.com/office/officeart/2005/8/layout/list1"/>
    <dgm:cxn modelId="{9322741D-7BF4-459D-9B52-47C881BC1068}" type="presParOf" srcId="{A7DBBA76-6FCC-4EE5-9716-CD16D995F558}" destId="{1E84E122-3529-4175-956B-1D19155A8005}" srcOrd="0" destOrd="0" presId="urn:microsoft.com/office/officeart/2005/8/layout/list1"/>
    <dgm:cxn modelId="{6A231007-221F-4A05-8A11-9D4E28A7AC4B}" type="presParOf" srcId="{A7DBBA76-6FCC-4EE5-9716-CD16D995F558}" destId="{21EB7CA2-19EA-40D7-B343-FF5FC3254328}" srcOrd="1" destOrd="0" presId="urn:microsoft.com/office/officeart/2005/8/layout/list1"/>
    <dgm:cxn modelId="{FC315F30-922E-4AB0-8F7D-4DC22743FB2C}" type="presParOf" srcId="{F052F2AD-DB85-4F31-B2F7-32FA5E5A383A}" destId="{CD87ABB6-FE26-4F1B-9084-35F094AB69E0}" srcOrd="1" destOrd="0" presId="urn:microsoft.com/office/officeart/2005/8/layout/list1"/>
    <dgm:cxn modelId="{79DD6983-0286-40F4-BE8C-FA4CB6A38C98}" type="presParOf" srcId="{F052F2AD-DB85-4F31-B2F7-32FA5E5A383A}" destId="{AF8EFDE7-6950-4DD2-8DC7-910A1871CF7A}" srcOrd="2" destOrd="0" presId="urn:microsoft.com/office/officeart/2005/8/layout/list1"/>
    <dgm:cxn modelId="{78C3B046-A674-433A-8F6D-64E94245F87D}" type="presParOf" srcId="{F052F2AD-DB85-4F31-B2F7-32FA5E5A383A}" destId="{905FC7F5-AE33-4502-BD1D-327AC6C36C0C}" srcOrd="3" destOrd="0" presId="urn:microsoft.com/office/officeart/2005/8/layout/list1"/>
    <dgm:cxn modelId="{8C8FEDA8-3BC3-447D-88C3-0E7B2210835C}" type="presParOf" srcId="{F052F2AD-DB85-4F31-B2F7-32FA5E5A383A}" destId="{8B0E7D31-B403-4C1B-82AD-2C06E493B91E}" srcOrd="4" destOrd="0" presId="urn:microsoft.com/office/officeart/2005/8/layout/list1"/>
    <dgm:cxn modelId="{C5B3F949-F3CB-4BEC-8425-897B380BB688}" type="presParOf" srcId="{8B0E7D31-B403-4C1B-82AD-2C06E493B91E}" destId="{E27B5834-D6D8-485C-8E93-84CEBA11A89B}" srcOrd="0" destOrd="0" presId="urn:microsoft.com/office/officeart/2005/8/layout/list1"/>
    <dgm:cxn modelId="{11DB8DF0-8D1D-45F4-99FF-F41DEE3DFD6A}" type="presParOf" srcId="{8B0E7D31-B403-4C1B-82AD-2C06E493B91E}" destId="{2F2B86B7-DA56-4B48-8F79-9A990226AA40}" srcOrd="1" destOrd="0" presId="urn:microsoft.com/office/officeart/2005/8/layout/list1"/>
    <dgm:cxn modelId="{1C896A6B-DA31-4295-8E46-FBE54AB328A9}" type="presParOf" srcId="{F052F2AD-DB85-4F31-B2F7-32FA5E5A383A}" destId="{B90AD30A-7BD4-4D22-992F-BFFC1FC1AC5B}" srcOrd="5" destOrd="0" presId="urn:microsoft.com/office/officeart/2005/8/layout/list1"/>
    <dgm:cxn modelId="{D22E220B-C2EA-4FC5-875F-0CDAB132E89E}" type="presParOf" srcId="{F052F2AD-DB85-4F31-B2F7-32FA5E5A383A}" destId="{6CCE8471-C4C2-401D-8683-D66C0DC1DB89}" srcOrd="6" destOrd="0" presId="urn:microsoft.com/office/officeart/2005/8/layout/list1"/>
    <dgm:cxn modelId="{65BF8265-A55A-40D7-91CD-3AAE2AA4B799}" type="presParOf" srcId="{F052F2AD-DB85-4F31-B2F7-32FA5E5A383A}" destId="{4CCB7A61-D5EA-4D76-A0F8-878C81E2D947}" srcOrd="7" destOrd="0" presId="urn:microsoft.com/office/officeart/2005/8/layout/list1"/>
    <dgm:cxn modelId="{187DAED4-66C0-4BC9-9382-9504C98BB6C0}" type="presParOf" srcId="{F052F2AD-DB85-4F31-B2F7-32FA5E5A383A}" destId="{AB1EDB97-664D-4B02-9B95-408170DFC08A}" srcOrd="8" destOrd="0" presId="urn:microsoft.com/office/officeart/2005/8/layout/list1"/>
    <dgm:cxn modelId="{30A203B4-2620-44BC-AD04-59477624D71D}" type="presParOf" srcId="{AB1EDB97-664D-4B02-9B95-408170DFC08A}" destId="{E44BEC35-62EA-492B-82C8-B7A15E7DBA07}" srcOrd="0" destOrd="0" presId="urn:microsoft.com/office/officeart/2005/8/layout/list1"/>
    <dgm:cxn modelId="{547B51D6-8005-4AC3-B067-72DC53B34EAF}" type="presParOf" srcId="{AB1EDB97-664D-4B02-9B95-408170DFC08A}" destId="{E6A7F5C1-C348-4511-8D9C-09C164ADCDC4}" srcOrd="1" destOrd="0" presId="urn:microsoft.com/office/officeart/2005/8/layout/list1"/>
    <dgm:cxn modelId="{8EF2BF87-33D0-4128-B1FA-62C0B651C192}" type="presParOf" srcId="{F052F2AD-DB85-4F31-B2F7-32FA5E5A383A}" destId="{A6294E1B-8038-4FB1-ABDC-FC63CE8E5EF5}" srcOrd="9" destOrd="0" presId="urn:microsoft.com/office/officeart/2005/8/layout/list1"/>
    <dgm:cxn modelId="{86005E8E-28ED-4776-B24A-4B0225D035F6}" type="presParOf" srcId="{F052F2AD-DB85-4F31-B2F7-32FA5E5A383A}" destId="{1BC20D97-5BA3-4F62-8CAC-44EFD0DEF25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555F38-70E3-457B-B7A8-9BCFB3827F95}">
      <dsp:nvSpPr>
        <dsp:cNvPr id="0" name=""/>
        <dsp:cNvSpPr/>
      </dsp:nvSpPr>
      <dsp:spPr>
        <a:xfrm>
          <a:off x="744" y="397383"/>
          <a:ext cx="2902148" cy="1741289"/>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kern="1200" dirty="0" smtClean="0">
              <a:latin typeface="Times New Roman" pitchFamily="18" charset="0"/>
              <a:cs typeface="Times New Roman" pitchFamily="18" charset="0"/>
            </a:rPr>
            <a:t>Machine Learning</a:t>
          </a:r>
          <a:endParaRPr lang="en-IN" sz="3600" b="1" kern="1200" dirty="0">
            <a:latin typeface="Times New Roman" pitchFamily="18" charset="0"/>
            <a:cs typeface="Times New Roman" pitchFamily="18" charset="0"/>
          </a:endParaRPr>
        </a:p>
      </dsp:txBody>
      <dsp:txXfrm>
        <a:off x="744" y="397383"/>
        <a:ext cx="2902148" cy="1741289"/>
      </dsp:txXfrm>
    </dsp:sp>
    <dsp:sp modelId="{F3D7DFDC-6902-4A7E-AFE7-4F6DB2340FDB}">
      <dsp:nvSpPr>
        <dsp:cNvPr id="0" name=""/>
        <dsp:cNvSpPr/>
      </dsp:nvSpPr>
      <dsp:spPr>
        <a:xfrm>
          <a:off x="3193107" y="397383"/>
          <a:ext cx="2902148" cy="1741289"/>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kern="1200" dirty="0" smtClean="0">
              <a:latin typeface="Times New Roman" pitchFamily="18" charset="0"/>
              <a:cs typeface="Times New Roman" pitchFamily="18" charset="0"/>
            </a:rPr>
            <a:t>Power</a:t>
          </a:r>
          <a:r>
            <a:rPr lang="en-US" sz="5200" kern="1200" dirty="0" smtClean="0"/>
            <a:t> </a:t>
          </a:r>
          <a:r>
            <a:rPr lang="en-US" sz="3600" b="1" kern="1200" dirty="0" smtClean="0">
              <a:latin typeface="Times New Roman" pitchFamily="18" charset="0"/>
              <a:cs typeface="Times New Roman" pitchFamily="18" charset="0"/>
            </a:rPr>
            <a:t>BI</a:t>
          </a:r>
          <a:endParaRPr lang="en-IN" sz="3600" b="1" kern="1200" dirty="0">
            <a:latin typeface="Times New Roman" pitchFamily="18" charset="0"/>
            <a:cs typeface="Times New Roman" pitchFamily="18" charset="0"/>
          </a:endParaRPr>
        </a:p>
      </dsp:txBody>
      <dsp:txXfrm>
        <a:off x="3193107" y="397383"/>
        <a:ext cx="2902148" cy="17412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AC2AA-C384-4D89-B45D-E01F923636D1}">
      <dsp:nvSpPr>
        <dsp:cNvPr id="0" name=""/>
        <dsp:cNvSpPr/>
      </dsp:nvSpPr>
      <dsp:spPr>
        <a:xfrm>
          <a:off x="685799" y="0"/>
          <a:ext cx="7772400" cy="296810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52AEF6-A704-4CEC-9469-C6CB82B9B023}">
      <dsp:nvSpPr>
        <dsp:cNvPr id="0" name=""/>
        <dsp:cNvSpPr/>
      </dsp:nvSpPr>
      <dsp:spPr>
        <a:xfrm>
          <a:off x="4515" y="890431"/>
          <a:ext cx="560606" cy="1187241"/>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b="1" kern="1200" dirty="0" smtClean="0">
              <a:latin typeface="Times New Roman" pitchFamily="18" charset="0"/>
              <a:cs typeface="Times New Roman" pitchFamily="18" charset="0"/>
            </a:rPr>
            <a:t>Importing Essential Libraries</a:t>
          </a:r>
          <a:endParaRPr lang="en-IN" sz="700" b="1" kern="1200" dirty="0">
            <a:latin typeface="Times New Roman" pitchFamily="18" charset="0"/>
            <a:cs typeface="Times New Roman" pitchFamily="18" charset="0"/>
          </a:endParaRPr>
        </a:p>
      </dsp:txBody>
      <dsp:txXfrm>
        <a:off x="31882" y="917798"/>
        <a:ext cx="505872" cy="1132507"/>
      </dsp:txXfrm>
    </dsp:sp>
    <dsp:sp modelId="{915F3D29-87C5-4F92-A592-A5743F6D51CB}">
      <dsp:nvSpPr>
        <dsp:cNvPr id="0" name=""/>
        <dsp:cNvSpPr/>
      </dsp:nvSpPr>
      <dsp:spPr>
        <a:xfrm>
          <a:off x="616969" y="890431"/>
          <a:ext cx="560606" cy="11872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b="1" kern="1200" dirty="0" smtClean="0">
              <a:latin typeface="Times New Roman" pitchFamily="18" charset="0"/>
              <a:cs typeface="Times New Roman" pitchFamily="18" charset="0"/>
            </a:rPr>
            <a:t>Load the Dataset</a:t>
          </a:r>
          <a:endParaRPr lang="en-IN" sz="700" b="1" kern="1200" dirty="0">
            <a:latin typeface="Times New Roman" pitchFamily="18" charset="0"/>
            <a:cs typeface="Times New Roman" pitchFamily="18" charset="0"/>
          </a:endParaRPr>
        </a:p>
      </dsp:txBody>
      <dsp:txXfrm>
        <a:off x="644336" y="917798"/>
        <a:ext cx="505872" cy="1132507"/>
      </dsp:txXfrm>
    </dsp:sp>
    <dsp:sp modelId="{6276F3A5-FEB1-45A0-A5B3-2A2BA29A5277}">
      <dsp:nvSpPr>
        <dsp:cNvPr id="0" name=""/>
        <dsp:cNvSpPr/>
      </dsp:nvSpPr>
      <dsp:spPr>
        <a:xfrm>
          <a:off x="1229424" y="890431"/>
          <a:ext cx="560606" cy="1187241"/>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b="1" kern="1200" dirty="0" smtClean="0">
              <a:latin typeface="Times New Roman" pitchFamily="18" charset="0"/>
              <a:cs typeface="Times New Roman" pitchFamily="18" charset="0"/>
            </a:rPr>
            <a:t>Distinguish Attributes</a:t>
          </a:r>
          <a:endParaRPr lang="en-IN" sz="700" b="1" kern="1200" dirty="0">
            <a:latin typeface="Times New Roman" pitchFamily="18" charset="0"/>
            <a:cs typeface="Times New Roman" pitchFamily="18" charset="0"/>
          </a:endParaRPr>
        </a:p>
      </dsp:txBody>
      <dsp:txXfrm>
        <a:off x="1256791" y="917798"/>
        <a:ext cx="505872" cy="1132507"/>
      </dsp:txXfrm>
    </dsp:sp>
    <dsp:sp modelId="{31186331-5E5E-476D-91AC-6FEDB72E6847}">
      <dsp:nvSpPr>
        <dsp:cNvPr id="0" name=""/>
        <dsp:cNvSpPr/>
      </dsp:nvSpPr>
      <dsp:spPr>
        <a:xfrm>
          <a:off x="1841878" y="890431"/>
          <a:ext cx="560606" cy="11872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b="1" kern="1200" dirty="0" smtClean="0">
              <a:latin typeface="Times New Roman" pitchFamily="18" charset="0"/>
              <a:cs typeface="Times New Roman" pitchFamily="18" charset="0"/>
            </a:rPr>
            <a:t>Outlier Detection &amp; Handling</a:t>
          </a:r>
          <a:endParaRPr lang="en-IN" sz="700" b="1" kern="1200" dirty="0">
            <a:latin typeface="Times New Roman" pitchFamily="18" charset="0"/>
            <a:cs typeface="Times New Roman" pitchFamily="18" charset="0"/>
          </a:endParaRPr>
        </a:p>
      </dsp:txBody>
      <dsp:txXfrm>
        <a:off x="1869245" y="917798"/>
        <a:ext cx="505872" cy="1132507"/>
      </dsp:txXfrm>
    </dsp:sp>
    <dsp:sp modelId="{89035AC0-7911-4427-BD7C-3069128E5FAD}">
      <dsp:nvSpPr>
        <dsp:cNvPr id="0" name=""/>
        <dsp:cNvSpPr/>
      </dsp:nvSpPr>
      <dsp:spPr>
        <a:xfrm>
          <a:off x="2454333" y="890431"/>
          <a:ext cx="560606" cy="1187241"/>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b="1" kern="1200" dirty="0" smtClean="0">
              <a:latin typeface="Times New Roman" pitchFamily="18" charset="0"/>
              <a:cs typeface="Times New Roman" pitchFamily="18" charset="0"/>
            </a:rPr>
            <a:t>Data Visualization or EDA</a:t>
          </a:r>
          <a:endParaRPr lang="en-IN" sz="700" b="1" kern="1200" dirty="0">
            <a:latin typeface="Times New Roman" pitchFamily="18" charset="0"/>
            <a:cs typeface="Times New Roman" pitchFamily="18" charset="0"/>
          </a:endParaRPr>
        </a:p>
      </dsp:txBody>
      <dsp:txXfrm>
        <a:off x="2481700" y="917798"/>
        <a:ext cx="505872" cy="1132507"/>
      </dsp:txXfrm>
    </dsp:sp>
    <dsp:sp modelId="{07BCFB78-3C7E-4D44-B942-7CEA58CD3472}">
      <dsp:nvSpPr>
        <dsp:cNvPr id="0" name=""/>
        <dsp:cNvSpPr/>
      </dsp:nvSpPr>
      <dsp:spPr>
        <a:xfrm>
          <a:off x="3066787" y="890431"/>
          <a:ext cx="560606" cy="11872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b="1" kern="1200" dirty="0" smtClean="0">
              <a:latin typeface="Times New Roman" pitchFamily="18" charset="0"/>
              <a:cs typeface="Times New Roman" pitchFamily="18" charset="0"/>
            </a:rPr>
            <a:t>Dealing with missing values</a:t>
          </a:r>
          <a:endParaRPr lang="en-IN" sz="700" b="1" kern="1200" dirty="0">
            <a:latin typeface="Times New Roman" pitchFamily="18" charset="0"/>
            <a:cs typeface="Times New Roman" pitchFamily="18" charset="0"/>
          </a:endParaRPr>
        </a:p>
      </dsp:txBody>
      <dsp:txXfrm>
        <a:off x="3094154" y="917798"/>
        <a:ext cx="505872" cy="1132507"/>
      </dsp:txXfrm>
    </dsp:sp>
    <dsp:sp modelId="{026633B9-9DF9-4FF9-8CA6-2126958EEC60}">
      <dsp:nvSpPr>
        <dsp:cNvPr id="0" name=""/>
        <dsp:cNvSpPr/>
      </dsp:nvSpPr>
      <dsp:spPr>
        <a:xfrm>
          <a:off x="3679242" y="890431"/>
          <a:ext cx="560606" cy="1187241"/>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b="1" kern="1200" dirty="0" smtClean="0">
              <a:latin typeface="Times New Roman" pitchFamily="18" charset="0"/>
              <a:cs typeface="Times New Roman" pitchFamily="18" charset="0"/>
            </a:rPr>
            <a:t>Segregating the Dependent and Independent variables</a:t>
          </a:r>
          <a:endParaRPr lang="en-IN" sz="700" b="1" kern="1200" dirty="0">
            <a:latin typeface="Times New Roman" pitchFamily="18" charset="0"/>
            <a:cs typeface="Times New Roman" pitchFamily="18" charset="0"/>
          </a:endParaRPr>
        </a:p>
      </dsp:txBody>
      <dsp:txXfrm>
        <a:off x="3706609" y="917798"/>
        <a:ext cx="505872" cy="1132507"/>
      </dsp:txXfrm>
    </dsp:sp>
    <dsp:sp modelId="{F0D8A20D-0422-440C-9A19-B68A93B7970B}">
      <dsp:nvSpPr>
        <dsp:cNvPr id="0" name=""/>
        <dsp:cNvSpPr/>
      </dsp:nvSpPr>
      <dsp:spPr>
        <a:xfrm>
          <a:off x="4291696" y="890431"/>
          <a:ext cx="560606" cy="11872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b="1" kern="1200" dirty="0" smtClean="0">
              <a:latin typeface="Times New Roman" pitchFamily="18" charset="0"/>
              <a:cs typeface="Times New Roman" pitchFamily="18" charset="0"/>
            </a:rPr>
            <a:t>Encoding</a:t>
          </a:r>
          <a:endParaRPr lang="en-IN" sz="600" b="1" kern="1200" dirty="0">
            <a:latin typeface="Times New Roman" pitchFamily="18" charset="0"/>
            <a:cs typeface="Times New Roman" pitchFamily="18" charset="0"/>
          </a:endParaRPr>
        </a:p>
      </dsp:txBody>
      <dsp:txXfrm>
        <a:off x="4319063" y="917798"/>
        <a:ext cx="505872" cy="1132507"/>
      </dsp:txXfrm>
    </dsp:sp>
    <dsp:sp modelId="{B7EE62ED-EB76-4BEF-8F02-1264B26F164A}">
      <dsp:nvSpPr>
        <dsp:cNvPr id="0" name=""/>
        <dsp:cNvSpPr/>
      </dsp:nvSpPr>
      <dsp:spPr>
        <a:xfrm>
          <a:off x="4904151" y="890431"/>
          <a:ext cx="560606" cy="1187241"/>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b="1" kern="1200" dirty="0" smtClean="0">
              <a:latin typeface="Times New Roman" pitchFamily="18" charset="0"/>
              <a:cs typeface="Times New Roman" pitchFamily="18" charset="0"/>
            </a:rPr>
            <a:t>Splitting data in train and test set</a:t>
          </a:r>
          <a:endParaRPr lang="en-IN" sz="800" b="1" kern="1200" dirty="0">
            <a:latin typeface="Times New Roman" pitchFamily="18" charset="0"/>
            <a:cs typeface="Times New Roman" pitchFamily="18" charset="0"/>
          </a:endParaRPr>
        </a:p>
      </dsp:txBody>
      <dsp:txXfrm>
        <a:off x="4931518" y="917798"/>
        <a:ext cx="505872" cy="1132507"/>
      </dsp:txXfrm>
    </dsp:sp>
    <dsp:sp modelId="{C8450818-A502-4432-B1A7-79A7422182AD}">
      <dsp:nvSpPr>
        <dsp:cNvPr id="0" name=""/>
        <dsp:cNvSpPr/>
      </dsp:nvSpPr>
      <dsp:spPr>
        <a:xfrm>
          <a:off x="5516605" y="890431"/>
          <a:ext cx="560606" cy="11872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b="1" kern="1200" dirty="0" smtClean="0">
              <a:latin typeface="Times New Roman" pitchFamily="18" charset="0"/>
              <a:cs typeface="Times New Roman" pitchFamily="18" charset="0"/>
            </a:rPr>
            <a:t>PCA</a:t>
          </a:r>
          <a:endParaRPr lang="en-IN" sz="600" b="1" kern="1200" dirty="0">
            <a:latin typeface="Times New Roman" pitchFamily="18" charset="0"/>
            <a:cs typeface="Times New Roman" pitchFamily="18" charset="0"/>
          </a:endParaRPr>
        </a:p>
      </dsp:txBody>
      <dsp:txXfrm>
        <a:off x="5543972" y="917798"/>
        <a:ext cx="505872" cy="1132507"/>
      </dsp:txXfrm>
    </dsp:sp>
    <dsp:sp modelId="{8FEF7EB2-0923-4E86-A28F-6CC5D41E8B40}">
      <dsp:nvSpPr>
        <dsp:cNvPr id="0" name=""/>
        <dsp:cNvSpPr/>
      </dsp:nvSpPr>
      <dsp:spPr>
        <a:xfrm>
          <a:off x="6129060" y="890431"/>
          <a:ext cx="560606" cy="1187241"/>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b="1" kern="1200" dirty="0" smtClean="0">
              <a:latin typeface="Times New Roman" pitchFamily="18" charset="0"/>
              <a:cs typeface="Times New Roman" pitchFamily="18" charset="0"/>
            </a:rPr>
            <a:t>Fitting the model</a:t>
          </a:r>
          <a:endParaRPr lang="en-IN" sz="800" b="1" kern="1200" dirty="0">
            <a:latin typeface="Times New Roman" pitchFamily="18" charset="0"/>
            <a:cs typeface="Times New Roman" pitchFamily="18" charset="0"/>
          </a:endParaRPr>
        </a:p>
      </dsp:txBody>
      <dsp:txXfrm>
        <a:off x="6156427" y="917798"/>
        <a:ext cx="505872" cy="1132507"/>
      </dsp:txXfrm>
    </dsp:sp>
    <dsp:sp modelId="{B9CF16D0-0305-4478-A33B-D3446F85454B}">
      <dsp:nvSpPr>
        <dsp:cNvPr id="0" name=""/>
        <dsp:cNvSpPr/>
      </dsp:nvSpPr>
      <dsp:spPr>
        <a:xfrm>
          <a:off x="6741514" y="890431"/>
          <a:ext cx="560606" cy="11872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US" sz="700" b="1" kern="1200" dirty="0" smtClean="0">
              <a:latin typeface="Times New Roman" pitchFamily="18" charset="0"/>
              <a:cs typeface="Times New Roman" pitchFamily="18" charset="0"/>
            </a:rPr>
            <a:t>Cross validation</a:t>
          </a:r>
          <a:endParaRPr lang="en-IN" sz="700" b="1" kern="1200" dirty="0">
            <a:latin typeface="Times New Roman" pitchFamily="18" charset="0"/>
            <a:cs typeface="Times New Roman" pitchFamily="18" charset="0"/>
          </a:endParaRPr>
        </a:p>
      </dsp:txBody>
      <dsp:txXfrm>
        <a:off x="6768881" y="917798"/>
        <a:ext cx="505872" cy="1132507"/>
      </dsp:txXfrm>
    </dsp:sp>
    <dsp:sp modelId="{DD8E1AA0-A3A8-4F38-8EF2-30F8972C2BE5}">
      <dsp:nvSpPr>
        <dsp:cNvPr id="0" name=""/>
        <dsp:cNvSpPr/>
      </dsp:nvSpPr>
      <dsp:spPr>
        <a:xfrm>
          <a:off x="7353969" y="890431"/>
          <a:ext cx="560606" cy="1187241"/>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b="1" kern="1200" dirty="0" smtClean="0">
              <a:latin typeface="Times New Roman" pitchFamily="18" charset="0"/>
              <a:cs typeface="Times New Roman" pitchFamily="18" charset="0"/>
            </a:rPr>
            <a:t>Model</a:t>
          </a:r>
        </a:p>
        <a:p>
          <a:pPr lvl="0" algn="ctr" defTabSz="266700">
            <a:lnSpc>
              <a:spcPct val="90000"/>
            </a:lnSpc>
            <a:spcBef>
              <a:spcPct val="0"/>
            </a:spcBef>
            <a:spcAft>
              <a:spcPct val="35000"/>
            </a:spcAft>
          </a:pPr>
          <a:r>
            <a:rPr lang="en-US" sz="600" b="1" kern="1200" dirty="0" smtClean="0">
              <a:latin typeface="Times New Roman" pitchFamily="18" charset="0"/>
              <a:cs typeface="Times New Roman" pitchFamily="18" charset="0"/>
            </a:rPr>
            <a:t>Comparison</a:t>
          </a:r>
          <a:endParaRPr lang="en-IN" sz="600" b="1" kern="1200" dirty="0">
            <a:latin typeface="Times New Roman" pitchFamily="18" charset="0"/>
            <a:cs typeface="Times New Roman" pitchFamily="18" charset="0"/>
          </a:endParaRPr>
        </a:p>
      </dsp:txBody>
      <dsp:txXfrm>
        <a:off x="7381336" y="917798"/>
        <a:ext cx="505872" cy="1132507"/>
      </dsp:txXfrm>
    </dsp:sp>
    <dsp:sp modelId="{F08C94E8-CFF7-4E96-85C3-17F22C6FACCF}">
      <dsp:nvSpPr>
        <dsp:cNvPr id="0" name=""/>
        <dsp:cNvSpPr/>
      </dsp:nvSpPr>
      <dsp:spPr>
        <a:xfrm>
          <a:off x="7966423" y="890431"/>
          <a:ext cx="560606" cy="11872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b="1" kern="1200" dirty="0" smtClean="0">
              <a:latin typeface="Times New Roman" pitchFamily="18" charset="0"/>
              <a:cs typeface="Times New Roman" pitchFamily="18" charset="0"/>
            </a:rPr>
            <a:t>Load the model</a:t>
          </a:r>
          <a:endParaRPr lang="en-IN" sz="800" b="1" kern="1200" dirty="0">
            <a:latin typeface="Times New Roman" pitchFamily="18" charset="0"/>
            <a:cs typeface="Times New Roman" pitchFamily="18" charset="0"/>
          </a:endParaRPr>
        </a:p>
      </dsp:txBody>
      <dsp:txXfrm>
        <a:off x="7993790" y="917798"/>
        <a:ext cx="505872" cy="1132507"/>
      </dsp:txXfrm>
    </dsp:sp>
    <dsp:sp modelId="{D21BEAC1-F63D-4D94-B50A-6A96E11F1C66}">
      <dsp:nvSpPr>
        <dsp:cNvPr id="0" name=""/>
        <dsp:cNvSpPr/>
      </dsp:nvSpPr>
      <dsp:spPr>
        <a:xfrm>
          <a:off x="8578878" y="890431"/>
          <a:ext cx="560606" cy="1187241"/>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US" sz="600" b="1" kern="1200" dirty="0" smtClean="0">
              <a:latin typeface="Times New Roman" pitchFamily="18" charset="0"/>
              <a:cs typeface="Times New Roman" pitchFamily="18" charset="0"/>
            </a:rPr>
            <a:t>Deployment</a:t>
          </a:r>
          <a:endParaRPr lang="en-IN" sz="600" b="1" kern="1200" dirty="0">
            <a:latin typeface="Times New Roman" pitchFamily="18" charset="0"/>
            <a:cs typeface="Times New Roman" pitchFamily="18" charset="0"/>
          </a:endParaRPr>
        </a:p>
      </dsp:txBody>
      <dsp:txXfrm>
        <a:off x="8606245" y="917798"/>
        <a:ext cx="505872" cy="11325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17955-8C1A-4E24-8AD1-9054DAD34BC0}">
      <dsp:nvSpPr>
        <dsp:cNvPr id="0" name=""/>
        <dsp:cNvSpPr/>
      </dsp:nvSpPr>
      <dsp:spPr>
        <a:xfrm rot="5400000">
          <a:off x="978209" y="430105"/>
          <a:ext cx="670242" cy="8099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25E518E-A96D-4330-945E-044597BEC3B8}">
      <dsp:nvSpPr>
        <dsp:cNvPr id="0" name=""/>
        <dsp:cNvSpPr/>
      </dsp:nvSpPr>
      <dsp:spPr>
        <a:xfrm>
          <a:off x="1130976" y="269"/>
          <a:ext cx="899959" cy="539970"/>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latin typeface="Times New Roman" pitchFamily="18" charset="0"/>
              <a:cs typeface="Times New Roman" pitchFamily="18" charset="0"/>
            </a:rPr>
            <a:t>Education</a:t>
          </a:r>
          <a:endParaRPr lang="en-IN" sz="1050" kern="1200" dirty="0">
            <a:latin typeface="Times New Roman" pitchFamily="18" charset="0"/>
            <a:cs typeface="Times New Roman" pitchFamily="18" charset="0"/>
          </a:endParaRPr>
        </a:p>
      </dsp:txBody>
      <dsp:txXfrm>
        <a:off x="1146791" y="16084"/>
        <a:ext cx="868329" cy="508340"/>
      </dsp:txXfrm>
    </dsp:sp>
    <dsp:sp modelId="{EDC24F5D-62C4-4878-ABF5-1F6C137F37E2}">
      <dsp:nvSpPr>
        <dsp:cNvPr id="0" name=""/>
        <dsp:cNvSpPr/>
      </dsp:nvSpPr>
      <dsp:spPr>
        <a:xfrm rot="5400000">
          <a:off x="978209" y="1105068"/>
          <a:ext cx="670242" cy="8099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28DCBC-C8DA-4037-A014-5792BBD849DB}">
      <dsp:nvSpPr>
        <dsp:cNvPr id="0" name=""/>
        <dsp:cNvSpPr/>
      </dsp:nvSpPr>
      <dsp:spPr>
        <a:xfrm>
          <a:off x="1130981" y="675232"/>
          <a:ext cx="899950" cy="5399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latin typeface="Times New Roman" pitchFamily="18" charset="0"/>
              <a:cs typeface="Times New Roman" pitchFamily="18" charset="0"/>
            </a:rPr>
            <a:t>Marital status</a:t>
          </a:r>
          <a:endParaRPr lang="en-IN" sz="1050" kern="1200" dirty="0">
            <a:latin typeface="Times New Roman" pitchFamily="18" charset="0"/>
            <a:cs typeface="Times New Roman" pitchFamily="18" charset="0"/>
          </a:endParaRPr>
        </a:p>
      </dsp:txBody>
      <dsp:txXfrm>
        <a:off x="1146796" y="691047"/>
        <a:ext cx="868320" cy="508340"/>
      </dsp:txXfrm>
    </dsp:sp>
    <dsp:sp modelId="{7272771B-8DCF-44D2-A594-D92757C2AB9B}">
      <dsp:nvSpPr>
        <dsp:cNvPr id="0" name=""/>
        <dsp:cNvSpPr/>
      </dsp:nvSpPr>
      <dsp:spPr>
        <a:xfrm rot="5400000">
          <a:off x="978209" y="1780031"/>
          <a:ext cx="670242" cy="8099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4548F2-8C3E-4F8F-A5CD-DF26AA52B9F2}">
      <dsp:nvSpPr>
        <dsp:cNvPr id="0" name=""/>
        <dsp:cNvSpPr/>
      </dsp:nvSpPr>
      <dsp:spPr>
        <a:xfrm>
          <a:off x="1130981" y="1350194"/>
          <a:ext cx="899950" cy="539970"/>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US" sz="1050" kern="1200" dirty="0" smtClean="0">
              <a:latin typeface="Times New Roman" pitchFamily="18" charset="0"/>
              <a:cs typeface="Times New Roman" pitchFamily="18" charset="0"/>
            </a:rPr>
            <a:t>Kidhome</a:t>
          </a:r>
          <a:endParaRPr lang="en-IN" sz="1050" kern="1200" dirty="0">
            <a:latin typeface="Times New Roman" pitchFamily="18" charset="0"/>
            <a:cs typeface="Times New Roman" pitchFamily="18" charset="0"/>
          </a:endParaRPr>
        </a:p>
      </dsp:txBody>
      <dsp:txXfrm>
        <a:off x="1146796" y="1366009"/>
        <a:ext cx="868320" cy="508340"/>
      </dsp:txXfrm>
    </dsp:sp>
    <dsp:sp modelId="{45D02B04-8652-4DE0-BF98-873DB364FAC7}">
      <dsp:nvSpPr>
        <dsp:cNvPr id="0" name=""/>
        <dsp:cNvSpPr/>
      </dsp:nvSpPr>
      <dsp:spPr>
        <a:xfrm rot="5400000">
          <a:off x="978209" y="2454993"/>
          <a:ext cx="670242" cy="8099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4CD2A0-CC25-41AF-9033-2C9FE163B0DE}">
      <dsp:nvSpPr>
        <dsp:cNvPr id="0" name=""/>
        <dsp:cNvSpPr/>
      </dsp:nvSpPr>
      <dsp:spPr>
        <a:xfrm>
          <a:off x="1130981" y="2025157"/>
          <a:ext cx="899950" cy="5399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IN" sz="1050" kern="1200" dirty="0" smtClean="0">
              <a:latin typeface="Times New Roman" pitchFamily="18" charset="0"/>
              <a:cs typeface="Times New Roman" pitchFamily="18" charset="0"/>
            </a:rPr>
            <a:t>MntWines</a:t>
          </a:r>
          <a:endParaRPr lang="en-IN" sz="1050" kern="1200" dirty="0">
            <a:latin typeface="Times New Roman" pitchFamily="18" charset="0"/>
            <a:cs typeface="Times New Roman" pitchFamily="18" charset="0"/>
          </a:endParaRPr>
        </a:p>
      </dsp:txBody>
      <dsp:txXfrm>
        <a:off x="1146796" y="2040972"/>
        <a:ext cx="868320" cy="508340"/>
      </dsp:txXfrm>
    </dsp:sp>
    <dsp:sp modelId="{87737BC4-2408-46BE-98AA-D4B241974AE7}">
      <dsp:nvSpPr>
        <dsp:cNvPr id="0" name=""/>
        <dsp:cNvSpPr/>
      </dsp:nvSpPr>
      <dsp:spPr>
        <a:xfrm>
          <a:off x="1315690" y="2792475"/>
          <a:ext cx="1247780" cy="8099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D758E1-A9BD-4279-83CB-955734E6E9B6}">
      <dsp:nvSpPr>
        <dsp:cNvPr id="0" name=""/>
        <dsp:cNvSpPr/>
      </dsp:nvSpPr>
      <dsp:spPr>
        <a:xfrm>
          <a:off x="1130981" y="2700120"/>
          <a:ext cx="899950" cy="539970"/>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IN" sz="1050" kern="1200" dirty="0" smtClean="0">
              <a:latin typeface="Times New Roman" pitchFamily="18" charset="0"/>
              <a:cs typeface="Times New Roman" pitchFamily="18" charset="0"/>
            </a:rPr>
            <a:t>MntFruits</a:t>
          </a:r>
          <a:endParaRPr lang="en-IN" sz="1050" kern="1200" dirty="0">
            <a:latin typeface="Times New Roman" pitchFamily="18" charset="0"/>
            <a:cs typeface="Times New Roman" pitchFamily="18" charset="0"/>
          </a:endParaRPr>
        </a:p>
      </dsp:txBody>
      <dsp:txXfrm>
        <a:off x="1146796" y="2715935"/>
        <a:ext cx="868320" cy="508340"/>
      </dsp:txXfrm>
    </dsp:sp>
    <dsp:sp modelId="{5A9C0F96-8D8B-428D-8887-56FBBE9AE492}">
      <dsp:nvSpPr>
        <dsp:cNvPr id="0" name=""/>
        <dsp:cNvSpPr/>
      </dsp:nvSpPr>
      <dsp:spPr>
        <a:xfrm rot="16200000">
          <a:off x="2231003" y="2454993"/>
          <a:ext cx="670242" cy="8099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69EA18-BCC7-442E-9739-AB632AF3E777}">
      <dsp:nvSpPr>
        <dsp:cNvPr id="0" name=""/>
        <dsp:cNvSpPr/>
      </dsp:nvSpPr>
      <dsp:spPr>
        <a:xfrm>
          <a:off x="2327919" y="2700120"/>
          <a:ext cx="1011660" cy="5399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IN" sz="900" kern="1200" dirty="0" smtClean="0">
              <a:latin typeface="Times New Roman" pitchFamily="18" charset="0"/>
              <a:cs typeface="Times New Roman" pitchFamily="18" charset="0"/>
            </a:rPr>
            <a:t>MntMeatProducts</a:t>
          </a:r>
          <a:endParaRPr lang="en-IN" sz="900" kern="1200" dirty="0">
            <a:latin typeface="Times New Roman" pitchFamily="18" charset="0"/>
            <a:cs typeface="Times New Roman" pitchFamily="18" charset="0"/>
          </a:endParaRPr>
        </a:p>
      </dsp:txBody>
      <dsp:txXfrm>
        <a:off x="2343734" y="2715935"/>
        <a:ext cx="980030" cy="508340"/>
      </dsp:txXfrm>
    </dsp:sp>
    <dsp:sp modelId="{55276E10-C417-4B67-AF92-0F9A07B87F86}">
      <dsp:nvSpPr>
        <dsp:cNvPr id="0" name=""/>
        <dsp:cNvSpPr/>
      </dsp:nvSpPr>
      <dsp:spPr>
        <a:xfrm rot="16200000">
          <a:off x="2231003" y="1780031"/>
          <a:ext cx="670242" cy="8099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7EF09C-8997-48BF-A613-BFE7E5193E64}">
      <dsp:nvSpPr>
        <dsp:cNvPr id="0" name=""/>
        <dsp:cNvSpPr/>
      </dsp:nvSpPr>
      <dsp:spPr>
        <a:xfrm>
          <a:off x="2327919" y="2025157"/>
          <a:ext cx="1011660" cy="539970"/>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IN" sz="1000" kern="1200" dirty="0" smtClean="0">
              <a:latin typeface="Times New Roman" pitchFamily="18" charset="0"/>
              <a:cs typeface="Times New Roman" pitchFamily="18" charset="0"/>
            </a:rPr>
            <a:t>MntFishProducts</a:t>
          </a:r>
          <a:endParaRPr lang="en-IN" sz="1000" kern="1200" dirty="0">
            <a:latin typeface="Times New Roman" pitchFamily="18" charset="0"/>
            <a:cs typeface="Times New Roman" pitchFamily="18" charset="0"/>
          </a:endParaRPr>
        </a:p>
      </dsp:txBody>
      <dsp:txXfrm>
        <a:off x="2343734" y="2040972"/>
        <a:ext cx="980030" cy="508340"/>
      </dsp:txXfrm>
    </dsp:sp>
    <dsp:sp modelId="{3FADF340-CCEE-4075-8288-E385EC90045A}">
      <dsp:nvSpPr>
        <dsp:cNvPr id="0" name=""/>
        <dsp:cNvSpPr/>
      </dsp:nvSpPr>
      <dsp:spPr>
        <a:xfrm rot="16200000">
          <a:off x="2231003" y="1105068"/>
          <a:ext cx="670242" cy="8099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DA1E1F7-9D04-4AA6-8CBC-796BF654440A}">
      <dsp:nvSpPr>
        <dsp:cNvPr id="0" name=""/>
        <dsp:cNvSpPr/>
      </dsp:nvSpPr>
      <dsp:spPr>
        <a:xfrm>
          <a:off x="2331465" y="1350194"/>
          <a:ext cx="1004569" cy="5399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IN" sz="900" kern="1200" dirty="0" smtClean="0">
              <a:latin typeface="Times New Roman" pitchFamily="18" charset="0"/>
              <a:cs typeface="Times New Roman" pitchFamily="18" charset="0"/>
            </a:rPr>
            <a:t>MntSweetProducts</a:t>
          </a:r>
          <a:endParaRPr lang="en-IN" sz="800" kern="1200" dirty="0">
            <a:latin typeface="Times New Roman" pitchFamily="18" charset="0"/>
            <a:cs typeface="Times New Roman" pitchFamily="18" charset="0"/>
          </a:endParaRPr>
        </a:p>
      </dsp:txBody>
      <dsp:txXfrm>
        <a:off x="2347280" y="1366009"/>
        <a:ext cx="972939" cy="508340"/>
      </dsp:txXfrm>
    </dsp:sp>
    <dsp:sp modelId="{60013345-AC32-46BE-A781-04193C6DCBD4}">
      <dsp:nvSpPr>
        <dsp:cNvPr id="0" name=""/>
        <dsp:cNvSpPr/>
      </dsp:nvSpPr>
      <dsp:spPr>
        <a:xfrm rot="16200000">
          <a:off x="2231003" y="430105"/>
          <a:ext cx="670242" cy="8099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666CCD-E622-4136-B233-BB2D94573B1A}">
      <dsp:nvSpPr>
        <dsp:cNvPr id="0" name=""/>
        <dsp:cNvSpPr/>
      </dsp:nvSpPr>
      <dsp:spPr>
        <a:xfrm>
          <a:off x="2331465" y="675232"/>
          <a:ext cx="1004569" cy="539970"/>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IN" sz="1000" kern="1200" dirty="0" smtClean="0">
              <a:latin typeface="Times New Roman" pitchFamily="18" charset="0"/>
              <a:cs typeface="Times New Roman" pitchFamily="18" charset="0"/>
            </a:rPr>
            <a:t>MntGoldProds</a:t>
          </a:r>
          <a:endParaRPr lang="en-IN" sz="1000" kern="1200" dirty="0">
            <a:latin typeface="Times New Roman" pitchFamily="18" charset="0"/>
            <a:cs typeface="Times New Roman" pitchFamily="18" charset="0"/>
          </a:endParaRPr>
        </a:p>
      </dsp:txBody>
      <dsp:txXfrm>
        <a:off x="2347280" y="691047"/>
        <a:ext cx="972939" cy="508340"/>
      </dsp:txXfrm>
    </dsp:sp>
    <dsp:sp modelId="{D941782E-D203-4655-B7EB-327C33DB3B30}">
      <dsp:nvSpPr>
        <dsp:cNvPr id="0" name=""/>
        <dsp:cNvSpPr/>
      </dsp:nvSpPr>
      <dsp:spPr>
        <a:xfrm>
          <a:off x="2568758" y="92624"/>
          <a:ext cx="1247795" cy="8099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43940F-4D9A-4916-99A2-BAB0FD614F9F}">
      <dsp:nvSpPr>
        <dsp:cNvPr id="0" name=""/>
        <dsp:cNvSpPr/>
      </dsp:nvSpPr>
      <dsp:spPr>
        <a:xfrm>
          <a:off x="2331465" y="269"/>
          <a:ext cx="1004569" cy="5399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n-IN" sz="1050" kern="1200" dirty="0" smtClean="0">
              <a:latin typeface="Times New Roman" pitchFamily="18" charset="0"/>
              <a:cs typeface="Times New Roman" pitchFamily="18" charset="0"/>
            </a:rPr>
            <a:t>NumDealsPurch</a:t>
          </a:r>
          <a:endParaRPr lang="en-IN" sz="1050" kern="1200" dirty="0">
            <a:latin typeface="Times New Roman" pitchFamily="18" charset="0"/>
            <a:cs typeface="Times New Roman" pitchFamily="18" charset="0"/>
          </a:endParaRPr>
        </a:p>
      </dsp:txBody>
      <dsp:txXfrm>
        <a:off x="2347280" y="16084"/>
        <a:ext cx="972939" cy="508340"/>
      </dsp:txXfrm>
    </dsp:sp>
    <dsp:sp modelId="{7C200BDE-6B46-4206-9FF5-C2AAD34A4229}">
      <dsp:nvSpPr>
        <dsp:cNvPr id="0" name=""/>
        <dsp:cNvSpPr/>
      </dsp:nvSpPr>
      <dsp:spPr>
        <a:xfrm rot="5400000">
          <a:off x="3483792" y="430105"/>
          <a:ext cx="670242" cy="8099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54D923-549D-45D6-B695-B8466F4C3AA3}">
      <dsp:nvSpPr>
        <dsp:cNvPr id="0" name=""/>
        <dsp:cNvSpPr/>
      </dsp:nvSpPr>
      <dsp:spPr>
        <a:xfrm>
          <a:off x="3636563" y="269"/>
          <a:ext cx="899950" cy="539970"/>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IN" sz="800" kern="1200" dirty="0" smtClean="0">
              <a:latin typeface="Times New Roman" pitchFamily="18" charset="0"/>
              <a:cs typeface="Times New Roman" pitchFamily="18" charset="0"/>
            </a:rPr>
            <a:t>NumWebPurchases</a:t>
          </a:r>
          <a:endParaRPr lang="en-IN" sz="600" kern="1200" dirty="0">
            <a:latin typeface="Times New Roman" pitchFamily="18" charset="0"/>
            <a:cs typeface="Times New Roman" pitchFamily="18" charset="0"/>
          </a:endParaRPr>
        </a:p>
      </dsp:txBody>
      <dsp:txXfrm>
        <a:off x="3652378" y="16084"/>
        <a:ext cx="868320" cy="508340"/>
      </dsp:txXfrm>
    </dsp:sp>
    <dsp:sp modelId="{7EEAADDE-D404-4E3A-9711-BBCA133AD5B6}">
      <dsp:nvSpPr>
        <dsp:cNvPr id="0" name=""/>
        <dsp:cNvSpPr/>
      </dsp:nvSpPr>
      <dsp:spPr>
        <a:xfrm rot="5400000">
          <a:off x="3483792" y="1105068"/>
          <a:ext cx="670242" cy="8099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BC22FA9-F70B-43A5-8F79-0F41CD251138}">
      <dsp:nvSpPr>
        <dsp:cNvPr id="0" name=""/>
        <dsp:cNvSpPr/>
      </dsp:nvSpPr>
      <dsp:spPr>
        <a:xfrm>
          <a:off x="3636563" y="675232"/>
          <a:ext cx="899950" cy="5399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smtClean="0">
              <a:latin typeface="Times New Roman" pitchFamily="18" charset="0"/>
              <a:cs typeface="Times New Roman" pitchFamily="18" charset="0"/>
            </a:rPr>
            <a:t>NumCatalogPurchases</a:t>
          </a:r>
          <a:endParaRPr lang="en-IN" sz="600" kern="1200" dirty="0">
            <a:latin typeface="Times New Roman" pitchFamily="18" charset="0"/>
            <a:cs typeface="Times New Roman" pitchFamily="18" charset="0"/>
          </a:endParaRPr>
        </a:p>
      </dsp:txBody>
      <dsp:txXfrm>
        <a:off x="3652378" y="691047"/>
        <a:ext cx="868320" cy="508340"/>
      </dsp:txXfrm>
    </dsp:sp>
    <dsp:sp modelId="{47E65482-74ED-4F3A-A426-CCE49F479E1F}">
      <dsp:nvSpPr>
        <dsp:cNvPr id="0" name=""/>
        <dsp:cNvSpPr/>
      </dsp:nvSpPr>
      <dsp:spPr>
        <a:xfrm rot="5400000">
          <a:off x="3483792" y="1780031"/>
          <a:ext cx="670242" cy="8099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FE30F39-D441-4B0D-85B9-4932D431DFE8}">
      <dsp:nvSpPr>
        <dsp:cNvPr id="0" name=""/>
        <dsp:cNvSpPr/>
      </dsp:nvSpPr>
      <dsp:spPr>
        <a:xfrm>
          <a:off x="3636563" y="1350194"/>
          <a:ext cx="899950" cy="539970"/>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IN" sz="800" kern="1200" dirty="0" smtClean="0">
              <a:latin typeface="Times New Roman" pitchFamily="18" charset="0"/>
              <a:cs typeface="Times New Roman" pitchFamily="18" charset="0"/>
            </a:rPr>
            <a:t>NumStorePurchase</a:t>
          </a:r>
          <a:endParaRPr lang="en-IN" sz="800" kern="1200" dirty="0">
            <a:latin typeface="Times New Roman" pitchFamily="18" charset="0"/>
            <a:cs typeface="Times New Roman" pitchFamily="18" charset="0"/>
          </a:endParaRPr>
        </a:p>
      </dsp:txBody>
      <dsp:txXfrm>
        <a:off x="3652378" y="1366009"/>
        <a:ext cx="868320" cy="508340"/>
      </dsp:txXfrm>
    </dsp:sp>
    <dsp:sp modelId="{3CFD2193-A050-451F-99D4-7BAD549FEDBD}">
      <dsp:nvSpPr>
        <dsp:cNvPr id="0" name=""/>
        <dsp:cNvSpPr/>
      </dsp:nvSpPr>
      <dsp:spPr>
        <a:xfrm rot="5400000">
          <a:off x="3483792" y="2454993"/>
          <a:ext cx="670242" cy="8099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626FC5A-1D27-49FB-9728-E0F667205049}">
      <dsp:nvSpPr>
        <dsp:cNvPr id="0" name=""/>
        <dsp:cNvSpPr/>
      </dsp:nvSpPr>
      <dsp:spPr>
        <a:xfrm>
          <a:off x="3636563" y="2025157"/>
          <a:ext cx="899950" cy="5399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311150">
            <a:lnSpc>
              <a:spcPct val="90000"/>
            </a:lnSpc>
            <a:spcBef>
              <a:spcPct val="0"/>
            </a:spcBef>
            <a:spcAft>
              <a:spcPct val="35000"/>
            </a:spcAft>
          </a:pPr>
          <a:r>
            <a:rPr lang="en-IN" sz="700" kern="1200" dirty="0" smtClean="0">
              <a:latin typeface="Times New Roman" pitchFamily="18" charset="0"/>
              <a:cs typeface="Times New Roman" pitchFamily="18" charset="0"/>
            </a:rPr>
            <a:t>NumWebVisitsMonth</a:t>
          </a:r>
          <a:endParaRPr lang="en-IN" sz="700" kern="1200" dirty="0">
            <a:latin typeface="Times New Roman" pitchFamily="18" charset="0"/>
            <a:cs typeface="Times New Roman" pitchFamily="18" charset="0"/>
          </a:endParaRPr>
        </a:p>
      </dsp:txBody>
      <dsp:txXfrm>
        <a:off x="3652378" y="2040972"/>
        <a:ext cx="868320" cy="508340"/>
      </dsp:txXfrm>
    </dsp:sp>
    <dsp:sp modelId="{D754FDBC-3E33-415C-A1F3-2F5925D34123}">
      <dsp:nvSpPr>
        <dsp:cNvPr id="0" name=""/>
        <dsp:cNvSpPr/>
      </dsp:nvSpPr>
      <dsp:spPr>
        <a:xfrm>
          <a:off x="3821273" y="2792475"/>
          <a:ext cx="1192213" cy="8099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6DD1DD2-3D88-4F39-B6D1-75A0A209E4F5}">
      <dsp:nvSpPr>
        <dsp:cNvPr id="0" name=""/>
        <dsp:cNvSpPr/>
      </dsp:nvSpPr>
      <dsp:spPr>
        <a:xfrm>
          <a:off x="3636563" y="2700120"/>
          <a:ext cx="899950" cy="539970"/>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IN" sz="1000" kern="1200" dirty="0" smtClean="0">
              <a:latin typeface="Times New Roman" pitchFamily="18" charset="0"/>
              <a:cs typeface="Times New Roman" pitchFamily="18" charset="0"/>
            </a:rPr>
            <a:t>AcceptedCmp3</a:t>
          </a:r>
          <a:endParaRPr lang="en-IN" sz="1000" kern="1200" dirty="0">
            <a:latin typeface="Times New Roman" pitchFamily="18" charset="0"/>
            <a:cs typeface="Times New Roman" pitchFamily="18" charset="0"/>
          </a:endParaRPr>
        </a:p>
      </dsp:txBody>
      <dsp:txXfrm>
        <a:off x="3652378" y="2715935"/>
        <a:ext cx="868320" cy="508340"/>
      </dsp:txXfrm>
    </dsp:sp>
    <dsp:sp modelId="{CAB43DF9-D6F8-4F2B-A881-9EC2FC43B78D}">
      <dsp:nvSpPr>
        <dsp:cNvPr id="0" name=""/>
        <dsp:cNvSpPr/>
      </dsp:nvSpPr>
      <dsp:spPr>
        <a:xfrm rot="16200000">
          <a:off x="4680725" y="2454993"/>
          <a:ext cx="670242" cy="8099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4C708A-ACF2-4729-9160-8826D71AA339}">
      <dsp:nvSpPr>
        <dsp:cNvPr id="0" name=""/>
        <dsp:cNvSpPr/>
      </dsp:nvSpPr>
      <dsp:spPr>
        <a:xfrm>
          <a:off x="4833497" y="2700120"/>
          <a:ext cx="899950" cy="5399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IN" sz="1000" kern="1200" dirty="0" smtClean="0">
              <a:latin typeface="Times New Roman" pitchFamily="18" charset="0"/>
              <a:cs typeface="Times New Roman" pitchFamily="18" charset="0"/>
            </a:rPr>
            <a:t>AcceptedCmp4</a:t>
          </a:r>
          <a:endParaRPr lang="en-IN" sz="1000" kern="1200" dirty="0">
            <a:latin typeface="Times New Roman" pitchFamily="18" charset="0"/>
            <a:cs typeface="Times New Roman" pitchFamily="18" charset="0"/>
          </a:endParaRPr>
        </a:p>
      </dsp:txBody>
      <dsp:txXfrm>
        <a:off x="4849312" y="2715935"/>
        <a:ext cx="868320" cy="508340"/>
      </dsp:txXfrm>
    </dsp:sp>
    <dsp:sp modelId="{19718689-57A7-402F-BD13-3C8A6F2B88E0}">
      <dsp:nvSpPr>
        <dsp:cNvPr id="0" name=""/>
        <dsp:cNvSpPr/>
      </dsp:nvSpPr>
      <dsp:spPr>
        <a:xfrm rot="16200000">
          <a:off x="4680725" y="1780031"/>
          <a:ext cx="670242" cy="8099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63F0CFC-465A-4E65-9CE4-777A9739DD69}">
      <dsp:nvSpPr>
        <dsp:cNvPr id="0" name=""/>
        <dsp:cNvSpPr/>
      </dsp:nvSpPr>
      <dsp:spPr>
        <a:xfrm>
          <a:off x="4833497" y="2025157"/>
          <a:ext cx="899950" cy="539970"/>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IN" sz="1000" kern="1200" dirty="0" smtClean="0">
              <a:latin typeface="Times New Roman" pitchFamily="18" charset="0"/>
              <a:cs typeface="Times New Roman" pitchFamily="18" charset="0"/>
            </a:rPr>
            <a:t>AcceptedCmp5</a:t>
          </a:r>
          <a:endParaRPr lang="en-IN" sz="900" kern="1200" dirty="0">
            <a:latin typeface="Times New Roman" pitchFamily="18" charset="0"/>
            <a:cs typeface="Times New Roman" pitchFamily="18" charset="0"/>
          </a:endParaRPr>
        </a:p>
      </dsp:txBody>
      <dsp:txXfrm>
        <a:off x="4849312" y="2040972"/>
        <a:ext cx="868320" cy="508340"/>
      </dsp:txXfrm>
    </dsp:sp>
    <dsp:sp modelId="{D429D33B-9707-4FA3-85E7-AEEF4E476747}">
      <dsp:nvSpPr>
        <dsp:cNvPr id="0" name=""/>
        <dsp:cNvSpPr/>
      </dsp:nvSpPr>
      <dsp:spPr>
        <a:xfrm rot="16200000">
          <a:off x="4680725" y="1105068"/>
          <a:ext cx="670242" cy="8099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855CDDA-5012-4100-BC5C-D1E34972DEB2}">
      <dsp:nvSpPr>
        <dsp:cNvPr id="0" name=""/>
        <dsp:cNvSpPr/>
      </dsp:nvSpPr>
      <dsp:spPr>
        <a:xfrm>
          <a:off x="4833497" y="1350194"/>
          <a:ext cx="899950" cy="5399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IN" sz="1000" kern="1200" smtClean="0">
              <a:latin typeface="Times New Roman" pitchFamily="18" charset="0"/>
              <a:cs typeface="Times New Roman" pitchFamily="18" charset="0"/>
            </a:rPr>
            <a:t>AcceptedCmp1</a:t>
          </a:r>
          <a:endParaRPr lang="en-IN" sz="1000" kern="1200" dirty="0">
            <a:latin typeface="Times New Roman" pitchFamily="18" charset="0"/>
            <a:cs typeface="Times New Roman" pitchFamily="18" charset="0"/>
          </a:endParaRPr>
        </a:p>
      </dsp:txBody>
      <dsp:txXfrm>
        <a:off x="4849312" y="1366009"/>
        <a:ext cx="868320" cy="508340"/>
      </dsp:txXfrm>
    </dsp:sp>
    <dsp:sp modelId="{E4E03DC8-6D54-4EE1-90CC-55B6EDD8948C}">
      <dsp:nvSpPr>
        <dsp:cNvPr id="0" name=""/>
        <dsp:cNvSpPr/>
      </dsp:nvSpPr>
      <dsp:spPr>
        <a:xfrm rot="16200000">
          <a:off x="4680725" y="430105"/>
          <a:ext cx="670242" cy="80995"/>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3047FA5-E111-4189-B2B5-6E94FA4CF514}">
      <dsp:nvSpPr>
        <dsp:cNvPr id="0" name=""/>
        <dsp:cNvSpPr/>
      </dsp:nvSpPr>
      <dsp:spPr>
        <a:xfrm>
          <a:off x="4833497" y="675232"/>
          <a:ext cx="899950" cy="539970"/>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IN" sz="1000" kern="1200" dirty="0" smtClean="0">
              <a:latin typeface="Times New Roman" pitchFamily="18" charset="0"/>
              <a:cs typeface="Times New Roman" pitchFamily="18" charset="0"/>
            </a:rPr>
            <a:t>AcceptedCmp2</a:t>
          </a:r>
          <a:endParaRPr lang="en-IN" sz="900" kern="1200" dirty="0">
            <a:latin typeface="Times New Roman" pitchFamily="18" charset="0"/>
            <a:cs typeface="Times New Roman" pitchFamily="18" charset="0"/>
          </a:endParaRPr>
        </a:p>
      </dsp:txBody>
      <dsp:txXfrm>
        <a:off x="4849312" y="691047"/>
        <a:ext cx="868320" cy="508340"/>
      </dsp:txXfrm>
    </dsp:sp>
    <dsp:sp modelId="{B0913DCC-C879-4966-B225-34E347FBF094}">
      <dsp:nvSpPr>
        <dsp:cNvPr id="0" name=""/>
        <dsp:cNvSpPr/>
      </dsp:nvSpPr>
      <dsp:spPr>
        <a:xfrm>
          <a:off x="4833497" y="269"/>
          <a:ext cx="899950" cy="5399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IN" sz="1000" kern="1200" dirty="0" smtClean="0">
              <a:latin typeface="Times New Roman" pitchFamily="18" charset="0"/>
              <a:cs typeface="Times New Roman" pitchFamily="18" charset="0"/>
            </a:rPr>
            <a:t>Country</a:t>
          </a:r>
          <a:endParaRPr lang="en-IN" sz="900" kern="1200" dirty="0">
            <a:latin typeface="Times New Roman" pitchFamily="18" charset="0"/>
            <a:cs typeface="Times New Roman" pitchFamily="18" charset="0"/>
          </a:endParaRPr>
        </a:p>
      </dsp:txBody>
      <dsp:txXfrm>
        <a:off x="4849312" y="16084"/>
        <a:ext cx="868320" cy="5083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6A356-6881-4A0A-9EDE-A701B7276CEA}">
      <dsp:nvSpPr>
        <dsp:cNvPr id="0" name=""/>
        <dsp:cNvSpPr/>
      </dsp:nvSpPr>
      <dsp:spPr>
        <a:xfrm>
          <a:off x="2438399" y="1890712"/>
          <a:ext cx="1219200" cy="1219200"/>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US" sz="1900" b="1" kern="1200" dirty="0" smtClean="0">
              <a:latin typeface="Times New Roman" pitchFamily="18" charset="0"/>
              <a:cs typeface="Times New Roman" pitchFamily="18" charset="0"/>
            </a:rPr>
            <a:t>Response</a:t>
          </a:r>
          <a:endParaRPr lang="en-IN" sz="1900" b="1" kern="1200" dirty="0">
            <a:latin typeface="Times New Roman" pitchFamily="18" charset="0"/>
            <a:cs typeface="Times New Roman" pitchFamily="18" charset="0"/>
          </a:endParaRPr>
        </a:p>
      </dsp:txBody>
      <dsp:txXfrm>
        <a:off x="2497915" y="1950228"/>
        <a:ext cx="1100168" cy="1100168"/>
      </dsp:txXfrm>
    </dsp:sp>
    <dsp:sp modelId="{2CD53CCD-E282-415F-B9CB-A0758AAB9F4A}">
      <dsp:nvSpPr>
        <dsp:cNvPr id="0" name=""/>
        <dsp:cNvSpPr/>
      </dsp:nvSpPr>
      <dsp:spPr>
        <a:xfrm rot="16200000">
          <a:off x="2620390" y="1463103"/>
          <a:ext cx="855217" cy="0"/>
        </a:xfrm>
        <a:custGeom>
          <a:avLst/>
          <a:gdLst/>
          <a:ahLst/>
          <a:cxnLst/>
          <a:rect l="0" t="0" r="0" b="0"/>
          <a:pathLst>
            <a:path>
              <a:moveTo>
                <a:pt x="0" y="0"/>
              </a:moveTo>
              <a:lnTo>
                <a:pt x="85521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60A3F9-109F-4E9A-BEAD-32EF94BE3699}">
      <dsp:nvSpPr>
        <dsp:cNvPr id="0" name=""/>
        <dsp:cNvSpPr/>
      </dsp:nvSpPr>
      <dsp:spPr>
        <a:xfrm>
          <a:off x="2543945" y="218630"/>
          <a:ext cx="1008108" cy="81686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b="1" kern="1200" dirty="0" smtClean="0">
              <a:latin typeface="Times New Roman" pitchFamily="18" charset="0"/>
              <a:cs typeface="Times New Roman" pitchFamily="18" charset="0"/>
            </a:rPr>
            <a:t>Labels</a:t>
          </a:r>
          <a:endParaRPr lang="en-IN" sz="1800" b="1" kern="1200" dirty="0">
            <a:latin typeface="Times New Roman" pitchFamily="18" charset="0"/>
            <a:cs typeface="Times New Roman" pitchFamily="18" charset="0"/>
          </a:endParaRPr>
        </a:p>
      </dsp:txBody>
      <dsp:txXfrm>
        <a:off x="2583821" y="258506"/>
        <a:ext cx="928356" cy="737112"/>
      </dsp:txXfrm>
    </dsp:sp>
    <dsp:sp modelId="{2810CDA2-9E44-4D85-8BAC-C9F1F3768790}">
      <dsp:nvSpPr>
        <dsp:cNvPr id="0" name=""/>
        <dsp:cNvSpPr/>
      </dsp:nvSpPr>
      <dsp:spPr>
        <a:xfrm rot="1800000">
          <a:off x="3610861" y="3026697"/>
          <a:ext cx="697727" cy="0"/>
        </a:xfrm>
        <a:custGeom>
          <a:avLst/>
          <a:gdLst/>
          <a:ahLst/>
          <a:cxnLst/>
          <a:rect l="0" t="0" r="0" b="0"/>
          <a:pathLst>
            <a:path>
              <a:moveTo>
                <a:pt x="0" y="0"/>
              </a:moveTo>
              <a:lnTo>
                <a:pt x="69772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1CD098-5DD8-495D-B7FC-0231DC5CD6C7}">
      <dsp:nvSpPr>
        <dsp:cNvPr id="0" name=""/>
        <dsp:cNvSpPr/>
      </dsp:nvSpPr>
      <dsp:spPr>
        <a:xfrm>
          <a:off x="4261850" y="3028505"/>
          <a:ext cx="816864" cy="81686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b="1" kern="1200" dirty="0" smtClean="0">
              <a:latin typeface="Times New Roman" pitchFamily="18" charset="0"/>
              <a:cs typeface="Times New Roman" pitchFamily="18" charset="0"/>
            </a:rPr>
            <a:t>No</a:t>
          </a:r>
          <a:endParaRPr lang="en-IN" sz="3100" b="1" kern="1200" dirty="0">
            <a:latin typeface="Times New Roman" pitchFamily="18" charset="0"/>
            <a:cs typeface="Times New Roman" pitchFamily="18" charset="0"/>
          </a:endParaRPr>
        </a:p>
      </dsp:txBody>
      <dsp:txXfrm>
        <a:off x="4301726" y="3068381"/>
        <a:ext cx="737112" cy="737112"/>
      </dsp:txXfrm>
    </dsp:sp>
    <dsp:sp modelId="{85A27F5C-2EAD-4C89-B2C7-28399819A6AC}">
      <dsp:nvSpPr>
        <dsp:cNvPr id="0" name=""/>
        <dsp:cNvSpPr/>
      </dsp:nvSpPr>
      <dsp:spPr>
        <a:xfrm rot="9000000">
          <a:off x="1787411" y="3026697"/>
          <a:ext cx="697727" cy="0"/>
        </a:xfrm>
        <a:custGeom>
          <a:avLst/>
          <a:gdLst/>
          <a:ahLst/>
          <a:cxnLst/>
          <a:rect l="0" t="0" r="0" b="0"/>
          <a:pathLst>
            <a:path>
              <a:moveTo>
                <a:pt x="0" y="0"/>
              </a:moveTo>
              <a:lnTo>
                <a:pt x="69772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1F3B01-7779-480C-8DDF-A92A5EB6B382}">
      <dsp:nvSpPr>
        <dsp:cNvPr id="0" name=""/>
        <dsp:cNvSpPr/>
      </dsp:nvSpPr>
      <dsp:spPr>
        <a:xfrm>
          <a:off x="1017285" y="3028505"/>
          <a:ext cx="816864" cy="81686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lvl="0" algn="ctr" defTabSz="1377950">
            <a:lnSpc>
              <a:spcPct val="90000"/>
            </a:lnSpc>
            <a:spcBef>
              <a:spcPct val="0"/>
            </a:spcBef>
            <a:spcAft>
              <a:spcPct val="35000"/>
            </a:spcAft>
          </a:pPr>
          <a:r>
            <a:rPr lang="en-US" sz="3100" b="1" kern="1200" dirty="0" smtClean="0">
              <a:latin typeface="Times New Roman" pitchFamily="18" charset="0"/>
              <a:cs typeface="Times New Roman" pitchFamily="18" charset="0"/>
            </a:rPr>
            <a:t>Yes</a:t>
          </a:r>
          <a:endParaRPr lang="en-IN" sz="3100" b="1" kern="1200" dirty="0">
            <a:latin typeface="Times New Roman" pitchFamily="18" charset="0"/>
            <a:cs typeface="Times New Roman" pitchFamily="18" charset="0"/>
          </a:endParaRPr>
        </a:p>
      </dsp:txBody>
      <dsp:txXfrm>
        <a:off x="1057161" y="3068381"/>
        <a:ext cx="737112" cy="7371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EFDE7-6950-4DD2-8DC7-910A1871CF7A}">
      <dsp:nvSpPr>
        <dsp:cNvPr id="0" name=""/>
        <dsp:cNvSpPr/>
      </dsp:nvSpPr>
      <dsp:spPr>
        <a:xfrm>
          <a:off x="0" y="327399"/>
          <a:ext cx="4608512"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EB7CA2-19EA-40D7-B343-FF5FC3254328}">
      <dsp:nvSpPr>
        <dsp:cNvPr id="0" name=""/>
        <dsp:cNvSpPr/>
      </dsp:nvSpPr>
      <dsp:spPr>
        <a:xfrm>
          <a:off x="230425" y="2679"/>
          <a:ext cx="3658011" cy="64944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34" tIns="0" rIns="121934" bIns="0" numCol="1" spcCol="1270" anchor="ctr" anchorCtr="0">
          <a:noAutofit/>
        </a:bodyPr>
        <a:lstStyle/>
        <a:p>
          <a:pPr lvl="0" algn="l" defTabSz="1066800">
            <a:lnSpc>
              <a:spcPct val="90000"/>
            </a:lnSpc>
            <a:spcBef>
              <a:spcPct val="0"/>
            </a:spcBef>
            <a:spcAft>
              <a:spcPct val="35000"/>
            </a:spcAft>
          </a:pPr>
          <a:r>
            <a:rPr lang="en-US" sz="2400" b="1" kern="1200" dirty="0" smtClean="0">
              <a:latin typeface="Times New Roman" pitchFamily="18" charset="0"/>
              <a:cs typeface="Times New Roman" pitchFamily="18" charset="0"/>
            </a:rPr>
            <a:t>KNN</a:t>
          </a:r>
          <a:endParaRPr lang="en-IN" sz="2400" b="1" kern="1200" dirty="0">
            <a:latin typeface="Times New Roman" pitchFamily="18" charset="0"/>
            <a:cs typeface="Times New Roman" pitchFamily="18" charset="0"/>
          </a:endParaRPr>
        </a:p>
      </dsp:txBody>
      <dsp:txXfrm>
        <a:off x="262128" y="34382"/>
        <a:ext cx="3594605" cy="586034"/>
      </dsp:txXfrm>
    </dsp:sp>
    <dsp:sp modelId="{6CCE8471-C4C2-401D-8683-D66C0DC1DB89}">
      <dsp:nvSpPr>
        <dsp:cNvPr id="0" name=""/>
        <dsp:cNvSpPr/>
      </dsp:nvSpPr>
      <dsp:spPr>
        <a:xfrm>
          <a:off x="0" y="1325319"/>
          <a:ext cx="4608512"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2B86B7-DA56-4B48-8F79-9A990226AA40}">
      <dsp:nvSpPr>
        <dsp:cNvPr id="0" name=""/>
        <dsp:cNvSpPr/>
      </dsp:nvSpPr>
      <dsp:spPr>
        <a:xfrm>
          <a:off x="230425" y="1000600"/>
          <a:ext cx="3658011" cy="649440"/>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34" tIns="0" rIns="121934" bIns="0" numCol="1" spcCol="1270" anchor="ctr" anchorCtr="0">
          <a:noAutofit/>
        </a:bodyPr>
        <a:lstStyle/>
        <a:p>
          <a:pPr lvl="0" algn="l" defTabSz="1066800">
            <a:lnSpc>
              <a:spcPct val="90000"/>
            </a:lnSpc>
            <a:spcBef>
              <a:spcPct val="0"/>
            </a:spcBef>
            <a:spcAft>
              <a:spcPct val="35000"/>
            </a:spcAft>
          </a:pPr>
          <a:r>
            <a:rPr lang="en-US" sz="2400" b="1" kern="1200" dirty="0" smtClean="0">
              <a:latin typeface="Times New Roman" pitchFamily="18" charset="0"/>
              <a:cs typeface="Times New Roman" pitchFamily="18" charset="0"/>
            </a:rPr>
            <a:t>Logistic Regression</a:t>
          </a:r>
          <a:endParaRPr lang="en-IN" sz="2400" b="1" kern="1200" dirty="0">
            <a:latin typeface="Times New Roman" pitchFamily="18" charset="0"/>
            <a:cs typeface="Times New Roman" pitchFamily="18" charset="0"/>
          </a:endParaRPr>
        </a:p>
      </dsp:txBody>
      <dsp:txXfrm>
        <a:off x="262128" y="1032303"/>
        <a:ext cx="3594605" cy="586034"/>
      </dsp:txXfrm>
    </dsp:sp>
    <dsp:sp modelId="{1BC20D97-5BA3-4F62-8CAC-44EFD0DEF25F}">
      <dsp:nvSpPr>
        <dsp:cNvPr id="0" name=""/>
        <dsp:cNvSpPr/>
      </dsp:nvSpPr>
      <dsp:spPr>
        <a:xfrm>
          <a:off x="0" y="2323240"/>
          <a:ext cx="4608512"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A7F5C1-C348-4511-8D9C-09C164ADCDC4}">
      <dsp:nvSpPr>
        <dsp:cNvPr id="0" name=""/>
        <dsp:cNvSpPr/>
      </dsp:nvSpPr>
      <dsp:spPr>
        <a:xfrm>
          <a:off x="230425" y="1998519"/>
          <a:ext cx="3658043" cy="649440"/>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34" tIns="0" rIns="121934" bIns="0" numCol="1" spcCol="1270" anchor="ctr" anchorCtr="0">
          <a:noAutofit/>
        </a:bodyPr>
        <a:lstStyle/>
        <a:p>
          <a:pPr lvl="0" algn="l" defTabSz="1066800">
            <a:lnSpc>
              <a:spcPct val="90000"/>
            </a:lnSpc>
            <a:spcBef>
              <a:spcPct val="0"/>
            </a:spcBef>
            <a:spcAft>
              <a:spcPct val="35000"/>
            </a:spcAft>
          </a:pPr>
          <a:r>
            <a:rPr lang="en-US" sz="2400" b="1" kern="1200" dirty="0" smtClean="0">
              <a:latin typeface="Times New Roman" pitchFamily="18" charset="0"/>
              <a:cs typeface="Times New Roman" pitchFamily="18" charset="0"/>
            </a:rPr>
            <a:t>SVM</a:t>
          </a:r>
          <a:endParaRPr lang="en-IN" sz="2800" b="1" kern="1200" dirty="0">
            <a:latin typeface="Times New Roman" pitchFamily="18" charset="0"/>
            <a:cs typeface="Times New Roman" pitchFamily="18" charset="0"/>
          </a:endParaRPr>
        </a:p>
      </dsp:txBody>
      <dsp:txXfrm>
        <a:off x="262128" y="2030222"/>
        <a:ext cx="3594637"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03798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7"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028475" y="0"/>
            <a:ext cx="5238600" cy="185167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smtClean="0">
                <a:latin typeface="Times New Roman" pitchFamily="18" charset="0"/>
                <a:cs typeface="Times New Roman" pitchFamily="18" charset="0"/>
              </a:rPr>
              <a:t>Product Personalization</a:t>
            </a:r>
            <a:endParaRPr dirty="0">
              <a:latin typeface="Times New Roman" pitchFamily="18" charset="0"/>
              <a:cs typeface="Times New Roman" pitchFamily="18" charset="0"/>
            </a:endParaRPr>
          </a:p>
        </p:txBody>
      </p:sp>
      <p:sp>
        <p:nvSpPr>
          <p:cNvPr id="4" name="Rounded Rectangle 3"/>
          <p:cNvSpPr/>
          <p:nvPr/>
        </p:nvSpPr>
        <p:spPr>
          <a:xfrm>
            <a:off x="6084168" y="1419622"/>
            <a:ext cx="2880320" cy="2736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Times New Roman" pitchFamily="18" charset="0"/>
                <a:cs typeface="Times New Roman" pitchFamily="18" charset="0"/>
              </a:rPr>
              <a:t>Machine Learning Team 6</a:t>
            </a:r>
          </a:p>
          <a:p>
            <a:pPr marL="342900" indent="-342900">
              <a:buFont typeface="Arial" pitchFamily="34" charset="0"/>
              <a:buChar char="•"/>
            </a:pPr>
            <a:r>
              <a:rPr lang="en-US" sz="1200" b="1" dirty="0" smtClean="0">
                <a:solidFill>
                  <a:schemeClr val="bg1"/>
                </a:solidFill>
                <a:latin typeface="Times New Roman" pitchFamily="18" charset="0"/>
                <a:cs typeface="Times New Roman" pitchFamily="18" charset="0"/>
              </a:rPr>
              <a:t>Saloni Jain</a:t>
            </a:r>
          </a:p>
          <a:p>
            <a:pPr marL="342900" indent="-342900">
              <a:buFont typeface="Arial" pitchFamily="34" charset="0"/>
              <a:buChar char="•"/>
            </a:pPr>
            <a:r>
              <a:rPr lang="en-US" sz="1200" b="1" dirty="0" smtClean="0">
                <a:solidFill>
                  <a:schemeClr val="bg1"/>
                </a:solidFill>
                <a:latin typeface="Times New Roman" pitchFamily="18" charset="0"/>
                <a:cs typeface="Times New Roman" pitchFamily="18" charset="0"/>
              </a:rPr>
              <a:t>Prashant Jain</a:t>
            </a:r>
          </a:p>
          <a:p>
            <a:pPr marL="342900" indent="-342900">
              <a:buFont typeface="Arial" pitchFamily="34" charset="0"/>
              <a:buChar char="•"/>
            </a:pPr>
            <a:r>
              <a:rPr lang="en-US" sz="1200" b="1" dirty="0" smtClean="0">
                <a:solidFill>
                  <a:schemeClr val="bg1"/>
                </a:solidFill>
                <a:latin typeface="Times New Roman" pitchFamily="18" charset="0"/>
                <a:cs typeface="Times New Roman" pitchFamily="18" charset="0"/>
              </a:rPr>
              <a:t>Anmol Agarwal</a:t>
            </a:r>
          </a:p>
          <a:p>
            <a:pPr marL="342900" indent="-342900">
              <a:buFont typeface="Arial" pitchFamily="34" charset="0"/>
              <a:buChar char="•"/>
            </a:pPr>
            <a:r>
              <a:rPr lang="en-US" sz="1200" b="1" dirty="0" smtClean="0">
                <a:solidFill>
                  <a:schemeClr val="bg1"/>
                </a:solidFill>
                <a:latin typeface="Times New Roman" pitchFamily="18" charset="0"/>
                <a:cs typeface="Times New Roman" pitchFamily="18" charset="0"/>
              </a:rPr>
              <a:t>Aachal Kala</a:t>
            </a:r>
          </a:p>
          <a:p>
            <a:pPr marL="342900" indent="-342900">
              <a:buFont typeface="Arial" pitchFamily="34" charset="0"/>
              <a:buChar char="•"/>
            </a:pPr>
            <a:r>
              <a:rPr lang="en-US" sz="1200" b="1" dirty="0" smtClean="0">
                <a:solidFill>
                  <a:schemeClr val="bg1"/>
                </a:solidFill>
                <a:latin typeface="Times New Roman" pitchFamily="18" charset="0"/>
                <a:cs typeface="Times New Roman" pitchFamily="18" charset="0"/>
              </a:rPr>
              <a:t>Mohan Gayan</a:t>
            </a:r>
          </a:p>
          <a:p>
            <a:pPr marL="342900" indent="-342900">
              <a:buFont typeface="Arial" pitchFamily="34" charset="0"/>
              <a:buChar char="•"/>
            </a:pPr>
            <a:r>
              <a:rPr lang="en-US" sz="1200" b="1" dirty="0" smtClean="0">
                <a:solidFill>
                  <a:schemeClr val="bg1"/>
                </a:solidFill>
                <a:latin typeface="Times New Roman" pitchFamily="18" charset="0"/>
                <a:cs typeface="Times New Roman" pitchFamily="18" charset="0"/>
              </a:rPr>
              <a:t>Shivam Kushwah</a:t>
            </a:r>
          </a:p>
          <a:p>
            <a:pPr algn="ctr"/>
            <a:endParaRPr lang="en-IN" sz="2000" b="1" dirty="0">
              <a:solidFill>
                <a:schemeClr val="tx1"/>
              </a:solidFill>
              <a:latin typeface="Times New Roman" pitchFamily="18" charset="0"/>
              <a:cs typeface="Times New Roman" pitchFamily="18" charset="0"/>
            </a:endParaRPr>
          </a:p>
        </p:txBody>
      </p:sp>
      <p:sp>
        <p:nvSpPr>
          <p:cNvPr id="3" name="Rounded Rectangle 2"/>
          <p:cNvSpPr/>
          <p:nvPr/>
        </p:nvSpPr>
        <p:spPr>
          <a:xfrm>
            <a:off x="179512" y="3291830"/>
            <a:ext cx="1728192" cy="72008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solidFill>
                <a:latin typeface="Times New Roman" pitchFamily="18" charset="0"/>
                <a:cs typeface="Times New Roman" pitchFamily="18" charset="0"/>
              </a:rPr>
              <a:t>Mentor</a:t>
            </a:r>
            <a:r>
              <a:rPr lang="en-US" b="1" dirty="0" smtClean="0">
                <a:solidFill>
                  <a:schemeClr val="tx1"/>
                </a:solidFill>
                <a:latin typeface="Times New Roman" pitchFamily="18" charset="0"/>
                <a:cs typeface="Times New Roman" pitchFamily="18" charset="0"/>
              </a:rPr>
              <a:t>:</a:t>
            </a:r>
          </a:p>
          <a:p>
            <a:pPr algn="ctr"/>
            <a:r>
              <a:rPr lang="en-US" b="1" dirty="0" smtClean="0">
                <a:solidFill>
                  <a:schemeClr val="tx1"/>
                </a:solidFill>
                <a:latin typeface="Times New Roman" pitchFamily="18" charset="0"/>
                <a:cs typeface="Times New Roman" pitchFamily="18" charset="0"/>
              </a:rPr>
              <a:t>Dr.Geeta Chhabra Gandhi</a:t>
            </a:r>
            <a:r>
              <a:rPr lang="en-US" dirty="0" smtClean="0"/>
              <a:t>.</a:t>
            </a:r>
            <a:endParaRPr lang="en-IN"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0392" y="123478"/>
            <a:ext cx="864096" cy="100811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ctrTitle" idx="4294967295"/>
          </p:nvPr>
        </p:nvSpPr>
        <p:spPr>
          <a:xfrm>
            <a:off x="1090700" y="123479"/>
            <a:ext cx="7367400" cy="57606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smtClean="0">
                <a:solidFill>
                  <a:schemeClr val="tx1"/>
                </a:solidFill>
                <a:latin typeface="Times New Roman" pitchFamily="18" charset="0"/>
                <a:cs typeface="Times New Roman" pitchFamily="18" charset="0"/>
              </a:rPr>
              <a:t>Model Selection</a:t>
            </a:r>
            <a:endParaRPr sz="1400" b="1" dirty="0">
              <a:solidFill>
                <a:schemeClr val="tx1"/>
              </a:solidFill>
              <a:latin typeface="Times New Roman" pitchFamily="18" charset="0"/>
              <a:cs typeface="Times New Roman" pitchFamily="18" charset="0"/>
            </a:endParaRPr>
          </a:p>
        </p:txBody>
      </p:sp>
      <p:grpSp>
        <p:nvGrpSpPr>
          <p:cNvPr id="152" name="Google Shape;152;p19"/>
          <p:cNvGrpSpPr/>
          <p:nvPr/>
        </p:nvGrpSpPr>
        <p:grpSpPr>
          <a:xfrm>
            <a:off x="6759209" y="507618"/>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662475" y="2367985"/>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365361" y="887713"/>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060604" y="2145273"/>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369546" y="1932400"/>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187127" y="1628627"/>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graphicFrame>
        <p:nvGraphicFramePr>
          <p:cNvPr id="2" name="Diagram 1"/>
          <p:cNvGraphicFramePr/>
          <p:nvPr>
            <p:extLst>
              <p:ext uri="{D42A27DB-BD31-4B8C-83A1-F6EECF244321}">
                <p14:modId xmlns:p14="http://schemas.microsoft.com/office/powerpoint/2010/main" val="40190835"/>
              </p:ext>
            </p:extLst>
          </p:nvPr>
        </p:nvGraphicFramePr>
        <p:xfrm>
          <a:off x="467544" y="987574"/>
          <a:ext cx="4608512" cy="2880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Connector 3"/>
          <p:cNvCxnSpPr/>
          <p:nvPr/>
        </p:nvCxnSpPr>
        <p:spPr>
          <a:xfrm>
            <a:off x="5076056" y="2007108"/>
            <a:ext cx="93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012160" y="2007108"/>
            <a:ext cx="0" cy="1500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012160" y="3507854"/>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7236296" y="2898701"/>
            <a:ext cx="1728192" cy="161726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2">
                    <a:lumMod val="20000"/>
                    <a:lumOff val="80000"/>
                  </a:schemeClr>
                </a:solidFill>
                <a:effectLst>
                  <a:outerShdw blurRad="38100" dist="38100" dir="2700000" algn="tl">
                    <a:srgbClr val="000000">
                      <a:alpha val="43137"/>
                    </a:srgbClr>
                  </a:outerShdw>
                </a:effectLst>
                <a:latin typeface="Times New Roman" pitchFamily="18" charset="0"/>
                <a:cs typeface="Times New Roman" pitchFamily="18" charset="0"/>
              </a:rPr>
              <a:t>Best Model</a:t>
            </a:r>
          </a:p>
          <a:p>
            <a:pPr algn="ctr"/>
            <a:r>
              <a:rPr lang="en-US" sz="2000" b="1" dirty="0" smtClean="0">
                <a:solidFill>
                  <a:schemeClr val="accent2">
                    <a:lumMod val="20000"/>
                    <a:lumOff val="80000"/>
                  </a:schemeClr>
                </a:solidFill>
                <a:effectLst>
                  <a:outerShdw blurRad="38100" dist="38100" dir="2700000" algn="tl">
                    <a:srgbClr val="000000">
                      <a:alpha val="43137"/>
                    </a:srgbClr>
                  </a:outerShdw>
                </a:effectLst>
                <a:latin typeface="Times New Roman" pitchFamily="18" charset="0"/>
                <a:cs typeface="Times New Roman" pitchFamily="18" charset="0"/>
              </a:rPr>
              <a:t>KNN</a:t>
            </a:r>
            <a:endParaRPr lang="en-IN" sz="2000" b="1" dirty="0">
              <a:solidFill>
                <a:schemeClr val="accent2">
                  <a:lumMod val="20000"/>
                  <a:lumOff val="8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3" name="Oval 2"/>
          <p:cNvSpPr/>
          <p:nvPr/>
        </p:nvSpPr>
        <p:spPr>
          <a:xfrm>
            <a:off x="3419872" y="195486"/>
            <a:ext cx="2232248" cy="151216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latin typeface="Times New Roman" pitchFamily="18" charset="0"/>
                <a:cs typeface="Times New Roman" pitchFamily="18" charset="0"/>
              </a:rPr>
              <a:t>Future Score</a:t>
            </a:r>
            <a:endParaRPr lang="en-IN" sz="1800" b="1" dirty="0">
              <a:latin typeface="Times New Roman" pitchFamily="18" charset="0"/>
              <a:cs typeface="Times New Roman" pitchFamily="18" charset="0"/>
            </a:endParaRPr>
          </a:p>
        </p:txBody>
      </p:sp>
      <p:sp>
        <p:nvSpPr>
          <p:cNvPr id="10" name="Snip Diagonal Corner Rectangle 9"/>
          <p:cNvSpPr/>
          <p:nvPr/>
        </p:nvSpPr>
        <p:spPr>
          <a:xfrm>
            <a:off x="971600" y="1851670"/>
            <a:ext cx="7128792" cy="208823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Times New Roman" pitchFamily="18" charset="0"/>
                <a:cs typeface="Times New Roman" pitchFamily="18" charset="0"/>
              </a:rPr>
              <a:t>After completing all the process of machine learning procedures and getting a model with a correct outcome we can conclude that our model will reasonably predict the future outcome up to the </a:t>
            </a:r>
            <a:r>
              <a:rPr lang="en-US" sz="2000" b="1" dirty="0" smtClean="0">
                <a:solidFill>
                  <a:schemeClr val="tx1"/>
                </a:solidFill>
                <a:latin typeface="Times New Roman" pitchFamily="18" charset="0"/>
                <a:cs typeface="Times New Roman" pitchFamily="18" charset="0"/>
              </a:rPr>
              <a:t>86</a:t>
            </a:r>
            <a:r>
              <a:rPr lang="en-US" sz="2000" b="1" dirty="0" smtClean="0">
                <a:latin typeface="Times New Roman" pitchFamily="18" charset="0"/>
                <a:cs typeface="Times New Roman" pitchFamily="18" charset="0"/>
              </a:rPr>
              <a:t> percentile.</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9539284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3" name="Rounded Rectangle 2"/>
          <p:cNvSpPr/>
          <p:nvPr/>
        </p:nvSpPr>
        <p:spPr>
          <a:xfrm>
            <a:off x="2483768" y="87474"/>
            <a:ext cx="3600400"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itchFamily="18" charset="0"/>
                <a:cs typeface="Times New Roman" pitchFamily="18" charset="0"/>
              </a:rPr>
              <a:t>Power BI</a:t>
            </a:r>
            <a:endParaRPr lang="en-IN"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131590"/>
            <a:ext cx="7848872" cy="4011910"/>
          </a:xfrm>
          <a:prstGeom prst="rect">
            <a:avLst/>
          </a:prstGeom>
        </p:spPr>
      </p:pic>
    </p:spTree>
    <p:extLst>
      <p:ext uri="{BB962C8B-B14F-4D97-AF65-F5344CB8AC3E}">
        <p14:creationId xmlns:p14="http://schemas.microsoft.com/office/powerpoint/2010/main" val="2817244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4" name="Rounded Rectangle 3"/>
          <p:cNvSpPr/>
          <p:nvPr/>
        </p:nvSpPr>
        <p:spPr>
          <a:xfrm>
            <a:off x="3635896" y="267494"/>
            <a:ext cx="1800200" cy="936104"/>
          </a:xfrm>
          <a:prstGeom prst="round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Times New Roman" pitchFamily="18" charset="0"/>
                <a:cs typeface="Times New Roman" pitchFamily="18" charset="0"/>
              </a:rPr>
              <a:t>Conclusion</a:t>
            </a:r>
            <a:endParaRPr lang="en-IN" b="1" dirty="0">
              <a:latin typeface="Times New Roman" pitchFamily="18" charset="0"/>
              <a:cs typeface="Times New Roman" pitchFamily="18" charset="0"/>
            </a:endParaRPr>
          </a:p>
        </p:txBody>
      </p:sp>
      <p:sp>
        <p:nvSpPr>
          <p:cNvPr id="5" name="Rounded Rectangle 4"/>
          <p:cNvSpPr/>
          <p:nvPr/>
        </p:nvSpPr>
        <p:spPr>
          <a:xfrm>
            <a:off x="539552" y="1275606"/>
            <a:ext cx="8208912" cy="3384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Times New Roman" pitchFamily="18" charset="0"/>
                <a:cs typeface="Times New Roman" pitchFamily="18" charset="0"/>
              </a:rPr>
              <a:t>The most successful advertising campaign was the most recent campaign (column name: Response), and was particularly successful in Mexico (&gt;60% acceptance rate!)</a:t>
            </a:r>
          </a:p>
          <a:p>
            <a:pPr lvl="1"/>
            <a:endParaRPr lang="en-US" b="1" dirty="0" smtClean="0">
              <a:solidFill>
                <a:schemeClr val="tx1"/>
              </a:solidFill>
              <a:latin typeface="Times New Roman" pitchFamily="18" charset="0"/>
              <a:cs typeface="Times New Roman" pitchFamily="18" charset="0"/>
            </a:endParaRPr>
          </a:p>
          <a:p>
            <a:r>
              <a:rPr lang="en-US" b="1" dirty="0" smtClean="0">
                <a:solidFill>
                  <a:schemeClr val="bg1"/>
                </a:solidFill>
                <a:latin typeface="Times New Roman" pitchFamily="18" charset="0"/>
                <a:cs typeface="Times New Roman" pitchFamily="18" charset="0"/>
              </a:rPr>
              <a:t>Advertising campaign acceptance is positively correlated with income and negatively correlated with having kids/teens</a:t>
            </a:r>
          </a:p>
          <a:p>
            <a:endParaRPr lang="en-US" b="1" dirty="0">
              <a:solidFill>
                <a:schemeClr val="tx1"/>
              </a:solidFill>
              <a:latin typeface="Times New Roman" pitchFamily="18" charset="0"/>
              <a:cs typeface="Times New Roman" pitchFamily="18" charset="0"/>
            </a:endParaRPr>
          </a:p>
          <a:p>
            <a:r>
              <a:rPr lang="en-US" b="1" dirty="0" smtClean="0">
                <a:solidFill>
                  <a:schemeClr val="tx1"/>
                </a:solidFill>
                <a:latin typeface="Times New Roman" pitchFamily="18" charset="0"/>
                <a:cs typeface="Times New Roman" pitchFamily="18" charset="0"/>
              </a:rPr>
              <a:t>The most successful products are wines and meats (</a:t>
            </a:r>
            <a:r>
              <a:rPr lang="en-US" b="1" i="1" dirty="0" smtClean="0">
                <a:solidFill>
                  <a:schemeClr val="tx1"/>
                </a:solidFill>
                <a:latin typeface="Times New Roman" pitchFamily="18" charset="0"/>
                <a:cs typeface="Times New Roman" pitchFamily="18" charset="0"/>
              </a:rPr>
              <a:t>i.e.</a:t>
            </a:r>
            <a:r>
              <a:rPr lang="en-US" b="1" dirty="0" smtClean="0">
                <a:solidFill>
                  <a:schemeClr val="tx1"/>
                </a:solidFill>
                <a:latin typeface="Times New Roman" pitchFamily="18" charset="0"/>
                <a:cs typeface="Times New Roman" pitchFamily="18" charset="0"/>
              </a:rPr>
              <a:t> the average customer spent the most on these items)</a:t>
            </a:r>
          </a:p>
          <a:p>
            <a:pPr lvl="1"/>
            <a:endParaRPr lang="en-US" b="1" dirty="0" smtClean="0">
              <a:solidFill>
                <a:schemeClr val="tx1"/>
              </a:solidFill>
              <a:latin typeface="Times New Roman" pitchFamily="18" charset="0"/>
              <a:cs typeface="Times New Roman" pitchFamily="18" charset="0"/>
            </a:endParaRPr>
          </a:p>
          <a:p>
            <a:r>
              <a:rPr lang="en-US" b="1" dirty="0" smtClean="0">
                <a:solidFill>
                  <a:schemeClr val="bg1"/>
                </a:solidFill>
                <a:latin typeface="Times New Roman" pitchFamily="18" charset="0"/>
                <a:cs typeface="Times New Roman" pitchFamily="18" charset="0"/>
              </a:rPr>
              <a:t>The underperforming channels are deals and catalog purchases (</a:t>
            </a:r>
            <a:r>
              <a:rPr lang="en-US" b="1" i="1" dirty="0" smtClean="0">
                <a:solidFill>
                  <a:schemeClr val="bg1"/>
                </a:solidFill>
                <a:latin typeface="Times New Roman" pitchFamily="18" charset="0"/>
                <a:cs typeface="Times New Roman" pitchFamily="18" charset="0"/>
              </a:rPr>
              <a:t>i.e.</a:t>
            </a:r>
            <a:r>
              <a:rPr lang="en-US" b="1" dirty="0" smtClean="0">
                <a:solidFill>
                  <a:schemeClr val="bg1"/>
                </a:solidFill>
                <a:latin typeface="Times New Roman" pitchFamily="18" charset="0"/>
                <a:cs typeface="Times New Roman" pitchFamily="18" charset="0"/>
              </a:rPr>
              <a:t> the average customer made the fewest purchases via these channels)</a:t>
            </a:r>
          </a:p>
          <a:p>
            <a:endParaRPr lang="en-US" b="1" dirty="0" smtClean="0">
              <a:solidFill>
                <a:schemeClr val="bg1"/>
              </a:solidFill>
              <a:latin typeface="Times New Roman" pitchFamily="18" charset="0"/>
              <a:cs typeface="Times New Roman" pitchFamily="18" charset="0"/>
            </a:endParaRPr>
          </a:p>
          <a:p>
            <a:r>
              <a:rPr lang="en-US" b="1" dirty="0" smtClean="0">
                <a:solidFill>
                  <a:schemeClr val="tx1"/>
                </a:solidFill>
                <a:latin typeface="Times New Roman" pitchFamily="18" charset="0"/>
                <a:cs typeface="Times New Roman" pitchFamily="18" charset="0"/>
              </a:rPr>
              <a:t>The best performing channels are web and store purchases (</a:t>
            </a:r>
            <a:r>
              <a:rPr lang="en-US" b="1" i="1" dirty="0" smtClean="0">
                <a:solidFill>
                  <a:schemeClr val="tx1"/>
                </a:solidFill>
                <a:latin typeface="Times New Roman" pitchFamily="18" charset="0"/>
                <a:cs typeface="Times New Roman" pitchFamily="18" charset="0"/>
              </a:rPr>
              <a:t>i.e.</a:t>
            </a:r>
            <a:r>
              <a:rPr lang="en-US" b="1" dirty="0" smtClean="0">
                <a:solidFill>
                  <a:schemeClr val="tx1"/>
                </a:solidFill>
                <a:latin typeface="Times New Roman" pitchFamily="18" charset="0"/>
                <a:cs typeface="Times New Roman" pitchFamily="18" charset="0"/>
              </a:rPr>
              <a:t> the average customer made the most purchases via these channels)</a:t>
            </a:r>
          </a:p>
          <a:p>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506437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330" name="Google Shape;330;p35"/>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b="1" dirty="0">
                <a:solidFill>
                  <a:schemeClr val="accent1"/>
                </a:solidFill>
                <a:latin typeface="Times New Roman" pitchFamily="18" charset="0"/>
                <a:cs typeface="Times New Roman" pitchFamily="18" charset="0"/>
              </a:rPr>
              <a:t>THANKS</a:t>
            </a:r>
            <a:r>
              <a:rPr lang="en" sz="6000" dirty="0">
                <a:solidFill>
                  <a:schemeClr val="accent1"/>
                </a:solidFill>
                <a:latin typeface="Times New Roman" pitchFamily="18" charset="0"/>
                <a:cs typeface="Times New Roman" pitchFamily="18" charset="0"/>
              </a:rPr>
              <a:t>!</a:t>
            </a:r>
            <a:endParaRPr sz="6000" dirty="0">
              <a:solidFill>
                <a:schemeClr val="accent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smtClean="0">
                <a:latin typeface="Times New Roman" pitchFamily="18" charset="0"/>
                <a:cs typeface="Times New Roman" pitchFamily="18" charset="0"/>
              </a:rPr>
              <a:t>Objective</a:t>
            </a:r>
            <a:endParaRPr b="1" dirty="0">
              <a:latin typeface="Times New Roman" pitchFamily="18" charset="0"/>
              <a:cs typeface="Times New Roman" pitchFamily="18" charset="0"/>
            </a:endParaRPr>
          </a:p>
        </p:txBody>
      </p:sp>
      <p:sp>
        <p:nvSpPr>
          <p:cNvPr id="115" name="Google Shape;115;p14"/>
          <p:cNvSpPr txBox="1">
            <a:spLocks noGrp="1"/>
          </p:cNvSpPr>
          <p:nvPr>
            <p:ph type="body" idx="2"/>
          </p:nvPr>
        </p:nvSpPr>
        <p:spPr>
          <a:xfrm>
            <a:off x="1101375" y="1349550"/>
            <a:ext cx="3481200" cy="1791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400" dirty="0"/>
          </a:p>
          <a:p>
            <a:pPr marL="0" lvl="0" indent="0" algn="l" rtl="0">
              <a:spcBef>
                <a:spcPts val="600"/>
              </a:spcBef>
              <a:spcAft>
                <a:spcPts val="0"/>
              </a:spcAft>
              <a:buNone/>
            </a:pPr>
            <a:endParaRPr sz="1400" dirty="0"/>
          </a:p>
        </p:txBody>
      </p:sp>
      <p:sp>
        <p:nvSpPr>
          <p:cNvPr id="118" name="Google Shape;118;p1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3" name="Rounded Rectangle 2"/>
          <p:cNvSpPr/>
          <p:nvPr/>
        </p:nvSpPr>
        <p:spPr>
          <a:xfrm>
            <a:off x="467544" y="1275606"/>
            <a:ext cx="4320480" cy="3240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 </a:t>
            </a:r>
            <a:r>
              <a:rPr lang="en-US" sz="2000" b="1" dirty="0">
                <a:latin typeface="Times New Roman" pitchFamily="18" charset="0"/>
                <a:cs typeface="Times New Roman" pitchFamily="18" charset="0"/>
              </a:rPr>
              <a:t>Predict which offers will be most attractive to each individual customer, resulting in more targeted marketing campaigns and higher brand value.</a:t>
            </a:r>
            <a:endParaRPr lang="en-IN" sz="2000"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1275606"/>
            <a:ext cx="3003798" cy="3096344"/>
          </a:xfrm>
          <a:prstGeom prst="ellipse">
            <a:avLst/>
          </a:prstGeom>
          <a:solidFill>
            <a:schemeClr val="accent1"/>
          </a:solidFill>
          <a:ln w="63500" cap="rnd">
            <a:solidFill>
              <a:schemeClr val="accent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a:spLocks noGrp="1"/>
          </p:cNvSpPr>
          <p:nvPr>
            <p:ph type="ctrTitle" idx="4294967295"/>
          </p:nvPr>
        </p:nvSpPr>
        <p:spPr>
          <a:xfrm>
            <a:off x="5081000" y="123478"/>
            <a:ext cx="3550500" cy="10081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smtClean="0">
                <a:solidFill>
                  <a:srgbClr val="FF8700"/>
                </a:solidFill>
                <a:latin typeface="Times New Roman" pitchFamily="18" charset="0"/>
                <a:cs typeface="Times New Roman" pitchFamily="18" charset="0"/>
              </a:rPr>
              <a:t>What’s new??</a:t>
            </a:r>
            <a:endParaRPr sz="4000" dirty="0">
              <a:solidFill>
                <a:srgbClr val="FF8700"/>
              </a:solidFill>
              <a:latin typeface="Times New Roman" pitchFamily="18" charset="0"/>
              <a:cs typeface="Times New Roman" pitchFamily="18" charset="0"/>
            </a:endParaRPr>
          </a:p>
        </p:txBody>
      </p:sp>
      <p:sp>
        <p:nvSpPr>
          <p:cNvPr id="124" name="Google Shape;124;p15"/>
          <p:cNvSpPr txBox="1">
            <a:spLocks noGrp="1"/>
          </p:cNvSpPr>
          <p:nvPr>
            <p:ph type="subTitle" idx="4294967295"/>
          </p:nvPr>
        </p:nvSpPr>
        <p:spPr>
          <a:xfrm>
            <a:off x="5081000" y="1131590"/>
            <a:ext cx="3823200" cy="3312368"/>
          </a:xfrm>
          <a:prstGeom prst="rect">
            <a:avLst/>
          </a:prstGeom>
          <a:solidFill>
            <a:schemeClr val="tx1"/>
          </a:solidFill>
        </p:spPr>
        <p:txBody>
          <a:bodyPr spcFirstLastPara="1" wrap="square" lIns="91425" tIns="91425" rIns="91425" bIns="91425" anchor="t" anchorCtr="0">
            <a:noAutofit/>
          </a:bodyPr>
          <a:lstStyle/>
          <a:p>
            <a:pPr marL="0" lvl="0" indent="0" algn="l" rtl="0">
              <a:spcBef>
                <a:spcPts val="600"/>
              </a:spcBef>
              <a:spcAft>
                <a:spcPts val="0"/>
              </a:spcAft>
              <a:buNone/>
            </a:pPr>
            <a:r>
              <a:rPr lang="en-US" sz="1600" b="1" dirty="0" smtClean="0">
                <a:solidFill>
                  <a:schemeClr val="bg1"/>
                </a:solidFill>
                <a:latin typeface="Times New Roman" pitchFamily="18" charset="0"/>
                <a:cs typeface="Times New Roman" pitchFamily="18" charset="0"/>
              </a:rPr>
              <a:t>The thing which separate this project from other project which are already available is we have also taken the response from the last conducted campaigns apart from the customer details this help us to find out the factors which are highly related to the campaign.</a:t>
            </a:r>
            <a:endParaRPr lang="en-US" sz="1600" b="1" dirty="0">
              <a:solidFill>
                <a:schemeClr val="bg1"/>
              </a:solidFill>
              <a:latin typeface="Times New Roman" pitchFamily="18" charset="0"/>
              <a:cs typeface="Times New Roman" pitchFamily="18" charset="0"/>
            </a:endParaRPr>
          </a:p>
          <a:p>
            <a:pPr marL="0" lvl="0" indent="0" algn="l" rtl="0">
              <a:spcBef>
                <a:spcPts val="600"/>
              </a:spcBef>
              <a:spcAft>
                <a:spcPts val="0"/>
              </a:spcAft>
              <a:buNone/>
            </a:pPr>
            <a:r>
              <a:rPr lang="en-US" sz="1600" b="1" dirty="0" smtClean="0">
                <a:solidFill>
                  <a:schemeClr val="accent1"/>
                </a:solidFill>
                <a:latin typeface="Times New Roman" pitchFamily="18" charset="0"/>
                <a:cs typeface="Times New Roman" pitchFamily="18" charset="0"/>
              </a:rPr>
              <a:t>Keeping this in mind, we have designed our model in such a way that it gives the accuracy of the response to the maximum number of customers.</a:t>
            </a:r>
            <a:endParaRPr sz="1600" b="1" dirty="0">
              <a:solidFill>
                <a:schemeClr val="accent1"/>
              </a:solidFill>
              <a:latin typeface="Times New Roman" pitchFamily="18" charset="0"/>
              <a:cs typeface="Times New Roman" pitchFamily="18" charset="0"/>
            </a:endParaRPr>
          </a:p>
        </p:txBody>
      </p:sp>
      <p:sp>
        <p:nvSpPr>
          <p:cNvPr id="125" name="Google Shape;125;p1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700750"/>
            <a:ext cx="2376264" cy="17269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Oval 2"/>
          <p:cNvSpPr/>
          <p:nvPr/>
        </p:nvSpPr>
        <p:spPr>
          <a:xfrm>
            <a:off x="107504" y="2427734"/>
            <a:ext cx="2448272" cy="2160240"/>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1">
                    <a:lumMod val="75000"/>
                  </a:schemeClr>
                </a:solidFill>
                <a:latin typeface="Times New Roman" pitchFamily="18" charset="0"/>
                <a:cs typeface="Times New Roman" pitchFamily="18" charset="0"/>
              </a:rPr>
              <a:t>“Good businesses generate missions to drive their profits. Great businesses generate profits to drive their missions.”</a:t>
            </a:r>
            <a:endParaRPr lang="en-IN" b="1" dirty="0">
              <a:solidFill>
                <a:schemeClr val="accent1">
                  <a:lumMod val="75000"/>
                </a:schemeClr>
              </a:solidFill>
              <a:latin typeface="Times New Roman" pitchFamily="18" charset="0"/>
              <a:cs typeface="Times New Roman" pitchFamily="18" charset="0"/>
            </a:endParaRPr>
          </a:p>
          <a:p>
            <a:pPr algn="ctr"/>
            <a:endParaRPr lang="en-IN" b="1" dirty="0">
              <a:solidFill>
                <a:schemeClr val="accent1">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3" name="Google Shape;133;p16"/>
          <p:cNvSpPr txBox="1">
            <a:spLocks noGrp="1"/>
          </p:cNvSpPr>
          <p:nvPr>
            <p:ph type="sldNum" idx="4294967295"/>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2" name="Snip Diagonal Corner Rectangle 1"/>
          <p:cNvSpPr/>
          <p:nvPr/>
        </p:nvSpPr>
        <p:spPr>
          <a:xfrm>
            <a:off x="467544" y="627534"/>
            <a:ext cx="2808312" cy="1368152"/>
          </a:xfrm>
          <a:prstGeom prst="snip2Diag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Times New Roman" pitchFamily="18" charset="0"/>
                <a:cs typeface="Times New Roman" pitchFamily="18" charset="0"/>
              </a:rPr>
              <a:t>Target Audience</a:t>
            </a:r>
            <a:endParaRPr lang="en-IN" sz="2800" b="1" dirty="0">
              <a:latin typeface="Times New Roman" pitchFamily="18" charset="0"/>
              <a:cs typeface="Times New Roman" pitchFamily="18" charset="0"/>
            </a:endParaRPr>
          </a:p>
        </p:txBody>
      </p:sp>
      <p:sp>
        <p:nvSpPr>
          <p:cNvPr id="3" name="Oval 2"/>
          <p:cNvSpPr/>
          <p:nvPr/>
        </p:nvSpPr>
        <p:spPr>
          <a:xfrm>
            <a:off x="4788024" y="655632"/>
            <a:ext cx="2016224" cy="129614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chemeClr val="tx1"/>
                </a:solidFill>
                <a:latin typeface="Times New Roman" pitchFamily="18" charset="0"/>
                <a:cs typeface="Times New Roman" pitchFamily="18" charset="0"/>
              </a:rPr>
              <a:t> </a:t>
            </a:r>
            <a:r>
              <a:rPr lang="en-US" sz="1800" b="1" dirty="0">
                <a:solidFill>
                  <a:schemeClr val="tx1"/>
                </a:solidFill>
                <a:latin typeface="Times New Roman" pitchFamily="18" charset="0"/>
                <a:cs typeface="Times New Roman" pitchFamily="18" charset="0"/>
              </a:rPr>
              <a:t>C</a:t>
            </a:r>
            <a:r>
              <a:rPr lang="en-US" sz="1800" b="1" dirty="0" smtClean="0">
                <a:solidFill>
                  <a:schemeClr val="tx1"/>
                </a:solidFill>
                <a:latin typeface="Times New Roman" pitchFamily="18" charset="0"/>
                <a:cs typeface="Times New Roman" pitchFamily="18" charset="0"/>
              </a:rPr>
              <a:t>ustomer Response</a:t>
            </a:r>
            <a:endParaRPr lang="en-IN" sz="1800" b="1" dirty="0">
              <a:solidFill>
                <a:schemeClr val="tx1"/>
              </a:solidFill>
              <a:latin typeface="Times New Roman" pitchFamily="18" charset="0"/>
              <a:cs typeface="Times New Roman" pitchFamily="18" charset="0"/>
            </a:endParaRPr>
          </a:p>
        </p:txBody>
      </p:sp>
      <p:cxnSp>
        <p:nvCxnSpPr>
          <p:cNvPr id="5" name="Straight Connector 4"/>
          <p:cNvCxnSpPr>
            <a:stCxn id="3" idx="3"/>
            <a:endCxn id="8" idx="0"/>
          </p:cNvCxnSpPr>
          <p:nvPr/>
        </p:nvCxnSpPr>
        <p:spPr>
          <a:xfrm flipH="1">
            <a:off x="4273203" y="1761960"/>
            <a:ext cx="810090" cy="953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3" idx="5"/>
            <a:endCxn id="9" idx="0"/>
          </p:cNvCxnSpPr>
          <p:nvPr/>
        </p:nvCxnSpPr>
        <p:spPr>
          <a:xfrm>
            <a:off x="6508979" y="1761960"/>
            <a:ext cx="655310" cy="10258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463113" y="2715766"/>
            <a:ext cx="1620180" cy="93610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Times New Roman" pitchFamily="18" charset="0"/>
                <a:cs typeface="Times New Roman" pitchFamily="18" charset="0"/>
              </a:rPr>
              <a:t>Accept the campaign offer</a:t>
            </a:r>
          </a:p>
        </p:txBody>
      </p:sp>
      <p:sp>
        <p:nvSpPr>
          <p:cNvPr id="9" name="Rounded Rectangle 8"/>
          <p:cNvSpPr/>
          <p:nvPr/>
        </p:nvSpPr>
        <p:spPr>
          <a:xfrm>
            <a:off x="6300193" y="2787774"/>
            <a:ext cx="1728192" cy="86409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Times New Roman" pitchFamily="18" charset="0"/>
                <a:cs typeface="Times New Roman" pitchFamily="18" charset="0"/>
              </a:rPr>
              <a:t>Reject the campaign offer</a:t>
            </a:r>
            <a:endParaRPr lang="en-IN"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3" name="Oval 2"/>
          <p:cNvSpPr/>
          <p:nvPr/>
        </p:nvSpPr>
        <p:spPr>
          <a:xfrm>
            <a:off x="3275856" y="115856"/>
            <a:ext cx="2880320" cy="18002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Times New Roman" pitchFamily="18" charset="0"/>
                <a:cs typeface="Times New Roman" pitchFamily="18" charset="0"/>
              </a:rPr>
              <a:t>Technology</a:t>
            </a:r>
            <a:endParaRPr lang="en-IN" sz="2800" b="1" dirty="0">
              <a:latin typeface="Times New Roman" pitchFamily="18" charset="0"/>
              <a:cs typeface="Times New Roman" pitchFamily="18" charset="0"/>
            </a:endParaRPr>
          </a:p>
        </p:txBody>
      </p:sp>
      <p:graphicFrame>
        <p:nvGraphicFramePr>
          <p:cNvPr id="4" name="Diagram 3"/>
          <p:cNvGraphicFramePr/>
          <p:nvPr>
            <p:extLst>
              <p:ext uri="{D42A27DB-BD31-4B8C-83A1-F6EECF244321}">
                <p14:modId xmlns:p14="http://schemas.microsoft.com/office/powerpoint/2010/main" val="1333433761"/>
              </p:ext>
            </p:extLst>
          </p:nvPr>
        </p:nvGraphicFramePr>
        <p:xfrm>
          <a:off x="1524000" y="2067694"/>
          <a:ext cx="6096000" cy="2536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6852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3" name="Snip Diagonal Corner Rectangle 2"/>
          <p:cNvSpPr/>
          <p:nvPr/>
        </p:nvSpPr>
        <p:spPr>
          <a:xfrm>
            <a:off x="3275856" y="483518"/>
            <a:ext cx="3888432" cy="108012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Times New Roman" pitchFamily="18" charset="0"/>
                <a:cs typeface="Times New Roman" pitchFamily="18" charset="0"/>
              </a:rPr>
              <a:t>Project Demonstration</a:t>
            </a:r>
            <a:endParaRPr lang="en-IN" sz="2800" b="1" dirty="0">
              <a:latin typeface="Times New Roman" pitchFamily="18" charset="0"/>
              <a:cs typeface="Times New Roman" pitchFamily="18" charset="0"/>
            </a:endParaRPr>
          </a:p>
        </p:txBody>
      </p:sp>
      <p:graphicFrame>
        <p:nvGraphicFramePr>
          <p:cNvPr id="4" name="Diagram 3"/>
          <p:cNvGraphicFramePr/>
          <p:nvPr>
            <p:extLst>
              <p:ext uri="{D42A27DB-BD31-4B8C-83A1-F6EECF244321}">
                <p14:modId xmlns:p14="http://schemas.microsoft.com/office/powerpoint/2010/main" val="1405921688"/>
              </p:ext>
            </p:extLst>
          </p:nvPr>
        </p:nvGraphicFramePr>
        <p:xfrm>
          <a:off x="0" y="1635646"/>
          <a:ext cx="9144000" cy="2968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4782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3" name="Rounded Rectangle 2"/>
          <p:cNvSpPr/>
          <p:nvPr/>
        </p:nvSpPr>
        <p:spPr>
          <a:xfrm>
            <a:off x="3635896" y="195486"/>
            <a:ext cx="216024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Times New Roman" pitchFamily="18" charset="0"/>
                <a:cs typeface="Times New Roman" pitchFamily="18" charset="0"/>
              </a:rPr>
              <a:t>Dataset</a:t>
            </a:r>
            <a:endParaRPr lang="en-IN" b="1"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1275606"/>
            <a:ext cx="6624736" cy="32403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latin typeface="Times New Roman" pitchFamily="18" charset="0"/>
                <a:cs typeface="Times New Roman" pitchFamily="18" charset="0"/>
              </a:rPr>
              <a:t>Features in training model</a:t>
            </a:r>
            <a:endParaRPr dirty="0">
              <a:latin typeface="Times New Roman" pitchFamily="18" charset="0"/>
              <a:cs typeface="Times New Roman" pitchFamily="18" charset="0"/>
            </a:endParaRPr>
          </a:p>
        </p:txBody>
      </p:sp>
      <p:sp>
        <p:nvSpPr>
          <p:cNvPr id="145" name="Google Shape;145;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graphicFrame>
        <p:nvGraphicFramePr>
          <p:cNvPr id="2" name="Diagram 1"/>
          <p:cNvGraphicFramePr/>
          <p:nvPr>
            <p:extLst>
              <p:ext uri="{D42A27DB-BD31-4B8C-83A1-F6EECF244321}">
                <p14:modId xmlns:p14="http://schemas.microsoft.com/office/powerpoint/2010/main" val="1752376022"/>
              </p:ext>
            </p:extLst>
          </p:nvPr>
        </p:nvGraphicFramePr>
        <p:xfrm>
          <a:off x="1524000" y="1203598"/>
          <a:ext cx="6864424" cy="324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Labels</a:t>
            </a:r>
            <a:endParaRPr lang="en-IN" b="1"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graphicFrame>
        <p:nvGraphicFramePr>
          <p:cNvPr id="5" name="Diagram 4"/>
          <p:cNvGraphicFramePr/>
          <p:nvPr>
            <p:extLst>
              <p:ext uri="{D42A27DB-BD31-4B8C-83A1-F6EECF244321}">
                <p14:modId xmlns:p14="http://schemas.microsoft.com/office/powerpoint/2010/main" val="2789977674"/>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816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TotalTime>
  <Words>296</Words>
  <Application>Microsoft Office PowerPoint</Application>
  <PresentationFormat>On-screen Show (16:9)</PresentationFormat>
  <Paragraphs>99</Paragraphs>
  <Slides>14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Dosis</vt:lpstr>
      <vt:lpstr>Roboto</vt:lpstr>
      <vt:lpstr>Times New Roman</vt:lpstr>
      <vt:lpstr>William template</vt:lpstr>
      <vt:lpstr>Product Personalization</vt:lpstr>
      <vt:lpstr>Objective</vt:lpstr>
      <vt:lpstr>What’s new??</vt:lpstr>
      <vt:lpstr>PowerPoint Presentation</vt:lpstr>
      <vt:lpstr>PowerPoint Presentation</vt:lpstr>
      <vt:lpstr>PowerPoint Presentation</vt:lpstr>
      <vt:lpstr>PowerPoint Presentation</vt:lpstr>
      <vt:lpstr>Features in training model</vt:lpstr>
      <vt:lpstr>Labels</vt:lpstr>
      <vt:lpstr>Model Selection</vt:lpstr>
      <vt:lpstr>PowerPoint Presentation</vt:lpstr>
      <vt:lpstr>PowerPoint Presentation</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Personalization</dc:title>
  <dc:creator>user</dc:creator>
  <cp:lastModifiedBy>user</cp:lastModifiedBy>
  <cp:revision>37</cp:revision>
  <dcterms:modified xsi:type="dcterms:W3CDTF">2021-07-20T08:29:34Z</dcterms:modified>
</cp:coreProperties>
</file>