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770df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89770df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9770df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9770df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9770dff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9770dff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9770df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9770df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ff51e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ff51e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177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AdaBoost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18100"/>
            <a:ext cx="76881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Boosting?</a:t>
            </a:r>
            <a:b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 is a method that combines several models to improve accuracy. AdaBoost is one of the most popular boosting algorithms.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AdaBoost:</a:t>
            </a:r>
            <a:b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correct the mistakes of simple models (weak learners) and make better predictions.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AdaBoost 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with a weak learner (usually a decision tree with one split, called a "stump").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 equal importance (weights) to all data points.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the weak learner and check where it makes mistakes.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more on the mistakes by increasing their weights.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Repeat with multiple weak learners and combine their results to make a strong prediction.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AdaBoost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Works best with simple models.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Adjusts focus to difficult examples.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Creates a robust model by combining weak ones.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AdaBoost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Improves accuracy without overfitting.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Easy to implement.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Effective for classification tasks.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AdaBoost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5165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Spam filtering.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Fraud detection.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Face recognition.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4" y="0"/>
            <a:ext cx="82113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