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9cebb7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9cebb7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9cebb72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89cebb72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89cebb7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89cebb7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89cebb72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89cebb72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89cebb72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89cebb72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68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 BOOST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94600"/>
            <a:ext cx="82278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XGBoost stands for </a:t>
            </a:r>
            <a:r>
              <a:rPr b="1" lang="en-GB" sz="1500">
                <a:solidFill>
                  <a:schemeClr val="dk1"/>
                </a:solidFill>
              </a:rPr>
              <a:t>eXtreme Gradient Boosting</a:t>
            </a:r>
            <a:r>
              <a:rPr lang="en-GB" sz="1500">
                <a:solidFill>
                  <a:schemeClr val="dk1"/>
                </a:solidFill>
              </a:rPr>
              <a:t>, a popular and powerful machine learning algorithm widely used for predictive tasks. It builds models using decision trees and improves their performance by combining them. XGBoost is a machine learning algorithm that builds decision trees one by one and improves them at each step.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XGBoost Work?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3941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It uses a process called </a:t>
            </a:r>
            <a:r>
              <a:rPr b="1" lang="en-GB" sz="1400">
                <a:solidFill>
                  <a:schemeClr val="dk1"/>
                </a:solidFill>
              </a:rPr>
              <a:t>Gradient Boosting</a:t>
            </a:r>
            <a:r>
              <a:rPr lang="en-GB" sz="1400">
                <a:solidFill>
                  <a:schemeClr val="dk1"/>
                </a:solidFill>
              </a:rPr>
              <a:t>, where models are built in sequence to correct the mistakes of the previous ones.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Think of it like building a house—each layer adds improvements to make it stronger.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XGBoost uses advanced techniques to make the process faster and more efficient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Why is XGBoost Special?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Speed</a:t>
            </a:r>
            <a:r>
              <a:rPr lang="en-GB" sz="1700">
                <a:solidFill>
                  <a:schemeClr val="dk1"/>
                </a:solidFill>
              </a:rPr>
              <a:t>: It is optimized for speed and uses techniques like parallel computing.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Accuracy</a:t>
            </a:r>
            <a:r>
              <a:rPr lang="en-GB" sz="1700">
                <a:solidFill>
                  <a:schemeClr val="dk1"/>
                </a:solidFill>
              </a:rPr>
              <a:t>: Produces very accurate predictions for complex datasets.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Flexibility</a:t>
            </a:r>
            <a:r>
              <a:rPr lang="en-GB" sz="1700">
                <a:solidFill>
                  <a:schemeClr val="dk1"/>
                </a:solidFill>
              </a:rPr>
              <a:t>: Works well with both structured (tables) and unstructured data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XGBoost Used?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79695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Healthcare</a:t>
            </a:r>
            <a:r>
              <a:rPr lang="en-GB" sz="1300">
                <a:solidFill>
                  <a:schemeClr val="dk1"/>
                </a:solidFill>
              </a:rPr>
              <a:t>: Predicting diseases.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Finance</a:t>
            </a:r>
            <a:r>
              <a:rPr lang="en-GB" sz="1300">
                <a:solidFill>
                  <a:schemeClr val="dk1"/>
                </a:solidFill>
              </a:rPr>
              <a:t>: Detecting fraud.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E-commerce</a:t>
            </a:r>
            <a:r>
              <a:rPr lang="en-GB" sz="1300">
                <a:solidFill>
                  <a:schemeClr val="dk1"/>
                </a:solidFill>
              </a:rPr>
              <a:t>: Recommending products.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Marketing</a:t>
            </a:r>
            <a:r>
              <a:rPr lang="en-GB" sz="1300">
                <a:solidFill>
                  <a:schemeClr val="dk1"/>
                </a:solidFill>
              </a:rPr>
              <a:t>: Predicting ad click-through rates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XGBoost = Extreme Gradient Boosting.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Known for </a:t>
            </a:r>
            <a:r>
              <a:rPr b="1" lang="en-GB" sz="1600">
                <a:solidFill>
                  <a:schemeClr val="dk1"/>
                </a:solidFill>
              </a:rPr>
              <a:t>speed, accuracy, and scalability</a:t>
            </a:r>
            <a:r>
              <a:rPr lang="en-GB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Works great for large datasets with structured data.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A favorite for data science competitions and real-world applications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00" y="0"/>
            <a:ext cx="7468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