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9005c98b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9005c98b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9005c98b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9005c98b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9005c98b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9005c98b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LightGBM (Light Gradient Boosting Machine)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4042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LightGBM is a fast and efficient tool for building machine learning models. It uses a technique called </a:t>
            </a:r>
            <a:r>
              <a:rPr b="1" lang="en-GB" sz="1500">
                <a:solidFill>
                  <a:schemeClr val="dk1"/>
                </a:solidFill>
              </a:rPr>
              <a:t>gradient boosting</a:t>
            </a:r>
            <a:r>
              <a:rPr lang="en-GB" sz="1500">
                <a:solidFill>
                  <a:schemeClr val="dk1"/>
                </a:solidFill>
              </a:rPr>
              <a:t> to combine multiple decision trees into a single, powerful model that makes better predictions.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Does It Work?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 "Light" in LightGBM means it's optimized for speed and memory efficiency. It works well with large datasets and is faster than other gradient boosting tools.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It splits data </a:t>
            </a:r>
            <a:r>
              <a:rPr b="1" lang="en-GB">
                <a:solidFill>
                  <a:schemeClr val="dk1"/>
                </a:solidFill>
              </a:rPr>
              <a:t>leaf-wise</a:t>
            </a:r>
            <a:r>
              <a:rPr lang="en-GB">
                <a:solidFill>
                  <a:schemeClr val="dk1"/>
                </a:solidFill>
              </a:rPr>
              <a:t>, not level-wise, making it faster and more accurate.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It automatically focuses on the most important features in your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Choose LightGBM?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075400" cy="21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dk1"/>
                </a:solidFill>
              </a:rPr>
              <a:t>Speed:</a:t>
            </a:r>
            <a:r>
              <a:rPr lang="en-GB" sz="2100">
                <a:solidFill>
                  <a:schemeClr val="dk1"/>
                </a:solidFill>
              </a:rPr>
              <a:t> Processes data quickly, even with millions of rows.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dk1"/>
                </a:solidFill>
              </a:rPr>
              <a:t>Accuracy:</a:t>
            </a:r>
            <a:r>
              <a:rPr lang="en-GB" sz="2100">
                <a:solidFill>
                  <a:schemeClr val="dk1"/>
                </a:solidFill>
              </a:rPr>
              <a:t> Produces high-quality results with little tuning.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dk1"/>
                </a:solidFill>
              </a:rPr>
              <a:t>Flexibility:</a:t>
            </a:r>
            <a:r>
              <a:rPr lang="en-GB" sz="2100">
                <a:solidFill>
                  <a:schemeClr val="dk1"/>
                </a:solidFill>
              </a:rPr>
              <a:t> Supports both classification and regression tasks.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is it Used?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7899000" cy="17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LightGBM is widely used in tasks like predicting sales, classifying customer behavior, and detecting fraud.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