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89770dff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89770dff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89770df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89770df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89770dff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89770dff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89770dff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89770dff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61779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AdaBoost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318100"/>
            <a:ext cx="7688100" cy="17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Boosting?</a:t>
            </a:r>
            <a:b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Boosting is a method that combines several models to improve accuracy. AdaBoost is one of the most popular boosting algorithms.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 of AdaBoost:</a:t>
            </a:r>
            <a:b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correct the mistakes of simple models (weak learners) and make better predictions.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AdaBoost Works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Start with a weak learner (usually a decision tree with one split, called a "stump").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 equal importance (weights) to all data points.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Train the weak learner and check where it makes mistakes.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Focus more on the mistakes by increasing their weights.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5: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Repeat with multiple weak learners and combine their results to make a strong prediction.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AdaBoost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Works best with simple models.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Adjusts focus to difficult examples.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Creates a robust model by combining weak ones.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AdaBoost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Improves accuracy without overfitting.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Easy to implement.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Effective for classification tasks.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of AdaBoost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516500" cy="17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Spam filtering.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Fraud detection.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Face recognition.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