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9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9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27D0-A6E5-4EAC-9B39-5AFFE79F1E9E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EAB3-0A43-44A9-A46F-59A50313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169" y="120770"/>
            <a:ext cx="9144000" cy="88753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rgbClr val="C00000"/>
                </a:solidFill>
              </a:rPr>
              <a:t>Doubts in Python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112808"/>
            <a:ext cx="10322943" cy="549502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000" dirty="0" smtClean="0"/>
              <a:t>Pandas library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matplotlib</a:t>
            </a:r>
            <a:r>
              <a:rPr lang="en-US" sz="2000" dirty="0" smtClean="0"/>
              <a:t> library</a:t>
            </a:r>
          </a:p>
          <a:p>
            <a:pPr marL="457200" indent="-457200" algn="l">
              <a:buAutoNum type="arabicPeriod"/>
            </a:pPr>
            <a:r>
              <a:rPr lang="en-US" sz="2000" dirty="0" smtClean="0"/>
              <a:t>Excel(.xlsx) file Read &amp; Write in python</a:t>
            </a:r>
          </a:p>
          <a:p>
            <a:pPr marL="457200" indent="-457200" algn="l">
              <a:buAutoNum type="arabicPeriod"/>
            </a:pPr>
            <a:r>
              <a:rPr lang="en-US" sz="2000" dirty="0" smtClean="0"/>
              <a:t>.csv</a:t>
            </a:r>
            <a:r>
              <a:rPr lang="en-US" sz="2000" dirty="0" smtClean="0"/>
              <a:t> file Read &amp; Write in python</a:t>
            </a:r>
          </a:p>
          <a:p>
            <a:pPr marL="457200" indent="-457200" algn="l">
              <a:buAutoNum type="arabicPeriod"/>
            </a:pPr>
            <a:r>
              <a:rPr lang="en-US" sz="2000" dirty="0" smtClean="0"/>
              <a:t>Simpy concept and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32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Doubts in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2024-07-10T15:01:51Z</dcterms:created>
  <dcterms:modified xsi:type="dcterms:W3CDTF">2024-07-10T15:16:20Z</dcterms:modified>
</cp:coreProperties>
</file>