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Chatbot using NLP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93306" y="1038396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9B131C9-CC36-4248-3445-945E4D9D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1438506"/>
            <a:ext cx="1252403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learning objectives for your project, presented briefly in point form: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Basics of NLP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 how Natural Language Processing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(NLP) techniques can be used for chatbot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how to preprocess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text data using tokenization and vectorization (TF-IDF).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 how to train a machine learning model using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Logistic Regression for text classification.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 an interactive chatbot that can understand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user queries and provide appropriate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sentiment analysis to evaluate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user input and enhance chatbot interaction.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an interactive user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chatbot's deployment.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Conversation 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 how to log user and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interactions for future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robust error handling for missing files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incorrect data formats.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8221F6-A186-8D33-9FF6-88BC2B8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342775"/>
            <a:ext cx="118064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-&gt; Enables the chatbot to understand, interpret, and respond to user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Vectorizer (from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-&gt; Transforms text data (user inputs) into numerical vectors for use in machine learning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(from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Classifies user input into predefined categories (intents) for the chatbot's response.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Analyzes the sentiment of user inputs to assess whether the sentiment is positive, negative, or neutral.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Builds an interactive web interface for users to interact with the chatbot in real-time.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(Comma-Separated Values)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Stores conversation history, including user inputs, chatbot responses, timestamps, and sentiment scores.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Stores and organizes chatbot intents (tags, patterns, responses) for classification.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 (from Python's standard library)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Records timestamps for each conversation entry in the chat log.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 (from Python’s standard library)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Ensures secure connections for downloading NLTK datasets and other 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8397" y="77902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074A2-F7B2-5F98-8EEA-931ABDEE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1159845"/>
            <a:ext cx="1192364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 Collection: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Intents are stored in a JSON file, containing tags, patterns, and responses.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used to train the model to recognize different user queries and provide appropriate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of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are tokenized and transformed into numerical features using TF-IDF Vectorizer.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step prepares the text data for machine learning model training.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Logistic Regression model is trained on the preprocessed data to classify user inputs into intents.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associates each input pattern with a predefined intent (tag).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Response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classifies user input into an intent and selects a random response from predefined options.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chatbot provides relevant responses to user queries.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analyze the sentiment of user inputs (positive, negative, neutral).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scores are logged alongside user inputs and responses for further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create an interactive web interface for users to interact with the chatbot.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interface allows users to communicate with the bot and view conversation history.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Conversation History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inputs, chatbot responses, timestamps, and sentiment scores are saved in a CSV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Retraining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be retrained with updated data to improve performance.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chatbot remains effective and adapts to new queries or intents.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1611FC-4AD8-0FF7-1B53-D6802569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2" y="1454522"/>
            <a:ext cx="118160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Traditional customer service is time-consuming and resource-intensive.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a growing demand for interactive systems that can handle user queries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chatbot that uses NLP techniques to understand and respond to user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sentiment analysis to provide more personalized and dynamic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user interactions to improve the user experience and reduce the need for human support.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E41C2F-1AA2-3E78-203F-A34F166E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56" y="1254467"/>
            <a:ext cx="102387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 chatbot using Natural Language Processing (NLP)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 and classify user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Logistic Regression and TF-IDF Vectorizer to classify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 into predefined intents.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 dynamic and contextually relevant responses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classified intent.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sentiment analysis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user emotions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tailor responses accordingly.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an interactive web application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easily interact with the chatbot.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 user inputs, chatbot responses, timestamps, and sentiment scores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 CSV file for tracking and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model retraining with new data to improve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chatbot's accuracy and adapt to evolving user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D3876D-C286-EB8C-615F-7C6E90EE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388261"/>
            <a:ext cx="102002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provides an automated solution to handle user queries,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user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Sentiment analysis adds a layer of personalization by understanding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emotions and adjusting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an easy-to-use web interface for seamless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 with the chatbot.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Conversation logs help track user interactions, improving the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hatbot's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can be further enhanced with more intents, improved models,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additional features to cater to a broader range of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27</TotalTime>
  <Words>939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Mohan Sai</cp:lastModifiedBy>
  <cp:revision>2</cp:revision>
  <dcterms:created xsi:type="dcterms:W3CDTF">2024-12-31T09:40:01Z</dcterms:created>
  <dcterms:modified xsi:type="dcterms:W3CDTF">2025-01-05T14:57:48Z</dcterms:modified>
</cp:coreProperties>
</file>