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30897df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30897df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30897df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30897df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30897df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30897df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30897df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30897df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0975" y="188300"/>
            <a:ext cx="85206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WITH INDIA 2025</a:t>
            </a:r>
            <a:endParaRPr b="1" sz="30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2150" y="105447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Idea / Track Title: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Theme: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PS Category:  Software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Team Name: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5" y="-3"/>
            <a:ext cx="1054474" cy="10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2250"/>
            <a:ext cx="85206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22950"/>
            <a:ext cx="85206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(Describe your Idea/Solution/Prototype)</a:t>
            </a:r>
            <a:endParaRPr b="1" sz="23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Detailed explanation of the proposed solution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How it addresses the problem?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Innovation and uniqueness of the solution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5" y="-3"/>
            <a:ext cx="1054474" cy="10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82350"/>
            <a:ext cx="85206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96800"/>
            <a:ext cx="85206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Technologies to be used (e.g., programming languages, frameworks, hardware)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Methodology and process for implementation (Flow charts/Images/working prototype)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5" y="-3"/>
            <a:ext cx="1054474" cy="10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92250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47250"/>
            <a:ext cx="8520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Analysis of the feasibility of the idea.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Potential challenges and risks.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Strategies for overcoming these challenges.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5" y="-3"/>
            <a:ext cx="1054474" cy="10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81075" y="228003"/>
            <a:ext cx="8520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IMPACTS AND BENEFITS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16625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Potential impact on the target audience.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Benefits of the solution (social, economic, environmental, etc)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5" y="-3"/>
            <a:ext cx="1054474" cy="10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