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3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E205-EF85-431F-A78F-8CDF989ED5C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35C7-0611-4CAF-99BE-D771C19A8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7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248-5702-D9B2-2251-B38934910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D221D-0C70-F1BD-8EE1-F92DFEED5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9B94-FDAA-F555-BF54-B6BDFEE6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2123-1BC7-8670-0A6E-F7778BC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7FD8-A0C5-F08C-4654-F5285A5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1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1C4-C731-848B-45E5-8BD82D3E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ECFAC-4B79-37C2-ACA2-2A92EFBB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70A1-0C76-B224-74C5-30E4D0DD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4072-9E26-987E-6E4B-9071573B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8C4A-825A-98BC-3629-96F0279A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0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4011E-172C-E693-AD37-8E6B0874B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5F731-D907-7F2D-A08E-8F3B8747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258A-405F-0063-5E6C-C1C70BD9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1000-A354-56F7-BE7F-E3CF8D04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3773-E2CF-B804-0306-E953335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7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1122-7333-8CF9-F723-446A1619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7131-905D-9E23-4828-DEC0C101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99B6-79A5-0EC5-8391-E2079CD6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7D96-2036-971D-80C3-8B7B1C2A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B2B5-9BFA-5694-31E2-DA79319F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74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6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FF-4734-DF5B-EFA8-12CF6181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5352-1D20-D68C-9D1D-0EB73347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38D9-A57E-B38D-4608-9FB0531F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9F4E-3503-BA15-3C47-250E8304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D4B8-0F69-E7AB-3B80-55E6FF55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9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525F-81CF-8778-9E79-54798EF2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C317-D815-2477-BD37-A362CCC9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B0C3-1274-E88E-BE25-9BABF9C8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0F4F-18B1-FA71-5BA8-9A8C132C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68186-372A-9436-CB71-741CE51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2429-6DBA-F414-E6B2-632A84F9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FF1A-5F1D-F249-27A8-B1905AA2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97A2-8B44-5F4A-F3AD-750148CA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3639-686E-CD88-E7FF-3328B3F6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32408-9D4A-68CF-2D35-3E111F73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40B71-1DBA-AE2B-C4B7-7A40E75D2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7063B-C632-AC93-A49E-C86CFE8F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75392-506E-DB28-8062-09577061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0D92-D396-B990-F51F-5BD13BD6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E6C-B0A9-70EF-DA5E-3A748F32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AD55-89C7-2DED-A7B3-2523FAB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8E16-0399-824F-3042-C46FAE9F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80E53-73C6-D0F1-0B63-181F5CB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9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46883-5E03-BD5C-A661-85EAE8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03420-B218-240B-B0CE-ED9ACA6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FA0A-C8DC-5ADC-17B2-89B3188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D3C0-C267-7C8C-01B6-397C0EC4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56AD-65F8-4FDB-116F-70DF5B32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520C-4F45-CD51-FB86-3441F7E1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F8C3-2EAC-095D-48B9-E44D01C9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72358-AD55-F878-92F7-EAA06311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0C21-9ED1-5AC4-4626-F3CEB5F7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3DC-4B42-6BD4-1082-BE5B3BC2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A68F1-2E09-0745-1A99-F54A8A2B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6855C-2A8B-4654-7163-FA85A1D3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1097-C2D4-1982-5466-2F0C8435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60CB5-C1B7-03FD-116F-0A9D42D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6855-235B-D481-88CF-AE08E527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F10E-D4BE-8A59-D1CF-6D1A2886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D9CB-76E9-7F66-324D-D91474D3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2DEE-E630-0B75-17B7-747A185E8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CC13-B29C-432D-8D9E-128203A6C37D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D050-2D0F-C01C-40F1-4A2C28CDC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442B-159D-FDE9-DF16-E2EFB1EE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1D5D-1FFC-46B5-978D-7057DFAE4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DEBD11C-9170-EA19-5C59-B70C6928AA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885" r="2288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Web Development Projects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Mohd Adnan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B64C-F5A6-3688-7D9E-AA6554E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2ED7-6C8E-0E18-5CE9-EB17CE303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Simple Calculator aims to facilitate basic arithmetic operations with ease. The Personal Webpage serves as a digital portfolio, showcasing individual profiles.</a:t>
            </a:r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A3EC29-71F8-8E48-3C9E-F3A5D3B305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642" r="24642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A8D6D-D347-A2B5-FA46-95F0BF1F0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UNDERSTANDING THE PURPOSE OF EACH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0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3108960"/>
          <a:ext cx="10363200" cy="209702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PROJECT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TECHNOLOGIES USED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Simple Calculator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HTML, CSS, JavaScript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Personal Webpage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HTML, CSS, Responsive Design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Both Projects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Basic Web Development Skills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46100" y="7112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Montserrat ExtraBold"/>
              </a:rPr>
              <a:t>Technologies Utilized</a:t>
            </a:r>
            <a:endParaRPr lang="en-US" sz="48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85800" y="20320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core technologies applied in each project, showcasing foundational skills essential for web development.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74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779A46-AF17-3426-2F89-5F49DB16ED4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52223-C8ED-36BA-A8DF-C0EB9AC57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Includes arithmetic operations like addition and subtraction, a clear function, error handling, and a user-friendly interface for functionality.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5018E-DEFE-D502-30C8-87DA29BE46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FEATURES OF THE SIMPLE CALCULATOR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19881-1E2C-FB83-FC8B-2A9C75EB73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Showcases a profile picture, bio, social media links, and a neatly designed footer. It enhances personalization and modern presentation online.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F82C10-41E5-5C4D-345D-DF3A85852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FEATURES OF THE PERSONAL WEBPAGE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D0832C-0E6A-4869-D9F9-FE61B242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39026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C37C-E64E-5906-4BCE-BF2FCE9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56E5-76EF-954F-B785-03DCB303E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SIMPLE CALCULATOR CODE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38EE6-BB5D-2E4D-0185-1921CE909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HTML structure with number buttons and display. CSS for styles, and JavaScript handles user interactions and calculations.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03925-94A8-3ECA-6079-42A2C0B5F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PERSONAL WEBPAGE CODE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4187B3-8900-9D4E-9039-0488E23A15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HTML layout for profile information. CSS for styling and mobile responsiveness, enhancing user engagement.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4780E7-EF2A-F722-7996-4C2EEE66B3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COMPARISON OF CODE STRUCTURES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1090F6-1DA0-2BAA-0376-507947E41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Both projects utilize similar technologies, showcasing different applications in creating functional and aesthetic web pages.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9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53AB-1599-92F3-8BD0-D40D6BFE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096F-5F83-6E71-092F-91ACEDC38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Users gain a simple, fully functional calculator for everyday use and a modern personal webpage to enhance online presence and branding.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9248-8D1B-89C7-586E-28981FC17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/>
              <a:t>RESULTS FOR USERS</a:t>
            </a:r>
          </a:p>
        </p:txBody>
      </p:sp>
    </p:spTree>
    <p:extLst>
      <p:ext uri="{BB962C8B-B14F-4D97-AF65-F5344CB8AC3E}">
        <p14:creationId xmlns:p14="http://schemas.microsoft.com/office/powerpoint/2010/main" val="35435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2D0-E7B5-C9ED-16EB-27EB57C0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Improvements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91DCD15-F346-55B8-C953-A472984438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005" b="1300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CBBE0-F172-E0D4-F54C-9C3C84515E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ENHANCEMENTS FOR THE CALCULATOR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9D42E-89F0-8826-F72A-0050F6B7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Potential features could include advanced calculations, history tracking of calculations, and a scientific mode for additional functionality.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FD719-E7CC-B67F-7FB7-6EDA1C2B5C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ENHANCEMENTS FOR THE PERSONAL WEBPAGE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CE6039-634B-9C12-6223-0CB82F7703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Adding sections for skills, projects, and contact information could enhance user engagement and provide a more comprehensive professional portfolio.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3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7FC77D-86A9-4464-BF70-1EAEB3CDB2C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 ExtraBold</vt:lpstr>
      <vt:lpstr>Open Sans</vt:lpstr>
      <vt:lpstr>Office Theme</vt:lpstr>
      <vt:lpstr>Mint</vt:lpstr>
      <vt:lpstr>Web Development Projects</vt:lpstr>
      <vt:lpstr>Project Objectives</vt:lpstr>
      <vt:lpstr>PowerPoint Presentation</vt:lpstr>
      <vt:lpstr>Key Features</vt:lpstr>
      <vt:lpstr>Code Overview</vt:lpstr>
      <vt:lpstr>Project Outcomes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Mohd. Adnan</dc:creator>
  <cp:lastModifiedBy>Mohd. Adnan</cp:lastModifiedBy>
  <cp:revision>1</cp:revision>
  <dcterms:created xsi:type="dcterms:W3CDTF">2024-11-08T13:46:11Z</dcterms:created>
  <dcterms:modified xsi:type="dcterms:W3CDTF">2024-11-08T13:47:44Z</dcterms:modified>
</cp:coreProperties>
</file>