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AE91-D5FB-47CC-B042-437425054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B70A1-54BC-4CBF-A7A7-3E44F10A8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ADC58-75AB-4C8E-A1EC-3E157E4E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7F14-D1FC-451B-B363-FC5DB9EDF95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634DC-93AF-41FD-81A8-533C4895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9C00E-E3EE-4320-AE77-E434B873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AE9-09F2-4F30-BF90-D47D4546F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8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5AAA-E983-4EA1-B5EC-26283545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2C8BF-37E7-40CA-80F7-A8420E731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FFABD-DAD0-4DD5-AD28-355E3AE9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7F14-D1FC-451B-B363-FC5DB9EDF95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02C5D-E6B9-46F8-9255-8A907C6C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57EF5-D537-451D-AB4E-A4F6FA54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AE9-09F2-4F30-BF90-D47D4546F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0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4E561-7991-453A-85EC-799DD7766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72683-F419-44FF-A6EA-6D7493F43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9B7D9-9D0F-4264-80BA-BEC5CC88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7F14-D1FC-451B-B363-FC5DB9EDF95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2E335-2BDD-4F7A-9F72-077DE136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CC122-0420-4F7F-BFFF-D66FFD37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AE9-09F2-4F30-BF90-D47D4546F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8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84983-E548-4E13-900B-06FEFB79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A5152-513B-4D3F-993B-1F72211E4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6878E-E321-4F94-9655-8EB01613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7F14-D1FC-451B-B363-FC5DB9EDF95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7E686-0FA6-43B4-BD1D-358EAE1FA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C4098-F1A7-4ECD-8D50-700FAA56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AE9-09F2-4F30-BF90-D47D4546F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8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A52A-E580-4190-B16D-1CC4788D2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5BFFB-F2CA-48E0-8355-0C29D6822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B79B8-358F-48CC-8926-A7FEF99C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7F14-D1FC-451B-B363-FC5DB9EDF95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24A6E-67D7-4F39-9668-54E1ED10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9884B-C6E1-470B-BA60-A0351A53B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AE9-09F2-4F30-BF90-D47D4546F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6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3450-3C6D-4889-86A4-55547A98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78859-FDBC-41B8-8C56-5268D4CA6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068C2-A302-426A-B516-6114FE7FA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12005-586B-492A-91CD-A0B9E00C0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7F14-D1FC-451B-B363-FC5DB9EDF95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00040-64B5-4F3C-815D-23F81C4C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56674-5194-45DC-B770-95E6ABDC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AE9-09F2-4F30-BF90-D47D4546F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F011-A544-4E74-9FB4-9977AE137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845DA-E166-4C19-9A30-303BE55B6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B64FA-9627-4196-9FC4-DD778EAFE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640760-0143-4386-B552-F3E96112D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7DDB6E-FD96-41F1-9C8B-7B2721A52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898EC-A6BE-465A-A236-53E2A722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7F14-D1FC-451B-B363-FC5DB9EDF95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C6B7B-61F2-49CC-B547-331FF569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5C97E4-00B1-4604-8B93-185A47C4E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AE9-09F2-4F30-BF90-D47D4546F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62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C7DDB-338B-4B51-A671-E33DC9B6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DF5F6-5282-4E2F-955F-2C3D57A7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7F14-D1FC-451B-B363-FC5DB9EDF95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89D66-54C8-42AF-97C7-CDBCE1B48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40EAC-94F2-4BD7-BCA1-0572CBE1D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AE9-09F2-4F30-BF90-D47D4546F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1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6B6E6-DD85-4B47-AC4E-90D0B4CF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7F14-D1FC-451B-B363-FC5DB9EDF95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1D4F4-46A8-497D-B4B8-BBB2B74B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67825-250B-4399-9844-3E51B302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AE9-09F2-4F30-BF90-D47D4546F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6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6996-DD22-4632-ACD6-838CA7EF1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04FF9-5D66-4F14-8EDB-72ACD15F8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63A2C-CD7A-4F24-9F3D-91E9F2183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8C735-DD79-4B9B-ABD6-3E3BD2C4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7F14-D1FC-451B-B363-FC5DB9EDF95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69BB-5489-4115-8652-FA31284D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B6C61-9270-4C47-948F-C7D70B9C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AE9-09F2-4F30-BF90-D47D4546F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6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2EB7-9F8B-47A2-8FA0-3D2C3387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13609-066D-4EA0-9461-2F5F6F0FC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6068D-7494-4BD3-8523-B98202846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C0E87-4B70-43ED-9ED2-7176C81B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7F14-D1FC-451B-B363-FC5DB9EDF95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30E82-48D2-4610-8DBB-3F49E1CB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83F95-7D10-4948-A879-D569A6A5E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AE9-09F2-4F30-BF90-D47D4546F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0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88D9E8-A530-4FBE-AE6E-C0BD21DCD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F9E83-3747-4F5F-B7B9-A6632C9ED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27260-9CF4-4C54-9F36-82FDB9A17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07F14-D1FC-451B-B363-FC5DB9EDF95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31B8D-1075-4EDE-BD72-6318F49CA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A3E39-E0D1-4D92-996F-4E7D0C55B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86AE9-09F2-4F30-BF90-D47D4546F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2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4C1976-1D58-40FE-BD6E-E56D3BF75822}"/>
              </a:ext>
            </a:extLst>
          </p:cNvPr>
          <p:cNvSpPr/>
          <p:nvPr/>
        </p:nvSpPr>
        <p:spPr>
          <a:xfrm>
            <a:off x="1813911" y="506434"/>
            <a:ext cx="1810139" cy="783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D4A4EB-E303-4DAD-A23C-83CB4DAA95FD}"/>
              </a:ext>
            </a:extLst>
          </p:cNvPr>
          <p:cNvSpPr/>
          <p:nvPr/>
        </p:nvSpPr>
        <p:spPr>
          <a:xfrm>
            <a:off x="4727643" y="506434"/>
            <a:ext cx="2198451" cy="783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F52D27-9C90-41AE-9C18-952CF60D20A6}"/>
              </a:ext>
            </a:extLst>
          </p:cNvPr>
          <p:cNvSpPr/>
          <p:nvPr/>
        </p:nvSpPr>
        <p:spPr>
          <a:xfrm>
            <a:off x="4727642" y="1775298"/>
            <a:ext cx="2198451" cy="783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IOT 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087353-38A5-463E-B8CF-54177CB4EDF0}"/>
              </a:ext>
            </a:extLst>
          </p:cNvPr>
          <p:cNvSpPr/>
          <p:nvPr/>
        </p:nvSpPr>
        <p:spPr>
          <a:xfrm>
            <a:off x="1969553" y="2752633"/>
            <a:ext cx="2009059" cy="655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SENSOR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969D0C-0D71-436F-B79C-BC77C2838942}"/>
              </a:ext>
            </a:extLst>
          </p:cNvPr>
          <p:cNvSpPr/>
          <p:nvPr/>
        </p:nvSpPr>
        <p:spPr>
          <a:xfrm>
            <a:off x="1969552" y="3674427"/>
            <a:ext cx="2009059" cy="485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CRITICAL ALERT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F56E67-373E-42DD-84E3-338482559080}"/>
              </a:ext>
            </a:extLst>
          </p:cNvPr>
          <p:cNvSpPr/>
          <p:nvPr/>
        </p:nvSpPr>
        <p:spPr>
          <a:xfrm>
            <a:off x="5437762" y="4786009"/>
            <a:ext cx="2431915" cy="485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GMAIL ALERT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897134-F898-43F1-BF2A-BADDD72DE9A0}"/>
              </a:ext>
            </a:extLst>
          </p:cNvPr>
          <p:cNvSpPr/>
          <p:nvPr/>
        </p:nvSpPr>
        <p:spPr>
          <a:xfrm>
            <a:off x="8310666" y="4786009"/>
            <a:ext cx="2088202" cy="485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MESSAGE ALERT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8568E-9FDB-4C24-A90F-4347EFE318E3}"/>
              </a:ext>
            </a:extLst>
          </p:cNvPr>
          <p:cNvSpPr/>
          <p:nvPr/>
        </p:nvSpPr>
        <p:spPr>
          <a:xfrm>
            <a:off x="1950099" y="4568427"/>
            <a:ext cx="1931238" cy="435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PRESSURE SENSOR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270D57-B6EF-4DFF-B193-C6D523DEF023}"/>
              </a:ext>
            </a:extLst>
          </p:cNvPr>
          <p:cNvSpPr/>
          <p:nvPr/>
        </p:nvSpPr>
        <p:spPr>
          <a:xfrm>
            <a:off x="1989008" y="5315867"/>
            <a:ext cx="1931238" cy="485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VIBRATION SENSOR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B22E8-9408-4A0B-A24F-2708ABCE96E8}"/>
              </a:ext>
            </a:extLst>
          </p:cNvPr>
          <p:cNvSpPr/>
          <p:nvPr/>
        </p:nvSpPr>
        <p:spPr>
          <a:xfrm>
            <a:off x="1950099" y="6113930"/>
            <a:ext cx="1931238" cy="435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SOS 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DED50C-AB32-4821-B5C3-F6252A976BDD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624050" y="898320"/>
            <a:ext cx="1103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7C6A2E-5FFD-419A-A56A-C0B5F866EE32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5826868" y="1290206"/>
            <a:ext cx="1" cy="48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8897A69-26B5-477E-BB66-AA6FA1A881D7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3978612" y="2167184"/>
            <a:ext cx="749030" cy="9131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2847A7-1CF3-46B6-BC75-4BFE4AA91E3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974082" y="3407960"/>
            <a:ext cx="1" cy="266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0E90010-B9E4-4F75-B3ED-0D4BC38958FB}"/>
              </a:ext>
            </a:extLst>
          </p:cNvPr>
          <p:cNvCxnSpPr>
            <a:endCxn id="5" idx="1"/>
          </p:cNvCxnSpPr>
          <p:nvPr/>
        </p:nvCxnSpPr>
        <p:spPr>
          <a:xfrm rot="5400000" flipH="1" flipV="1">
            <a:off x="597" y="4402662"/>
            <a:ext cx="3291320" cy="6465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CC4690-71F9-4947-8E47-49E3A52B7571}"/>
              </a:ext>
            </a:extLst>
          </p:cNvPr>
          <p:cNvCxnSpPr>
            <a:stCxn id="9" idx="1"/>
          </p:cNvCxnSpPr>
          <p:nvPr/>
        </p:nvCxnSpPr>
        <p:spPr>
          <a:xfrm flipH="1">
            <a:off x="1322961" y="4786009"/>
            <a:ext cx="627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4498A45-85AD-48F7-990D-27A6CDCE711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342416" y="5558761"/>
            <a:ext cx="646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D1A435-0D5A-42F0-AFC1-236D1EF1A63F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322961" y="6331512"/>
            <a:ext cx="627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36E553E-92AB-4300-8CC0-132F47D906C5}"/>
              </a:ext>
            </a:extLst>
          </p:cNvPr>
          <p:cNvCxnSpPr>
            <a:stCxn id="6" idx="3"/>
            <a:endCxn id="8" idx="0"/>
          </p:cNvCxnSpPr>
          <p:nvPr/>
        </p:nvCxnSpPr>
        <p:spPr>
          <a:xfrm>
            <a:off x="3978611" y="3917321"/>
            <a:ext cx="5376156" cy="8686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A285BCB-99AA-4636-93DC-B966FDB9468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653720" y="3917321"/>
            <a:ext cx="0" cy="868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456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mohideen abdulkhader</dc:creator>
  <cp:lastModifiedBy>mohideen abdulkhader</cp:lastModifiedBy>
  <cp:revision>2</cp:revision>
  <dcterms:created xsi:type="dcterms:W3CDTF">2018-04-11T05:02:24Z</dcterms:created>
  <dcterms:modified xsi:type="dcterms:W3CDTF">2018-04-11T05:12:08Z</dcterms:modified>
</cp:coreProperties>
</file>