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CA2F-584C-4144-8B82-A5735EE6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7B0BC-142B-4FEE-8842-B3DD4C9F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C790-345C-46B7-882C-E439311E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2FDA-92E6-4C50-BC02-CD394F5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F0C7-B4D0-4127-A00C-2FE5BB75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870E-286F-4582-A15A-DE2BC2B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0E3F0-998C-4AEE-B785-E9CBFE96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FD4C-7D6F-4DCE-B934-B21F2557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C353-EB7A-4887-A056-FD57B7ED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1723-577B-4430-8620-437BD5C9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A9A67-2C07-413A-8AB3-766111F8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9829-BEB2-4BC5-9AE9-D9F28724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60CB-8C7D-4367-9444-40322CA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FC91-63F9-4CF6-8EC5-D9BCE83B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6336-AE97-452A-8322-B3ACE15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77FD-E052-4C9A-8FD3-E64D74A2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24F5-DBEE-4C8F-9317-7543C323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105A-FD3A-4D5A-A839-D125CD8F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CF6E-06CF-4895-BC2B-686F1163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D679-AF83-4C73-8E84-1ECECE77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7556-6E51-4D67-8D6D-B6027848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0713-D326-4002-98BE-C83B2DA5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7BC4-C542-4310-9FD7-5388EB2E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A7B6-F3AE-4CBC-9BEB-FB43C06B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64AD-9D1C-4A98-9F84-4F13A495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8770-1CB6-47DD-93FD-50A87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A923-DEBB-45B3-A0ED-132AFA9EC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E862-7AC6-4177-9C0B-D7864246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157B-7169-40E7-AEA9-ECF87E5C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C3E3-9483-4CB4-B9C6-5C00902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475A-102D-4295-8FDB-C0A01BD6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1FB7-522A-4EF1-850A-59C2D647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EB30-93C6-4ACB-A15A-2F64750C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D67E3-A2FB-4C01-A982-C4A47737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1D094-6129-4B44-B3DB-1FC0E5C6E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FA1E3-03E2-4303-9AF3-2A9CA7D0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03C85-ED42-4609-B115-29E26D93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4CE7-4BC3-4F3D-8699-D32C9FC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27EFD-D4E5-49E2-8009-D62F04A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07D8-9ACB-49A8-BACE-380581BF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5A2D0-5BA5-429A-AD58-D761D0F4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73B7B-1AF4-4AF1-B491-884919BF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F5089-370B-4F31-A4F3-2D32F374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345FD-1A03-4C7B-B17B-AAB408B3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884A3-31A5-4C6E-B694-843D4ACC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BFC0-3AFD-4711-8D9C-BE6F9E3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A27F-A7B7-46C6-830A-97D6E9F5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3C62-465B-41A3-8ECE-FD17E4A2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0915-1971-41CA-8B25-9F9075EC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99B4-6A4C-41ED-8B95-BDDF58A0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6061-50C4-47E1-B22C-AEC61C05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8E10-9010-4AA8-9ECC-43B6DD6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07CC-04D8-4826-98B6-22F27B82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62DC-CDFA-441B-96FF-38A4D07F7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2C431-E5F6-4752-8B06-25C07DF7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E7B4-E0B0-4BFD-A7B8-D4A5AD2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4529-1A02-4F37-8AFF-4F7B6E22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231C5-B5B3-4C65-99D7-C3CBB27C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D6AF7-83AC-4F60-B48B-20193F7E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F2EE-C5E0-4469-973D-805712C7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6427-5A0E-4ED0-9903-5E68532B9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F75F-DEEF-4DAE-A687-4BC5729C41A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FCAB-B58E-414D-832E-F77D5A3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F338-4775-4FC4-9028-3DC2829BC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03BA-1579-4847-97C6-ACC3BE5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9EFAC9-7903-47F3-9155-38610DC32D70}"/>
              </a:ext>
            </a:extLst>
          </p:cNvPr>
          <p:cNvSpPr/>
          <p:nvPr/>
        </p:nvSpPr>
        <p:spPr>
          <a:xfrm>
            <a:off x="5352891" y="516061"/>
            <a:ext cx="1375968" cy="6853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6B6C988-39B5-48EB-A9C1-158696CA5B63}"/>
              </a:ext>
            </a:extLst>
          </p:cNvPr>
          <p:cNvSpPr/>
          <p:nvPr/>
        </p:nvSpPr>
        <p:spPr>
          <a:xfrm>
            <a:off x="4387173" y="1517514"/>
            <a:ext cx="3307405" cy="17315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sos=on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Pressure=high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Vibration=high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E7EB578-BC51-4C4F-A38E-2A6BC6C52E31}"/>
              </a:ext>
            </a:extLst>
          </p:cNvPr>
          <p:cNvSpPr/>
          <p:nvPr/>
        </p:nvSpPr>
        <p:spPr>
          <a:xfrm>
            <a:off x="8774349" y="1926076"/>
            <a:ext cx="1984442" cy="914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alert message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E290DAE-C76E-4F79-A368-62E48F436639}"/>
              </a:ext>
            </a:extLst>
          </p:cNvPr>
          <p:cNvSpPr/>
          <p:nvPr/>
        </p:nvSpPr>
        <p:spPr>
          <a:xfrm>
            <a:off x="4972222" y="3735420"/>
            <a:ext cx="2137305" cy="7490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message 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031E689-6DDE-4A93-B6CE-5D4ACBA8F152}"/>
              </a:ext>
            </a:extLst>
          </p:cNvPr>
          <p:cNvSpPr/>
          <p:nvPr/>
        </p:nvSpPr>
        <p:spPr>
          <a:xfrm>
            <a:off x="4972221" y="4965971"/>
            <a:ext cx="2137305" cy="7490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stored in cloud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5475475-C442-43D3-ABCE-421431E11E27}"/>
              </a:ext>
            </a:extLst>
          </p:cNvPr>
          <p:cNvSpPr/>
          <p:nvPr/>
        </p:nvSpPr>
        <p:spPr>
          <a:xfrm>
            <a:off x="5352891" y="6283078"/>
            <a:ext cx="1410511" cy="41828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23B19-54FE-48EB-A19A-C5DB5BB707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0875" y="1201364"/>
            <a:ext cx="1" cy="3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D5BAE-5D0F-462C-9841-1FFE2E0D2BF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40875" y="3249038"/>
            <a:ext cx="1" cy="47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F41F2-623A-4E2D-938F-E1C4A7B9A4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94578" y="2383276"/>
            <a:ext cx="107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DC3A73-27FE-4CD6-9AD2-2D7A64DAAB01}"/>
              </a:ext>
            </a:extLst>
          </p:cNvPr>
          <p:cNvCxnSpPr>
            <a:cxnSpLocks/>
          </p:cNvCxnSpPr>
          <p:nvPr/>
        </p:nvCxnSpPr>
        <p:spPr>
          <a:xfrm>
            <a:off x="6049510" y="4484450"/>
            <a:ext cx="0" cy="48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42106-B220-4E26-84B7-A51628AC473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40874" y="5715001"/>
            <a:ext cx="17273" cy="56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821B27-6C47-463F-9AEB-A04474974E9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756843" y="2840476"/>
            <a:ext cx="9727" cy="188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DD0030-C86D-4A21-A730-21AB0E625D24}"/>
              </a:ext>
            </a:extLst>
          </p:cNvPr>
          <p:cNvCxnSpPr>
            <a:cxnSpLocks/>
          </p:cNvCxnSpPr>
          <p:nvPr/>
        </p:nvCxnSpPr>
        <p:spPr>
          <a:xfrm flipH="1">
            <a:off x="6040874" y="4713050"/>
            <a:ext cx="372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8">
            <a:extLst>
              <a:ext uri="{FF2B5EF4-FFF2-40B4-BE49-F238E27FC236}">
                <a16:creationId xmlns:a16="http://schemas.microsoft.com/office/drawing/2014/main" id="{5DA2E69C-84BA-486E-86F0-F48AB8F9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850"/>
            <a:ext cx="10515600" cy="201849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dirty="0"/>
          </a:p>
        </p:txBody>
      </p:sp>
      <p:sp>
        <p:nvSpPr>
          <p:cNvPr id="30" name="Title 28">
            <a:extLst>
              <a:ext uri="{FF2B5EF4-FFF2-40B4-BE49-F238E27FC236}">
                <a16:creationId xmlns:a16="http://schemas.microsoft.com/office/drawing/2014/main" id="{7E678E23-0C53-4B60-8973-0707F0166521}"/>
              </a:ext>
            </a:extLst>
          </p:cNvPr>
          <p:cNvSpPr txBox="1">
            <a:spLocks/>
          </p:cNvSpPr>
          <p:nvPr/>
        </p:nvSpPr>
        <p:spPr>
          <a:xfrm>
            <a:off x="-954932" y="2352061"/>
            <a:ext cx="10515600" cy="20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  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1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                                                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mohideen abdulkhader</dc:creator>
  <cp:lastModifiedBy>mohideen abdulkhader</cp:lastModifiedBy>
  <cp:revision>2</cp:revision>
  <dcterms:created xsi:type="dcterms:W3CDTF">2018-04-11T04:46:50Z</dcterms:created>
  <dcterms:modified xsi:type="dcterms:W3CDTF">2018-04-11T05:00:07Z</dcterms:modified>
</cp:coreProperties>
</file>