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7632-EF0F-44F5-BBAB-D3C95AD1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F1BD-2344-4FA1-A495-177D0311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4A3C-C4CA-4F7E-891A-A0E54F4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F78C-793D-4BAE-B260-F8D552E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DB73-79D0-4653-8505-49CD829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678B-419B-4A74-97C8-152C95CA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942D-DCD3-4167-BB48-240C9D3C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7799-2438-4BA4-AAF4-F344496B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5858-D0A4-4200-8428-2388FCC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4E99-DAFC-4760-9B2C-328556EA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3145D-7BD8-4B58-B7A8-DD41BEF94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F06B-C7AD-4624-A817-707120A4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C1A3-B904-4243-A7E1-81797B2D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3ABD-F51B-4C4E-AB77-1E456E79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BE7D-1F9D-4974-8D9C-5ED0B7B3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84CC-3BCF-4327-BB25-FD40300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638D-80E4-4309-BAA4-C6EC9FE1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F3E8-3B13-4C30-A9AB-22B3275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CF9C-C4A4-4FB0-A78C-E3E2433F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7014-335B-45B2-BE7C-A64FAE8F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720A-CB23-412C-9AC3-61789E9A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8A68-4A15-4C01-9695-2AC9830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227A-C86C-4950-B938-ACD7758F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AE98-4ED9-462E-B74E-F29BC01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A42C-938A-42FA-9642-F52AE2A3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C75C-5046-4406-B952-38902D39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4167-CB0D-4FDB-AC1B-5FE73388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B89D3-086E-49FE-BFFE-C178FBE1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3A1B-F82B-44ED-B08F-33E35B05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F8361-8C14-4F78-BC94-00B1CC3F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52E4-BFD5-4417-86D7-36C3AA7E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3AF8-CEED-4CDC-AFDF-458683C0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4250-CB90-40DD-8353-A64AC481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263C9-D5F6-4929-9547-4394E4B2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BD6CD-7D98-4D74-A18E-1BB67AB71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EC712-3CBE-4BEE-9694-F7BBE5FCD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A4473-5CA6-4DF0-A83A-C3027BD3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4D366-D9FE-468A-A6CB-6682B086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67C8-F006-42AF-A448-A79FD06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7B0F-0178-4110-983C-DF7BD0F5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CF5FE-14C1-4460-BE98-6B04CBC5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23B73-60D1-4D48-A401-8E98729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AE73-FBDE-4B2D-B6D5-4BC40996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0B0C0-34A3-4222-A2AF-DF9D60A2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72A4D-7C30-442F-92A2-D588EDD2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6A22F-4F88-47B6-9D8C-620DACF1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E49B-DCEC-4280-8D66-30229285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FBA6-B602-4B9F-89E1-FD50543C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DE1D-309A-4DD2-9AFD-CF31FC54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A63D-3B8E-49E4-A3F2-EAE6BDD3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4C5A-2577-483C-ADB1-475F504B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D9F5-18B9-421F-845C-5EC668F5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1F55-6C01-44BD-B39C-23E36AC8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8040A-BD9E-4EA2-961E-E200D70D3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3218-6466-454A-844C-A418A801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5026-7E4B-46B7-8E19-4F7704B5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9C37-2A5A-4FC4-9BF6-FBBBD13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909F5-DB10-428B-A0E9-6F197E40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0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DE3D-4434-440A-9C22-C7CFA000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AC54-F413-4534-A42A-DFFB7614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36DC-81E9-44E1-A322-E1339A9D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7AEE-62FD-45AF-A5C4-4BEC8FD60D9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9105-D511-47C6-B9AC-3BE0CAF69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A6A7-4E22-41B4-8666-BB73A4B8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2C5F-A9F7-4AC0-9B2B-FD601F2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A434D75-9725-4775-96C4-9F35DF541024}"/>
              </a:ext>
            </a:extLst>
          </p:cNvPr>
          <p:cNvSpPr/>
          <p:nvPr/>
        </p:nvSpPr>
        <p:spPr>
          <a:xfrm>
            <a:off x="1371600" y="1212980"/>
            <a:ext cx="513184" cy="4198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E750D4-E659-4F11-8AE9-4A7FE24546E9}"/>
              </a:ext>
            </a:extLst>
          </p:cNvPr>
          <p:cNvCxnSpPr/>
          <p:nvPr/>
        </p:nvCxnSpPr>
        <p:spPr>
          <a:xfrm>
            <a:off x="1632858" y="1632857"/>
            <a:ext cx="0" cy="69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37F61-3F23-4CE7-BA52-B599D53F75C3}"/>
              </a:ext>
            </a:extLst>
          </p:cNvPr>
          <p:cNvCxnSpPr/>
          <p:nvPr/>
        </p:nvCxnSpPr>
        <p:spPr>
          <a:xfrm flipH="1">
            <a:off x="1371600" y="1819469"/>
            <a:ext cx="261258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1E5CBA-8FFD-4831-A823-523B020976F7}"/>
              </a:ext>
            </a:extLst>
          </p:cNvPr>
          <p:cNvCxnSpPr/>
          <p:nvPr/>
        </p:nvCxnSpPr>
        <p:spPr>
          <a:xfrm>
            <a:off x="1632857" y="1819469"/>
            <a:ext cx="251927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B35BF2-B6AC-4EC5-999A-9D82769617E8}"/>
              </a:ext>
            </a:extLst>
          </p:cNvPr>
          <p:cNvCxnSpPr/>
          <p:nvPr/>
        </p:nvCxnSpPr>
        <p:spPr>
          <a:xfrm flipH="1">
            <a:off x="1380932" y="2332653"/>
            <a:ext cx="251924" cy="41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E05464-BB76-4BF4-90BD-69FABDEDD472}"/>
              </a:ext>
            </a:extLst>
          </p:cNvPr>
          <p:cNvCxnSpPr/>
          <p:nvPr/>
        </p:nvCxnSpPr>
        <p:spPr>
          <a:xfrm>
            <a:off x="1642190" y="2332653"/>
            <a:ext cx="363892" cy="41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80C14-AD7A-4E20-926E-1820D8930D8F}"/>
              </a:ext>
            </a:extLst>
          </p:cNvPr>
          <p:cNvSpPr/>
          <p:nvPr/>
        </p:nvSpPr>
        <p:spPr>
          <a:xfrm>
            <a:off x="3220260" y="357143"/>
            <a:ext cx="4133446" cy="5859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DE7BE-AB03-472A-8A6C-267767304516}"/>
              </a:ext>
            </a:extLst>
          </p:cNvPr>
          <p:cNvSpPr/>
          <p:nvPr/>
        </p:nvSpPr>
        <p:spPr>
          <a:xfrm>
            <a:off x="3536004" y="721338"/>
            <a:ext cx="3268494" cy="619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PRESSURE SENSOR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4AC4EA-A3E8-4030-81A7-842FBD03A610}"/>
              </a:ext>
            </a:extLst>
          </p:cNvPr>
          <p:cNvSpPr/>
          <p:nvPr/>
        </p:nvSpPr>
        <p:spPr>
          <a:xfrm>
            <a:off x="3560323" y="1568337"/>
            <a:ext cx="3244176" cy="828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SOS 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27CEEA-0BF4-4689-9DEA-67E5D8B5EB8E}"/>
              </a:ext>
            </a:extLst>
          </p:cNvPr>
          <p:cNvSpPr/>
          <p:nvPr/>
        </p:nvSpPr>
        <p:spPr>
          <a:xfrm>
            <a:off x="3536003" y="2629692"/>
            <a:ext cx="3268493" cy="66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VIBRATION SENSOR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29687-A6EB-42BA-B067-1B9979E53537}"/>
              </a:ext>
            </a:extLst>
          </p:cNvPr>
          <p:cNvSpPr/>
          <p:nvPr/>
        </p:nvSpPr>
        <p:spPr>
          <a:xfrm>
            <a:off x="3536004" y="3645489"/>
            <a:ext cx="3268492" cy="538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24A24-5C5E-4C6E-9377-561B25977BE8}"/>
              </a:ext>
            </a:extLst>
          </p:cNvPr>
          <p:cNvSpPr/>
          <p:nvPr/>
        </p:nvSpPr>
        <p:spPr>
          <a:xfrm>
            <a:off x="3536004" y="4661286"/>
            <a:ext cx="3268492" cy="428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B651B-DC0F-43C4-A04D-C2F1B8899100}"/>
              </a:ext>
            </a:extLst>
          </p:cNvPr>
          <p:cNvSpPr/>
          <p:nvPr/>
        </p:nvSpPr>
        <p:spPr>
          <a:xfrm>
            <a:off x="3560323" y="5374930"/>
            <a:ext cx="3268492" cy="558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CRITICAL ALERT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D71A87-3EC0-4284-9382-7BC40BD85E61}"/>
              </a:ext>
            </a:extLst>
          </p:cNvPr>
          <p:cNvSpPr/>
          <p:nvPr/>
        </p:nvSpPr>
        <p:spPr>
          <a:xfrm>
            <a:off x="8657617" y="785413"/>
            <a:ext cx="2023353" cy="49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CONTROL UNIT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6EFC5D7-80DF-4732-9AAA-25CBAA6CB087}"/>
              </a:ext>
            </a:extLst>
          </p:cNvPr>
          <p:cNvSpPr/>
          <p:nvPr/>
        </p:nvSpPr>
        <p:spPr>
          <a:xfrm>
            <a:off x="9481226" y="4669674"/>
            <a:ext cx="513184" cy="4198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95FD63-ACB5-45AB-9D73-B8A4A6D25852}"/>
              </a:ext>
            </a:extLst>
          </p:cNvPr>
          <p:cNvCxnSpPr/>
          <p:nvPr/>
        </p:nvCxnSpPr>
        <p:spPr>
          <a:xfrm>
            <a:off x="9742484" y="5089551"/>
            <a:ext cx="0" cy="69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E904D0-04C8-4492-9A5C-D1542A07E7DE}"/>
              </a:ext>
            </a:extLst>
          </p:cNvPr>
          <p:cNvCxnSpPr/>
          <p:nvPr/>
        </p:nvCxnSpPr>
        <p:spPr>
          <a:xfrm flipH="1">
            <a:off x="9481226" y="5276163"/>
            <a:ext cx="261258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D1A632-DEAA-401C-BC46-34A11CCFFEC6}"/>
              </a:ext>
            </a:extLst>
          </p:cNvPr>
          <p:cNvCxnSpPr/>
          <p:nvPr/>
        </p:nvCxnSpPr>
        <p:spPr>
          <a:xfrm>
            <a:off x="9742483" y="5276163"/>
            <a:ext cx="251927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958228-9CAF-4E9C-AB6F-12B3E39B3D80}"/>
              </a:ext>
            </a:extLst>
          </p:cNvPr>
          <p:cNvCxnSpPr/>
          <p:nvPr/>
        </p:nvCxnSpPr>
        <p:spPr>
          <a:xfrm flipH="1">
            <a:off x="9490558" y="5789347"/>
            <a:ext cx="251924" cy="41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66A260-FB12-4C43-8293-070E0801B38B}"/>
              </a:ext>
            </a:extLst>
          </p:cNvPr>
          <p:cNvCxnSpPr/>
          <p:nvPr/>
        </p:nvCxnSpPr>
        <p:spPr>
          <a:xfrm>
            <a:off x="9751816" y="5789347"/>
            <a:ext cx="363892" cy="41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E88531-4062-4805-8F24-5CA95F7EA68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828817" y="103123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331ABC1-03E0-48B5-B3CF-3EB878879C92}"/>
              </a:ext>
            </a:extLst>
          </p:cNvPr>
          <p:cNvCxnSpPr>
            <a:endCxn id="20" idx="3"/>
          </p:cNvCxnSpPr>
          <p:nvPr/>
        </p:nvCxnSpPr>
        <p:spPr>
          <a:xfrm rot="5400000">
            <a:off x="6002836" y="1832894"/>
            <a:ext cx="1929199" cy="325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280189-9019-47FA-A956-343C6BEE48CA}"/>
              </a:ext>
            </a:extLst>
          </p:cNvPr>
          <p:cNvCxnSpPr>
            <a:cxnSpLocks/>
          </p:cNvCxnSpPr>
          <p:nvPr/>
        </p:nvCxnSpPr>
        <p:spPr>
          <a:xfrm flipH="1" flipV="1">
            <a:off x="6828815" y="1982755"/>
            <a:ext cx="315747" cy="1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1531BE-8A5F-4CD4-BD16-70B263755CF1}"/>
              </a:ext>
            </a:extLst>
          </p:cNvPr>
          <p:cNvCxnSpPr>
            <a:cxnSpLocks/>
          </p:cNvCxnSpPr>
          <p:nvPr/>
        </p:nvCxnSpPr>
        <p:spPr>
          <a:xfrm>
            <a:off x="1642190" y="2178996"/>
            <a:ext cx="1893812" cy="18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5CEC7B-5E59-4BAE-9316-69360DC3AD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170250" y="4183886"/>
            <a:ext cx="0" cy="4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91439E-E068-4523-B2E9-3E291305B9F5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170250" y="5089551"/>
            <a:ext cx="24319" cy="28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689962-D5C7-4A1A-B87F-ED816EA24F6F}"/>
              </a:ext>
            </a:extLst>
          </p:cNvPr>
          <p:cNvCxnSpPr/>
          <p:nvPr/>
        </p:nvCxnSpPr>
        <p:spPr>
          <a:xfrm>
            <a:off x="6828815" y="5680953"/>
            <a:ext cx="2840479" cy="10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BC72C11B-B303-4E1C-8DE7-054F1E66D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683" y="2859931"/>
            <a:ext cx="1296661" cy="699796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USES</a:t>
            </a:r>
          </a:p>
        </p:txBody>
      </p:sp>
      <p:sp>
        <p:nvSpPr>
          <p:cNvPr id="63" name="Subtitle 62">
            <a:extLst>
              <a:ext uri="{FF2B5EF4-FFF2-40B4-BE49-F238E27FC236}">
                <a16:creationId xmlns:a16="http://schemas.microsoft.com/office/drawing/2014/main" id="{F8BED7F5-8177-4341-96F5-7CEC5632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5668" y="5374930"/>
            <a:ext cx="1541143" cy="72719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USER</a:t>
            </a:r>
          </a:p>
        </p:txBody>
      </p:sp>
    </p:spTree>
    <p:extLst>
      <p:ext uri="{BB962C8B-B14F-4D97-AF65-F5344CB8AC3E}">
        <p14:creationId xmlns:p14="http://schemas.microsoft.com/office/powerpoint/2010/main" val="8150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FIRST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mohideen abdulkhader</dc:creator>
  <cp:lastModifiedBy>mohideen abdulkhader</cp:lastModifiedBy>
  <cp:revision>2</cp:revision>
  <dcterms:created xsi:type="dcterms:W3CDTF">2018-04-11T05:14:14Z</dcterms:created>
  <dcterms:modified xsi:type="dcterms:W3CDTF">2018-04-11T05:25:54Z</dcterms:modified>
</cp:coreProperties>
</file>