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0" r:id="rId1"/>
  </p:sldMasterIdLst>
  <p:sldIdLst>
    <p:sldId id="256" r:id="rId2"/>
    <p:sldId id="26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1442700" cy="7969250"/>
  <p:notesSz cx="11442700" cy="7969250"/>
  <p:defaultTextStyle>
    <a:defPPr>
      <a:defRPr lang="en-US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584" indent="0" algn="ctr">
              <a:buNone/>
            </a:lvl2pPr>
            <a:lvl3pPr marL="1109167" indent="0" algn="ctr">
              <a:buNone/>
            </a:lvl3pPr>
            <a:lvl4pPr marL="1663751" indent="0" algn="ctr">
              <a:buNone/>
            </a:lvl4pPr>
            <a:lvl5pPr marL="2218334" indent="0" algn="ctr">
              <a:buNone/>
            </a:lvl5pPr>
            <a:lvl6pPr marL="2772918" indent="0" algn="ctr">
              <a:buNone/>
            </a:lvl6pPr>
            <a:lvl7pPr marL="3327502" indent="0" algn="ctr">
              <a:buNone/>
            </a:lvl7pPr>
            <a:lvl8pPr marL="3882085" indent="0" algn="ctr">
              <a:buNone/>
            </a:lvl8pPr>
            <a:lvl9pPr marL="443666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733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500" indent="-499125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709" indent="-34384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367" indent="-277292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567" indent="-221833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49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693" indent="-221833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709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726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2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0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1" y="1927226"/>
            <a:ext cx="8077200" cy="247503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99"/>
              </a:spcBef>
            </a:pPr>
            <a:r>
              <a:rPr lang="en-US" sz="4000" spc="-344" dirty="0" smtClean="0">
                <a:solidFill>
                  <a:srgbClr val="FF0000"/>
                </a:solidFill>
                <a:effectLst/>
                <a:latin typeface="Lucida Sans Unicode"/>
                <a:cs typeface="Lucida Sans Unicode"/>
              </a:rPr>
              <a:t>ABDUL   HADI</a:t>
            </a: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itchFamily="82" charset="0"/>
                <a:cs typeface="Lucida Sans Unicode"/>
              </a:rPr>
              <a:t>KEY     LOGGER</a:t>
            </a:r>
            <a:endParaRPr sz="4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95" dirty="0"/>
              <a:t>Modelling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Gathering</a:t>
            </a:r>
            <a:endParaRPr sz="1700">
              <a:latin typeface="Verdana"/>
              <a:cs typeface="Verdana"/>
            </a:endParaRPr>
          </a:p>
          <a:p>
            <a:pPr marL="12699" marR="5079" indent="-1904" algn="ctr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process.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/>
                <a:cs typeface="Verdana"/>
              </a:rPr>
              <a:t>2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381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Engineering</a:t>
            </a:r>
            <a:endParaRPr sz="1700">
              <a:latin typeface="Verdana"/>
              <a:cs typeface="Verdana"/>
            </a:endParaRPr>
          </a:p>
          <a:p>
            <a:pPr marL="45080" marR="5079" indent="-33015" algn="just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intrusions.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/>
                <a:cs typeface="Verdana"/>
              </a:rPr>
              <a:t>3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/>
                <a:cs typeface="Verdana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/>
                <a:cs typeface="Verdana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/>
                <a:cs typeface="Verdana"/>
              </a:rPr>
              <a:t>Training</a:t>
            </a:r>
            <a:endParaRPr sz="1700">
              <a:latin typeface="Verdana"/>
              <a:cs typeface="Verdana"/>
            </a:endParaRPr>
          </a:p>
          <a:p>
            <a:pPr marL="12699" marR="5079" algn="ctr">
              <a:lnSpc>
                <a:spcPct val="1249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algn="just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Metrics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14">
              <a:spcBef>
                <a:spcPts val="969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Results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3" marR="5079" indent="-1270">
              <a:lnSpc>
                <a:spcPct val="124900"/>
              </a:lnSpc>
              <a:spcBef>
                <a:spcPts val="99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Detection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50" marR="485714">
              <a:lnSpc>
                <a:spcPct val="1249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/>
                <a:cs typeface="Verdana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breaches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Analytics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indent="1270">
              <a:lnSpc>
                <a:spcPct val="124900"/>
              </a:lnSpc>
              <a:spcBef>
                <a:spcPts val="99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decisions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F6EDE-15E7-4489-44DC-5DF5F00C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30AAA-EFAA-EBA7-D126-3E63264D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BFD959F-1E8B-4BCB-FAFE-9BCE4F0E2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604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229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Overview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1289"/>
              </a:spcBef>
            </a:pP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vulnerability.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Topics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49" indent="-273016">
              <a:spcBef>
                <a:spcPts val="1025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work?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attacks</a:t>
            </a:r>
            <a:endParaRPr sz="1300">
              <a:latin typeface="Verdana"/>
              <a:cs typeface="Verdana"/>
            </a:endParaRPr>
          </a:p>
          <a:p>
            <a:pPr marL="286349" marR="316826" indent="-274286">
              <a:lnSpc>
                <a:spcPct val="124900"/>
              </a:lnSpc>
              <a:spcBef>
                <a:spcPts val="4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prevention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8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incidents</a:t>
            </a:r>
            <a:endParaRPr sz="1300">
              <a:latin typeface="Verdana"/>
              <a:cs typeface="Verdana"/>
            </a:endParaRPr>
          </a:p>
          <a:p>
            <a:pPr marL="286349" indent="-274286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discussion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Threats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data.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15555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/>
                <a:cs typeface="Verdana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/>
                <a:cs typeface="Verdana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Awareness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activities.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4603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Security  Measures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vulnerable.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150" dirty="0">
                <a:latin typeface="Times New Roman"/>
                <a:cs typeface="Times New Roman"/>
              </a:rPr>
              <a:t>Project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/>
                <a:cs typeface="Times New Roman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/>
                <a:cs typeface="Times New Roman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/>
                <a:cs typeface="Times New Roman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/>
                <a:cs typeface="Times New Roman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/>
                <a:cs typeface="Times New Roman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privacy.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/>
                <a:cs typeface="Verdana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Professionals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Executives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solution.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Employees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47047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Comprehensive  Security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Privacy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protected.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Settings</a:t>
            </a:r>
            <a:endParaRPr sz="1700">
              <a:latin typeface="Verdana"/>
              <a:cs typeface="Verdana"/>
            </a:endParaRPr>
          </a:p>
          <a:p>
            <a:pPr marL="12699" marR="37460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preferences.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security.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85</TotalTime>
  <Words>587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ABDUL   HADI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admin</cp:lastModifiedBy>
  <cp:revision>7</cp:revision>
  <dcterms:created xsi:type="dcterms:W3CDTF">2024-06-10T10:19:41Z</dcterms:created>
  <dcterms:modified xsi:type="dcterms:W3CDTF">2024-06-11T13:58:52Z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2024-06-10T00:00:00Z</vt:filetime>
  </property>
</Properties>
</file>