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D4A"/>
    <a:srgbClr val="F61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BDFF4-BA80-405C-B23C-129E2627B738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1A762-0356-4CEF-AF9A-290B50372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08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15.05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1A762-0356-4CEF-AF9A-290B50372F4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76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2566-10C0-CB02-68E8-E717ACB6D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2EB33-7493-51EE-C5E0-5007BBF4D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4B105-B939-BDC1-5A18-94D43B35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257-5FB4-4461-BD28-67B6AC004B2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D8E1-EC87-F4C0-CA22-F71FAC03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3E16-4F3B-EC39-0DD9-D4D8F94E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3DD-12C9-40FF-9784-1386B8F3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69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2673-1846-9F80-F36A-5AD4F143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8738C-9208-4E95-F9E7-F4CC9875B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C6B01-E119-53C6-EF32-A86543A9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257-5FB4-4461-BD28-67B6AC004B2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96293-B69A-FCB1-E564-5F6A575E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6C5C7-3E5A-9B1B-AE26-461879B4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3DD-12C9-40FF-9784-1386B8F3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72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EE77B-04B2-2DD8-076A-0F50AC578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6446F-9549-2E6A-1AF9-DCE7EB415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2B85B-B5A9-BAE2-9B9D-4F84EBE2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257-5FB4-4461-BD28-67B6AC004B2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D179-38D5-11A6-25E3-2308B134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5F52C-89B3-42B4-5666-B5F45B24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3DD-12C9-40FF-9784-1386B8F3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09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D289-0DD1-3CAF-9B56-2E2C95BA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D48B-4EBF-ADE6-6786-3E7AE656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1AB2-9924-CB48-BA06-98FF9766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257-5FB4-4461-BD28-67B6AC004B2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F7263-0ADC-194A-23F7-92756A7D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73607-E992-0038-74FD-D4B2C3DF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3DD-12C9-40FF-9784-1386B8F3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20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1A4D-D183-62B5-9C3F-88F586D8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8A035-4A53-CEB8-4ADE-11B1A66B8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AA354-FB2A-02FC-66C7-0F18D669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257-5FB4-4461-BD28-67B6AC004B2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6786F-A973-EB03-DFA8-D4AA656B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BF24-C756-B399-D73E-C44E1B27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3DD-12C9-40FF-9784-1386B8F3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88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94D4-BAF0-FAC7-5CC2-1CF5153E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1F11-FC9C-DF61-6E5A-8467CCB54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80D00-01CD-B35D-D5A0-1D5E5AD69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C1D2C-9108-CE97-C3D8-7FCCBF5F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257-5FB4-4461-BD28-67B6AC004B2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661C1-A9EE-DC56-ECDF-A0FFB6F0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0F4F6-F92A-0656-2ABE-84339993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3DD-12C9-40FF-9784-1386B8F3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41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D24C-A5DB-0FD7-2F56-F5E3EAB5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DCDEE-7DD8-E761-5B8B-BDFA80AD8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B6256-C64D-A380-B645-773ECF1A0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3B100-FE50-8E1B-333B-4FCCA2A02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36069-44D2-2D55-C0B4-09F28938C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222A5-997D-7799-FCD0-A1AA0C2B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257-5FB4-4461-BD28-67B6AC004B2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AF694-38D6-E053-9043-D94AAFA7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92C08-43E8-C26C-A84F-062FBA0A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3DD-12C9-40FF-9784-1386B8F3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18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B65B-68B6-8674-3432-FB1961C3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3C120-5C7A-C8E0-C60C-E14B6CB0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257-5FB4-4461-BD28-67B6AC004B2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3FBC9-A981-E506-3746-46DBAF84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15BE2-6FAF-5B9D-E8D9-B9F629E6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3DD-12C9-40FF-9784-1386B8F3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27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47334-C6B9-0D29-E2FB-BA6B4F29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257-5FB4-4461-BD28-67B6AC004B2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1B527-2FD4-DFE3-CAA9-CF1450C9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508B-4409-5508-6188-8DDF550D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3DD-12C9-40FF-9784-1386B8F3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18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E6A-16CD-4AF8-B73D-97DD06E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4E50-BEFA-272A-220D-7929574D8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BEC6E-EDEE-9CE7-1059-436E91D82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4F4A6-C038-01B5-5199-8B8241E8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257-5FB4-4461-BD28-67B6AC004B2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81E47-BF35-3E7D-84DE-FD988CB1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DBAA6-9584-0CBC-AC04-0D563226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3DD-12C9-40FF-9784-1386B8F3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1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BA22-983C-F9F6-7911-2FCBE745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61F09-5790-C6F3-8E9E-630E29BB7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D1C32-ACEC-8B2D-9F1E-560B76C80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C3F12-C748-C416-A506-CF307396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257-5FB4-4461-BD28-67B6AC004B2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873E9-20E1-6816-8148-B865F6C9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D932B-E94A-E05F-89DD-C4EC338B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13DD-12C9-40FF-9784-1386B8F3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2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711E9-5BB0-1418-C678-916F4805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171D8-F149-98C6-7957-EAD86D07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DDB4B-3B25-EBD3-7FBF-AD88D5886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78257-5FB4-4461-BD28-67B6AC004B2B}" type="datetimeFigureOut">
              <a:rPr lang="en-IN" smtClean="0"/>
              <a:t>21-07-2024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AE238-6B97-6FBA-21C2-903621224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F96E-118F-FAA8-E7EE-9617C995D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3DD-12C9-40FF-9784-1386B8F3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5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368D7F-5086-F81B-DB72-5D21913E1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1" y="150241"/>
            <a:ext cx="890369" cy="897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540CEC-1898-6886-D506-6A8097C6C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26" y="277996"/>
            <a:ext cx="1959112" cy="594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A5BD3C-CE7F-EA4D-CE12-DD2CB88E7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04" y="796495"/>
            <a:ext cx="1804557" cy="2507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15710F-01BB-04A2-DED2-3457EACF2F3C}"/>
              </a:ext>
            </a:extLst>
          </p:cNvPr>
          <p:cNvSpPr txBox="1"/>
          <p:nvPr/>
        </p:nvSpPr>
        <p:spPr>
          <a:xfrm>
            <a:off x="3815862" y="1214315"/>
            <a:ext cx="3481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Bigbasket Analysis</a:t>
            </a:r>
          </a:p>
        </p:txBody>
      </p:sp>
    </p:spTree>
    <p:extLst>
      <p:ext uri="{BB962C8B-B14F-4D97-AF65-F5344CB8AC3E}">
        <p14:creationId xmlns:p14="http://schemas.microsoft.com/office/powerpoint/2010/main" val="28084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FED6-1930-8C8E-A0D5-6BB36B46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108" y="0"/>
            <a:ext cx="9876692" cy="1325563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Steps in Project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0EE66-BB4B-0BE5-5439-9634EE002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32331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Requirement Gathering / Business Requirement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Walkthrough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Connections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Cleaning and Data Check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Modeling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Processing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DAX Calculations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Dashboard lay outing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Chart Development and Formatting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Dashboard / Report Development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Insights Generation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FF958-C891-59F9-C0F3-D95E748E3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5" y="228820"/>
            <a:ext cx="647115" cy="6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2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C5CB-9D3D-8EC8-DDCD-E463001C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115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Business Requirement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B06F-4022-23F7-5D77-452AE02B9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0969"/>
            <a:ext cx="10515600" cy="2747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Total Sales = The Overall revenue Generated from all Item sold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Average sale = The average revenue per sale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Number of items = The total Count of different item sold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Average Rating = The Average Customer Rating for item sold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F54AE-0BEF-6E8A-928A-5832E39F7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5" y="228820"/>
            <a:ext cx="647115" cy="651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DD17C6-60E0-CE46-1449-7092B1B06F27}"/>
              </a:ext>
            </a:extLst>
          </p:cNvPr>
          <p:cNvSpPr txBox="1"/>
          <p:nvPr/>
        </p:nvSpPr>
        <p:spPr>
          <a:xfrm>
            <a:off x="838200" y="3374585"/>
            <a:ext cx="315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KPI’s Requirements</a:t>
            </a:r>
            <a:endParaRPr lang="en-IN" sz="2800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6EBB9-3E95-A1BF-8251-BF76AD18C137}"/>
              </a:ext>
            </a:extLst>
          </p:cNvPr>
          <p:cNvSpPr txBox="1"/>
          <p:nvPr/>
        </p:nvSpPr>
        <p:spPr>
          <a:xfrm>
            <a:off x="914400" y="1443104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Conduct the comprehensive  analysis of Bigbasket’s Sales performance, Customer Satisfaction , and inventory Distribution to identify key insights and opportunities for Optimization using various KPI and Visualization in powerBI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2343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B3C1-A3EC-2440-9A4B-73F300F6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520" y="214285"/>
            <a:ext cx="9779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Chart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F7AE-75AD-3D4E-7492-6F99B95D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8521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highlight>
                  <a:srgbClr val="FFFF00"/>
                </a:highlight>
              </a:rPr>
              <a:t>Total Sales By Flat Content: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Objective: Analyze the impact of fat content on total sales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Additional KPI Metrics: Access how other KPIs (Average Sales, Number of items, Average Rating) Vary with Fat content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Chart Type: </a:t>
            </a:r>
            <a:r>
              <a:rPr lang="en-US" sz="2000" dirty="0">
                <a:solidFill>
                  <a:srgbClr val="FF0000"/>
                </a:solidFill>
              </a:rPr>
              <a:t>Donut Chart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highlight>
                  <a:srgbClr val="FFFF00"/>
                </a:highlight>
              </a:rPr>
              <a:t>Total Sale By Item Type: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Objective: Identify the performance of Different item type in term of total sales.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Additional KPIs Metrics: Access How other KPIs( Average Sale, Number of items, Average Rating) vary with content.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Chart Type: </a:t>
            </a:r>
            <a:r>
              <a:rPr lang="en-US" sz="2000" dirty="0">
                <a:solidFill>
                  <a:srgbClr val="FF0000"/>
                </a:solidFill>
              </a:rPr>
              <a:t>Bar Chart.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highlight>
                  <a:srgbClr val="FFFF00"/>
                </a:highlight>
              </a:rPr>
              <a:t>Fat Content by Outlet for Total Sales: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Objective: Compare total sale Across different outlet segmented by fat Content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Additional KPIs Metrics: Access How other KPIs( Average Sale, Number of items, Average Rating) vary with content.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Chart Type: </a:t>
            </a:r>
            <a:r>
              <a:rPr lang="en-US" sz="2000" dirty="0">
                <a:solidFill>
                  <a:srgbClr val="FF0000"/>
                </a:solidFill>
              </a:rPr>
              <a:t>Stacked Column Chart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highlight>
                  <a:srgbClr val="FFFF00"/>
                </a:highlight>
              </a:rPr>
              <a:t>Total Sales By outlet Establishment: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Objective: Evaluate How the age or type of outlet establishment influences Total sales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Chart Type: </a:t>
            </a:r>
            <a:r>
              <a:rPr lang="en-US" sz="2000" dirty="0">
                <a:solidFill>
                  <a:srgbClr val="FF0000"/>
                </a:solidFill>
              </a:rPr>
              <a:t>Line Chart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8FE0D-D7E2-326B-C6BC-00369B5C7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5" y="228820"/>
            <a:ext cx="647115" cy="6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3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24BBF-6336-9D5B-EFF4-9667F0C4A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257"/>
            <a:ext cx="10515600" cy="52219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highlight>
                  <a:srgbClr val="FFFF00"/>
                </a:highlight>
              </a:rPr>
              <a:t>Sales by Size: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Objective: Analyze the correction between outlet size and Total sale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Chart  Type: </a:t>
            </a:r>
            <a:r>
              <a:rPr lang="en-US" sz="1900" dirty="0">
                <a:solidFill>
                  <a:srgbClr val="FF0000"/>
                </a:solidFill>
              </a:rPr>
              <a:t>Donut/Pie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457200" lvl="1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highlight>
                  <a:srgbClr val="FFFF00"/>
                </a:highlight>
              </a:rPr>
              <a:t>Sales By Outlet location: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900" dirty="0"/>
              <a:t>Objective: Access The Geographic Distribution of sales across different Location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900" dirty="0"/>
              <a:t>Chart Type: </a:t>
            </a:r>
            <a:r>
              <a:rPr lang="en-IN" sz="1900" dirty="0">
                <a:solidFill>
                  <a:srgbClr val="FF0000"/>
                </a:solidFill>
              </a:rPr>
              <a:t>Funnel Chart</a:t>
            </a:r>
            <a:r>
              <a:rPr lang="en-IN" dirty="0">
                <a:solidFill>
                  <a:srgbClr val="FF0000"/>
                </a:solidFill>
              </a:rPr>
              <a:t>.</a:t>
            </a:r>
          </a:p>
          <a:p>
            <a:pPr marL="457200" lvl="1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highlight>
                  <a:srgbClr val="FFFF00"/>
                </a:highlight>
              </a:rPr>
              <a:t>All Metrics by Outlet Type: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Objective: Provide a Comprehensive view of all keys metrics(Total Sales, Average Sales, Number of Items, Average Rating) Broken down by different outlet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Chart Type: </a:t>
            </a:r>
            <a:r>
              <a:rPr lang="en-US" sz="1900" dirty="0">
                <a:solidFill>
                  <a:srgbClr val="FF0000"/>
                </a:solidFill>
              </a:rPr>
              <a:t>Metrics Card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62443-11E9-73D4-D42A-D43033225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5" y="228820"/>
            <a:ext cx="647115" cy="6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373</Words>
  <Application>Microsoft Office PowerPoint</Application>
  <PresentationFormat>Widescreen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</vt:lpstr>
      <vt:lpstr>Wingdings</vt:lpstr>
      <vt:lpstr>Office Theme</vt:lpstr>
      <vt:lpstr>PowerPoint Presentation</vt:lpstr>
      <vt:lpstr>Steps in Project</vt:lpstr>
      <vt:lpstr>Business Requirement</vt:lpstr>
      <vt:lpstr>Chart Requirements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KHADSE</dc:creator>
  <cp:lastModifiedBy>MOHIT KHADSE</cp:lastModifiedBy>
  <cp:revision>15</cp:revision>
  <dcterms:created xsi:type="dcterms:W3CDTF">2024-07-21T08:29:30Z</dcterms:created>
  <dcterms:modified xsi:type="dcterms:W3CDTF">2024-07-21T09:39:12Z</dcterms:modified>
</cp:coreProperties>
</file>