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0FB"/>
    <a:srgbClr val="213555"/>
    <a:srgbClr val="8ACDD7"/>
    <a:srgbClr val="EDEEF3"/>
    <a:srgbClr val="F3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E4CB-1CC4-6154-D25E-200E7C67A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10B36-CD51-19FA-CDA6-5702A1EAA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F7FF1-82A8-EE5D-1942-A7704B00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E34FF-86D2-8B70-A11E-D12DE079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83C8D-0634-B587-A4B9-D1DA520D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78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8D44-2124-F582-0B7D-F1F67967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B8DAF-C726-88FB-1741-7AB7EB1D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F633-B62B-F964-FA01-4B1B226E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48B29-4A2D-B929-E8B9-37080894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76A9E-E00A-B723-4A6C-D3766DD0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48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F321B-1AF2-DDF4-F3FA-51A39935C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9213A-019D-FBB0-C5F8-6788791FC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99233-66C1-6E41-33D4-9103E129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D0F8A-EFAE-9998-F0FF-B001E63B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756C-98F1-8825-0EE7-4610EF0B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01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33DC-E844-5612-B6B2-3A1E3FBF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839F-55C8-86FE-2F05-79AA49449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90159-EF7C-AE25-94BA-7AD17533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05A3B-1016-2A9C-1ED8-4EA391D1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FDD21-68C0-6D9D-AD4C-75434AA1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55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99E1-12FA-A82B-A2A8-B09A7A27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8DC4-061A-8846-D416-C041EAF42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486B8-1637-2ADA-912A-F8BC0C4E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3BFAA-CDAB-F44C-4149-764174E4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7B72-316D-476A-5CBA-DB15A9D6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9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5709-C1F6-3F04-B6C3-115F8A6B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D565-8CA9-9492-1553-A37137A8F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D686E-76EC-ECF8-9ABC-7C00348E5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35D94-ED29-D7C5-30E2-19923B2E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B6D6-5A4A-E687-8A20-502D9772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DD739-40A1-002B-049F-331BB4A7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22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4880-A5B7-3EC5-9B8B-CE8AF0BF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A49C5-43BB-0C03-06FC-1BF7668D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C60F8-824F-4013-7D0D-E0AA9EF4D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81F5E-1FA2-1B32-CECB-378E51E76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50AF3-AC3D-9A21-311F-72B0E02C8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78C50-C2F8-7828-994E-51B2FF01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E76BA-C263-321E-F800-B43154C1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BBEC8-3217-18FA-5477-61E9A30F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7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E48F-E22D-F6D5-10A2-7856E661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0148F-7522-51E6-2B79-F9882F97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14A4B-CB54-94E2-6E2A-A54F4217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B4169-BEDA-590F-6031-CE34E47A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56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34AD7-297D-A19D-00A4-4B4C279E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4BD4B-C56C-20AF-5222-605C32CB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DB731-F456-B849-10B7-C15497F1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2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7BEF-30B4-76B0-050F-C3DE4B69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35BC-9488-1805-11D4-CA46E8387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9D70D-F6FF-C6CE-A07E-DEB7DE91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EB6BE-8210-832C-B42C-FF4A98BF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18D75-C6EE-E802-B422-3F91E3D9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F9E53-2243-3C26-F02E-11BCAEFB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03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A3FD-D140-474C-64B0-DE00A043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D8FBE-B8BD-5FAC-B477-B54CA69A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84543-8D41-F6C6-974A-DEF9B8474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B474D-4FCD-5A7C-4417-3561ACC9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5B5A-CFFC-46DC-0AF3-E5633691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B48C4-439E-2F19-E73C-DEF861DD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49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76C69-F46D-D035-A41B-49C6F419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FC66D-0335-1633-E9E2-AF4D54408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96D0-8348-6117-0749-753D4425C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0BB95-DDB2-4C79-AB85-FEA23B1C47ED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245-37FC-3BE9-F4DF-935BBD784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F5372-0D27-5606-01A6-B3E1C2B59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0196-F033-4542-8289-4E9E57775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22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B43A19-B22E-FCB5-C4B4-F617C2A124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4D3CD4-910E-AD50-FB43-580D83D454E1}"/>
              </a:ext>
            </a:extLst>
          </p:cNvPr>
          <p:cNvGrpSpPr/>
          <p:nvPr/>
        </p:nvGrpSpPr>
        <p:grpSpPr>
          <a:xfrm>
            <a:off x="2297111" y="803909"/>
            <a:ext cx="6044249" cy="5769611"/>
            <a:chOff x="2540000" y="1280160"/>
            <a:chExt cx="1554480" cy="9144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D9BA7EC-B13D-BA47-3152-A101AE5EBB84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28E520C-E1F1-F5CF-4E0F-56B2119329FD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9544F44-E750-2D64-6877-1DB1D1265330}"/>
              </a:ext>
            </a:extLst>
          </p:cNvPr>
          <p:cNvGrpSpPr/>
          <p:nvPr/>
        </p:nvGrpSpPr>
        <p:grpSpPr>
          <a:xfrm>
            <a:off x="8771413" y="803909"/>
            <a:ext cx="2851627" cy="1847851"/>
            <a:chOff x="2540000" y="1280160"/>
            <a:chExt cx="1554480" cy="91440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CAB5854-652D-449A-B677-E02A3A46A205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CB86587-B407-EAFC-A055-926F22624B91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D29FB9-A0D7-B749-CAA4-8290DA0B588F}"/>
              </a:ext>
            </a:extLst>
          </p:cNvPr>
          <p:cNvGrpSpPr/>
          <p:nvPr/>
        </p:nvGrpSpPr>
        <p:grpSpPr>
          <a:xfrm>
            <a:off x="8773159" y="2865120"/>
            <a:ext cx="2849882" cy="3708399"/>
            <a:chOff x="2540000" y="1280160"/>
            <a:chExt cx="1554480" cy="91440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52DFD19-089F-2350-58A9-CF19927CD273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6177758-851E-ACDB-B0C7-4AD2E8739F4C}"/>
                </a:ext>
              </a:extLst>
            </p:cNvPr>
            <p:cNvSpPr/>
            <p:nvPr/>
          </p:nvSpPr>
          <p:spPr>
            <a:xfrm>
              <a:off x="2540000" y="1280160"/>
              <a:ext cx="1554480" cy="9144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92CB8E5-EFA6-025E-BC9D-00AE9829AF4E}"/>
              </a:ext>
            </a:extLst>
          </p:cNvPr>
          <p:cNvSpPr/>
          <p:nvPr/>
        </p:nvSpPr>
        <p:spPr>
          <a:xfrm>
            <a:off x="223520" y="803909"/>
            <a:ext cx="1828800" cy="5899463"/>
          </a:xfrm>
          <a:prstGeom prst="roundRect">
            <a:avLst/>
          </a:prstGeom>
          <a:solidFill>
            <a:srgbClr val="2135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1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Yadav</dc:creator>
  <cp:lastModifiedBy>Mohit Yadav</cp:lastModifiedBy>
  <cp:revision>2</cp:revision>
  <dcterms:created xsi:type="dcterms:W3CDTF">2023-12-21T18:46:35Z</dcterms:created>
  <dcterms:modified xsi:type="dcterms:W3CDTF">2023-12-23T15:04:50Z</dcterms:modified>
</cp:coreProperties>
</file>