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0FB"/>
    <a:srgbClr val="213555"/>
    <a:srgbClr val="8ACDD7"/>
    <a:srgbClr val="EDEEF3"/>
    <a:srgbClr val="F3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E4CB-1CC4-6154-D25E-200E7C67A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10B36-CD51-19FA-CDA6-5702A1EAA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F7FF1-82A8-EE5D-1942-A7704B00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B95-DDB2-4C79-AB85-FEA23B1C47ED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E34FF-86D2-8B70-A11E-D12DE079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83C8D-0634-B587-A4B9-D1DA520D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0196-F033-4542-8289-4E9E57775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78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8D44-2124-F582-0B7D-F1F67967B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B8DAF-C726-88FB-1741-7AB7EB1D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7F633-B62B-F964-FA01-4B1B226E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B95-DDB2-4C79-AB85-FEA23B1C47ED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48B29-4A2D-B929-E8B9-37080894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76A9E-E00A-B723-4A6C-D3766DD0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0196-F033-4542-8289-4E9E57775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48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F321B-1AF2-DDF4-F3FA-51A39935C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9213A-019D-FBB0-C5F8-6788791FC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99233-66C1-6E41-33D4-9103E129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B95-DDB2-4C79-AB85-FEA23B1C47ED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D0F8A-EFAE-9998-F0FF-B001E63B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C756C-98F1-8825-0EE7-4610EF0B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0196-F033-4542-8289-4E9E57775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01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33DC-E844-5612-B6B2-3A1E3FBF9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E839F-55C8-86FE-2F05-79AA49449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90159-EF7C-AE25-94BA-7AD17533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B95-DDB2-4C79-AB85-FEA23B1C47ED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05A3B-1016-2A9C-1ED8-4EA391D1B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FDD21-68C0-6D9D-AD4C-75434AA1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0196-F033-4542-8289-4E9E57775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55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99E1-12FA-A82B-A2A8-B09A7A27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C8DC4-061A-8846-D416-C041EAF42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486B8-1637-2ADA-912A-F8BC0C4E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B95-DDB2-4C79-AB85-FEA23B1C47ED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3BFAA-CDAB-F44C-4149-764174E4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17B72-316D-476A-5CBA-DB15A9D6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0196-F033-4542-8289-4E9E57775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09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D5709-C1F6-3F04-B6C3-115F8A6B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2D565-8CA9-9492-1553-A37137A8F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D686E-76EC-ECF8-9ABC-7C00348E5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35D94-ED29-D7C5-30E2-19923B2E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B95-DDB2-4C79-AB85-FEA23B1C47ED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B6D6-5A4A-E687-8A20-502D97725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DD739-40A1-002B-049F-331BB4A7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0196-F033-4542-8289-4E9E57775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22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4880-A5B7-3EC5-9B8B-CE8AF0BF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A49C5-43BB-0C03-06FC-1BF7668D8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C60F8-824F-4013-7D0D-E0AA9EF4D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981F5E-1FA2-1B32-CECB-378E51E76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50AF3-AC3D-9A21-311F-72B0E02C8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178C50-C2F8-7828-994E-51B2FF01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B95-DDB2-4C79-AB85-FEA23B1C47ED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E76BA-C263-321E-F800-B43154C1A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BBEC8-3217-18FA-5477-61E9A30FC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0196-F033-4542-8289-4E9E57775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7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E48F-E22D-F6D5-10A2-7856E661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D0148F-7522-51E6-2B79-F9882F97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B95-DDB2-4C79-AB85-FEA23B1C47ED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314A4B-CB54-94E2-6E2A-A54F4217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B4169-BEDA-590F-6031-CE34E47A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0196-F033-4542-8289-4E9E57775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56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34AD7-297D-A19D-00A4-4B4C279E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B95-DDB2-4C79-AB85-FEA23B1C47ED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4BD4B-C56C-20AF-5222-605C32CB1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DB731-F456-B849-10B7-C15497F1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0196-F033-4542-8289-4E9E57775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2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7BEF-30B4-76B0-050F-C3DE4B69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935BC-9488-1805-11D4-CA46E8387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9D70D-F6FF-C6CE-A07E-DEB7DE91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EB6BE-8210-832C-B42C-FF4A98BF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B95-DDB2-4C79-AB85-FEA23B1C47ED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18D75-C6EE-E802-B422-3F91E3D9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F9E53-2243-3C26-F02E-11BCAEFB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0196-F033-4542-8289-4E9E57775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03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A3FD-D140-474C-64B0-DE00A043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FD8FBE-B8BD-5FAC-B477-B54CA69AA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84543-8D41-F6C6-974A-DEF9B8474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B474D-4FCD-5A7C-4417-3561ACC9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B95-DDB2-4C79-AB85-FEA23B1C47ED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35B5A-CFFC-46DC-0AF3-E5633691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B48C4-439E-2F19-E73C-DEF861DD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0196-F033-4542-8289-4E9E57775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49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76C69-F46D-D035-A41B-49C6F419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FC66D-0335-1633-E9E2-AF4D54408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796D0-8348-6117-0749-753D4425C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0BB95-DDB2-4C79-AB85-FEA23B1C47ED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C1245-37FC-3BE9-F4DF-935BBD784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F5372-0D27-5606-01A6-B3E1C2B59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80196-F033-4542-8289-4E9E57775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22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B43A19-B22E-FCB5-C4B4-F617C2A124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F3F4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C9A37EA-F1C0-E408-29ED-4F8B192C5DFA}"/>
              </a:ext>
            </a:extLst>
          </p:cNvPr>
          <p:cNvGrpSpPr/>
          <p:nvPr/>
        </p:nvGrpSpPr>
        <p:grpSpPr>
          <a:xfrm>
            <a:off x="2297111" y="803909"/>
            <a:ext cx="1554480" cy="914400"/>
            <a:chOff x="2540000" y="1280160"/>
            <a:chExt cx="1554480" cy="91440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B4C9A05-CE93-27C6-CFE8-8C9A6B56316F}"/>
                </a:ext>
              </a:extLst>
            </p:cNvPr>
            <p:cNvSpPr/>
            <p:nvPr/>
          </p:nvSpPr>
          <p:spPr>
            <a:xfrm>
              <a:off x="2540000" y="1280160"/>
              <a:ext cx="1554480" cy="914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35C4925-6356-054C-C22A-4F55EB7D3FC2}"/>
                </a:ext>
              </a:extLst>
            </p:cNvPr>
            <p:cNvSpPr/>
            <p:nvPr/>
          </p:nvSpPr>
          <p:spPr>
            <a:xfrm>
              <a:off x="2540000" y="1280160"/>
              <a:ext cx="1554480" cy="9144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CC898CE-BFED-A3B7-BCD9-2831BEF2725F}"/>
              </a:ext>
            </a:extLst>
          </p:cNvPr>
          <p:cNvGrpSpPr/>
          <p:nvPr/>
        </p:nvGrpSpPr>
        <p:grpSpPr>
          <a:xfrm>
            <a:off x="4267437" y="803909"/>
            <a:ext cx="1554480" cy="914400"/>
            <a:chOff x="2540000" y="1280160"/>
            <a:chExt cx="1554480" cy="91440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E7D03A4-3370-2A4A-3DA7-29CD957DEB24}"/>
                </a:ext>
              </a:extLst>
            </p:cNvPr>
            <p:cNvSpPr/>
            <p:nvPr/>
          </p:nvSpPr>
          <p:spPr>
            <a:xfrm>
              <a:off x="2540000" y="1280160"/>
              <a:ext cx="1554480" cy="914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0C7409C-7131-020C-1DC2-B613812E5DDC}"/>
                </a:ext>
              </a:extLst>
            </p:cNvPr>
            <p:cNvSpPr/>
            <p:nvPr/>
          </p:nvSpPr>
          <p:spPr>
            <a:xfrm>
              <a:off x="2540000" y="1280160"/>
              <a:ext cx="1554480" cy="9144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853476-16B8-8431-5149-14CC80F72BE2}"/>
              </a:ext>
            </a:extLst>
          </p:cNvPr>
          <p:cNvGrpSpPr/>
          <p:nvPr/>
        </p:nvGrpSpPr>
        <p:grpSpPr>
          <a:xfrm>
            <a:off x="6237763" y="803909"/>
            <a:ext cx="1554480" cy="914400"/>
            <a:chOff x="2540000" y="1280160"/>
            <a:chExt cx="1554480" cy="9144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FC8AEA8-A15F-C266-5448-E5D386BB7772}"/>
                </a:ext>
              </a:extLst>
            </p:cNvPr>
            <p:cNvSpPr/>
            <p:nvPr/>
          </p:nvSpPr>
          <p:spPr>
            <a:xfrm>
              <a:off x="2540000" y="1280160"/>
              <a:ext cx="1554480" cy="914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C37ED96-0C15-C8C1-B0AA-A6E6004486E5}"/>
                </a:ext>
              </a:extLst>
            </p:cNvPr>
            <p:cNvSpPr/>
            <p:nvPr/>
          </p:nvSpPr>
          <p:spPr>
            <a:xfrm>
              <a:off x="2540000" y="1280160"/>
              <a:ext cx="1554480" cy="9144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1944AB-6C60-A9A7-8DB9-90A15A06EA85}"/>
              </a:ext>
            </a:extLst>
          </p:cNvPr>
          <p:cNvGrpSpPr/>
          <p:nvPr/>
        </p:nvGrpSpPr>
        <p:grpSpPr>
          <a:xfrm>
            <a:off x="8208089" y="803909"/>
            <a:ext cx="1651000" cy="914400"/>
            <a:chOff x="2540000" y="1280160"/>
            <a:chExt cx="1554480" cy="9144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DFF0570-0F60-1AD8-9310-919BD7420EEA}"/>
                </a:ext>
              </a:extLst>
            </p:cNvPr>
            <p:cNvSpPr/>
            <p:nvPr/>
          </p:nvSpPr>
          <p:spPr>
            <a:xfrm>
              <a:off x="2540000" y="1280160"/>
              <a:ext cx="1554480" cy="914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B2C40AF-55A8-AEE9-6B6F-88DFC2C9BECB}"/>
                </a:ext>
              </a:extLst>
            </p:cNvPr>
            <p:cNvSpPr/>
            <p:nvPr/>
          </p:nvSpPr>
          <p:spPr>
            <a:xfrm>
              <a:off x="2540000" y="1280160"/>
              <a:ext cx="1554480" cy="9144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2B571A2-FF60-0CCC-F26C-5AFC268A6699}"/>
              </a:ext>
            </a:extLst>
          </p:cNvPr>
          <p:cNvGrpSpPr/>
          <p:nvPr/>
        </p:nvGrpSpPr>
        <p:grpSpPr>
          <a:xfrm>
            <a:off x="10275253" y="803909"/>
            <a:ext cx="1554480" cy="914400"/>
            <a:chOff x="2540000" y="1280160"/>
            <a:chExt cx="1554480" cy="9144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B16ADCD-DE16-19A6-F6BD-E7CFFBCA0BEC}"/>
                </a:ext>
              </a:extLst>
            </p:cNvPr>
            <p:cNvSpPr/>
            <p:nvPr/>
          </p:nvSpPr>
          <p:spPr>
            <a:xfrm>
              <a:off x="2540000" y="1280160"/>
              <a:ext cx="1554480" cy="914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FAEE24F-A17B-FE74-D250-E93185B52A0F}"/>
                </a:ext>
              </a:extLst>
            </p:cNvPr>
            <p:cNvSpPr/>
            <p:nvPr/>
          </p:nvSpPr>
          <p:spPr>
            <a:xfrm>
              <a:off x="2540000" y="1280160"/>
              <a:ext cx="1554480" cy="9144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4D3CD4-910E-AD50-FB43-580D83D454E1}"/>
              </a:ext>
            </a:extLst>
          </p:cNvPr>
          <p:cNvGrpSpPr/>
          <p:nvPr/>
        </p:nvGrpSpPr>
        <p:grpSpPr>
          <a:xfrm>
            <a:off x="2297111" y="1866429"/>
            <a:ext cx="4601527" cy="2344411"/>
            <a:chOff x="2540000" y="1280160"/>
            <a:chExt cx="1554480" cy="91440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D9BA7EC-B13D-BA47-3152-A101AE5EBB84}"/>
                </a:ext>
              </a:extLst>
            </p:cNvPr>
            <p:cNvSpPr/>
            <p:nvPr/>
          </p:nvSpPr>
          <p:spPr>
            <a:xfrm>
              <a:off x="2540000" y="1280160"/>
              <a:ext cx="1554480" cy="914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228E520C-E1F1-F5CF-4E0F-56B2119329FD}"/>
                </a:ext>
              </a:extLst>
            </p:cNvPr>
            <p:cNvSpPr/>
            <p:nvPr/>
          </p:nvSpPr>
          <p:spPr>
            <a:xfrm>
              <a:off x="2540000" y="1280160"/>
              <a:ext cx="1554480" cy="91440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9544F44-E750-2D64-6877-1DB1D1265330}"/>
              </a:ext>
            </a:extLst>
          </p:cNvPr>
          <p:cNvGrpSpPr/>
          <p:nvPr/>
        </p:nvGrpSpPr>
        <p:grpSpPr>
          <a:xfrm>
            <a:off x="7228206" y="1866428"/>
            <a:ext cx="4601527" cy="2344411"/>
            <a:chOff x="2540000" y="1280160"/>
            <a:chExt cx="1554480" cy="914400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9CAB5854-652D-449A-B677-E02A3A46A205}"/>
                </a:ext>
              </a:extLst>
            </p:cNvPr>
            <p:cNvSpPr/>
            <p:nvPr/>
          </p:nvSpPr>
          <p:spPr>
            <a:xfrm>
              <a:off x="2540000" y="1280160"/>
              <a:ext cx="1554480" cy="914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CB86587-B407-EAFC-A055-926F22624B91}"/>
                </a:ext>
              </a:extLst>
            </p:cNvPr>
            <p:cNvSpPr/>
            <p:nvPr/>
          </p:nvSpPr>
          <p:spPr>
            <a:xfrm>
              <a:off x="2540000" y="1280160"/>
              <a:ext cx="1554480" cy="91440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57C26B9-4672-10AA-B822-C8EA2DC7CD5E}"/>
              </a:ext>
            </a:extLst>
          </p:cNvPr>
          <p:cNvGrpSpPr/>
          <p:nvPr/>
        </p:nvGrpSpPr>
        <p:grpSpPr>
          <a:xfrm>
            <a:off x="2297111" y="4358961"/>
            <a:ext cx="4601527" cy="2344411"/>
            <a:chOff x="2540000" y="1280160"/>
            <a:chExt cx="1554480" cy="91440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05AADD59-DE81-B947-4F64-C957630A4065}"/>
                </a:ext>
              </a:extLst>
            </p:cNvPr>
            <p:cNvSpPr/>
            <p:nvPr/>
          </p:nvSpPr>
          <p:spPr>
            <a:xfrm>
              <a:off x="2540000" y="1280160"/>
              <a:ext cx="1554480" cy="914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041DF2DB-7E7F-40DA-D7CB-63802C4D0537}"/>
                </a:ext>
              </a:extLst>
            </p:cNvPr>
            <p:cNvSpPr/>
            <p:nvPr/>
          </p:nvSpPr>
          <p:spPr>
            <a:xfrm>
              <a:off x="2540000" y="1280160"/>
              <a:ext cx="1554480" cy="91440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CD29FB9-A0D7-B749-CAA4-8290DA0B588F}"/>
              </a:ext>
            </a:extLst>
          </p:cNvPr>
          <p:cNvGrpSpPr/>
          <p:nvPr/>
        </p:nvGrpSpPr>
        <p:grpSpPr>
          <a:xfrm>
            <a:off x="7228205" y="4358961"/>
            <a:ext cx="4601527" cy="2344411"/>
            <a:chOff x="2540000" y="1280160"/>
            <a:chExt cx="1554480" cy="914400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B52DFD19-089F-2350-58A9-CF19927CD273}"/>
                </a:ext>
              </a:extLst>
            </p:cNvPr>
            <p:cNvSpPr/>
            <p:nvPr/>
          </p:nvSpPr>
          <p:spPr>
            <a:xfrm>
              <a:off x="2540000" y="1280160"/>
              <a:ext cx="1554480" cy="914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76177758-851E-ACDB-B0C7-4AD2E8739F4C}"/>
                </a:ext>
              </a:extLst>
            </p:cNvPr>
            <p:cNvSpPr/>
            <p:nvPr/>
          </p:nvSpPr>
          <p:spPr>
            <a:xfrm>
              <a:off x="2540000" y="1280160"/>
              <a:ext cx="1554480" cy="91440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92CB8E5-EFA6-025E-BC9D-00AE9829AF4E}"/>
              </a:ext>
            </a:extLst>
          </p:cNvPr>
          <p:cNvSpPr/>
          <p:nvPr/>
        </p:nvSpPr>
        <p:spPr>
          <a:xfrm>
            <a:off x="223520" y="803909"/>
            <a:ext cx="1828800" cy="5899463"/>
          </a:xfrm>
          <a:prstGeom prst="roundRect">
            <a:avLst/>
          </a:prstGeom>
          <a:solidFill>
            <a:srgbClr val="2135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13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 Yadav</dc:creator>
  <cp:lastModifiedBy>Mohit Yadav</cp:lastModifiedBy>
  <cp:revision>2</cp:revision>
  <dcterms:created xsi:type="dcterms:W3CDTF">2023-12-21T18:46:35Z</dcterms:created>
  <dcterms:modified xsi:type="dcterms:W3CDTF">2023-12-23T09:57:26Z</dcterms:modified>
</cp:coreProperties>
</file>