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6202-B39D-3ECD-0AC0-3549FA94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0ECC-40A8-31A7-26B7-882A132E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B3FB-6978-B583-29F5-CBE2FDF2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574-1C7B-1C10-12FB-90D14D2F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CF99-A0F8-0BA4-BAEC-E138FE6C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7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68B0-F39F-3792-F61A-07CF0C6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0B140-F615-474D-2271-6FC2E1E9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6BC9-8798-09A5-F165-654C6B13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F66B-0DE6-8993-D14D-FE4A13CF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ED5B-D366-6644-C74B-457CD235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AD738-502B-1536-298E-23ACA5337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0A42-BA15-3915-4146-BA799484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78F1-AE59-5310-92E9-3E41204A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085D-C4CC-624B-9553-FA0093FA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0CFC-ED89-9F58-1041-99A5C523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0F23-6F9E-13CD-7880-66CD72A7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AEF6-72C7-0DF5-4281-F12BAA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91F3-0391-C1AA-A5D1-96593B95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126A-75AE-9553-5AE6-B704CBDD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E6BE-1778-3884-A911-A8BD04AF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CD3-8514-5584-62D9-10E6DC67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31F5-A3E8-1CE1-DF54-3A4CC615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F8E6-DAEE-55EB-49B7-50E1E725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DF1B-360C-EFF9-74E0-1085D4BD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1400-6D32-DB1F-134C-0FA65AF8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E3CD-FA22-27BB-E8B9-7FB09583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A591-0906-9928-186F-BE3EEFF81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2AD8E-198C-4654-4758-0BFF9A45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EDBE-4251-6607-313C-FD970081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F096-1D95-04FF-8D7B-84D6392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3B72-DF80-BD38-9DE8-ACF4CF7F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7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93BB-595C-8157-BC23-E591D0EB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602CD-949B-56AF-F075-6262B43B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854F2-9BF1-3900-0B1D-1E252E39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60C3B-185E-0B08-6A20-F5B4D0F2C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5B7FA-D77D-FE39-4CD7-6A625BBE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491E6-7D42-0254-0769-904D2D4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A4C96-D97D-6F80-9658-42303E08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72B49-84B6-CA8E-F595-2EA00049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42AA-6D3A-CDA6-08AF-4FA07A8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3620-1CAF-32A1-A752-D4ABE40A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0080-ECF9-884D-7079-862F2F58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BF3A-DACC-8370-02D4-91667393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91260-90D9-AEAF-4291-8449000F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A1F7F-4FC8-7351-0168-2723DE0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81DA-723E-ADE0-6686-3A2A428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A915-8931-656F-614C-1BDFB332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CB1F-5572-D1A6-79E8-986A3C7E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37D2-45D9-B8D7-3E47-9068E143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C167-B0CE-8E4B-1DE6-1201F4A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1C91-7E32-9B05-FA13-5B75DE15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FF73-5F16-84CF-42FF-F3E5D28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163E-408F-6637-4D8A-3AD56389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3C179-47C5-62ED-5A00-6810B19AD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551B-AA91-7B77-4E6C-637D4D52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3DF8-10E0-B766-F242-57990C03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7973-CD07-1C3C-1DE6-CD428393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05BB-8E0B-23F9-7741-5D04163F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1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484E0-BEA9-8CDB-701D-A6B76474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DFADA-EC5C-784D-DC68-F1FB1FAA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1BA0-DFFC-BD47-1D1E-4AC02DEC6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87C7-3112-46E9-A47E-CA408F82B95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B123-0372-5BA5-5999-1C8FFDA2E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E8AA-0B5A-2B01-FB7E-5FB926F18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C3CB-53E5-406E-BF07-415109E1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B22008-9B59-1073-85ED-D85B0773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45F85C-B543-7C8F-FD0C-CF2F02FDE621}"/>
              </a:ext>
            </a:extLst>
          </p:cNvPr>
          <p:cNvSpPr/>
          <p:nvPr/>
        </p:nvSpPr>
        <p:spPr>
          <a:xfrm>
            <a:off x="50801" y="48260"/>
            <a:ext cx="12090398" cy="6761480"/>
          </a:xfrm>
          <a:custGeom>
            <a:avLst/>
            <a:gdLst>
              <a:gd name="connsiteX0" fmla="*/ 8045539 w 12090398"/>
              <a:gd name="connsiteY0" fmla="*/ 4418455 h 6761480"/>
              <a:gd name="connsiteX1" fmla="*/ 12090398 w 12090398"/>
              <a:gd name="connsiteY1" fmla="*/ 4418455 h 6761480"/>
              <a:gd name="connsiteX2" fmla="*/ 12090398 w 12090398"/>
              <a:gd name="connsiteY2" fmla="*/ 6761480 h 6761480"/>
              <a:gd name="connsiteX3" fmla="*/ 8045539 w 12090398"/>
              <a:gd name="connsiteY3" fmla="*/ 6761480 h 6761480"/>
              <a:gd name="connsiteX4" fmla="*/ 3732811 w 12090398"/>
              <a:gd name="connsiteY4" fmla="*/ 4418455 h 6761480"/>
              <a:gd name="connsiteX5" fmla="*/ 7962739 w 12090398"/>
              <a:gd name="connsiteY5" fmla="*/ 4418455 h 6761480"/>
              <a:gd name="connsiteX6" fmla="*/ 7962739 w 12090398"/>
              <a:gd name="connsiteY6" fmla="*/ 6761480 h 6761480"/>
              <a:gd name="connsiteX7" fmla="*/ 3732811 w 12090398"/>
              <a:gd name="connsiteY7" fmla="*/ 6761480 h 6761480"/>
              <a:gd name="connsiteX8" fmla="*/ 0 w 12090398"/>
              <a:gd name="connsiteY8" fmla="*/ 4418455 h 6761480"/>
              <a:gd name="connsiteX9" fmla="*/ 3650011 w 12090398"/>
              <a:gd name="connsiteY9" fmla="*/ 4418455 h 6761480"/>
              <a:gd name="connsiteX10" fmla="*/ 3650011 w 12090398"/>
              <a:gd name="connsiteY10" fmla="*/ 6761480 h 6761480"/>
              <a:gd name="connsiteX11" fmla="*/ 0 w 12090398"/>
              <a:gd name="connsiteY11" fmla="*/ 6761480 h 6761480"/>
              <a:gd name="connsiteX12" fmla="*/ 7861139 w 12090398"/>
              <a:gd name="connsiteY12" fmla="*/ 1736784 h 6761480"/>
              <a:gd name="connsiteX13" fmla="*/ 12090398 w 12090398"/>
              <a:gd name="connsiteY13" fmla="*/ 1736784 h 6761480"/>
              <a:gd name="connsiteX14" fmla="*/ 12090398 w 12090398"/>
              <a:gd name="connsiteY14" fmla="*/ 4335655 h 6761480"/>
              <a:gd name="connsiteX15" fmla="*/ 8045539 w 12090398"/>
              <a:gd name="connsiteY15" fmla="*/ 4335655 h 6761480"/>
              <a:gd name="connsiteX16" fmla="*/ 7962739 w 12090398"/>
              <a:gd name="connsiteY16" fmla="*/ 4335655 h 6761480"/>
              <a:gd name="connsiteX17" fmla="*/ 7861139 w 12090398"/>
              <a:gd name="connsiteY17" fmla="*/ 4335655 h 6761480"/>
              <a:gd name="connsiteX18" fmla="*/ 3920703 w 12090398"/>
              <a:gd name="connsiteY18" fmla="*/ 1736784 h 6761480"/>
              <a:gd name="connsiteX19" fmla="*/ 7778339 w 12090398"/>
              <a:gd name="connsiteY19" fmla="*/ 1736784 h 6761480"/>
              <a:gd name="connsiteX20" fmla="*/ 7778339 w 12090398"/>
              <a:gd name="connsiteY20" fmla="*/ 4335655 h 6761480"/>
              <a:gd name="connsiteX21" fmla="*/ 3920703 w 12090398"/>
              <a:gd name="connsiteY21" fmla="*/ 4335655 h 6761480"/>
              <a:gd name="connsiteX22" fmla="*/ 0 w 12090398"/>
              <a:gd name="connsiteY22" fmla="*/ 1736784 h 6761480"/>
              <a:gd name="connsiteX23" fmla="*/ 3837903 w 12090398"/>
              <a:gd name="connsiteY23" fmla="*/ 1736784 h 6761480"/>
              <a:gd name="connsiteX24" fmla="*/ 3837903 w 12090398"/>
              <a:gd name="connsiteY24" fmla="*/ 4335655 h 6761480"/>
              <a:gd name="connsiteX25" fmla="*/ 3732811 w 12090398"/>
              <a:gd name="connsiteY25" fmla="*/ 4335655 h 6761480"/>
              <a:gd name="connsiteX26" fmla="*/ 3650011 w 12090398"/>
              <a:gd name="connsiteY26" fmla="*/ 4335655 h 6761480"/>
              <a:gd name="connsiteX27" fmla="*/ 0 w 12090398"/>
              <a:gd name="connsiteY27" fmla="*/ 4335655 h 6761480"/>
              <a:gd name="connsiteX28" fmla="*/ 10353193 w 12090398"/>
              <a:gd name="connsiteY28" fmla="*/ 565594 h 6761480"/>
              <a:gd name="connsiteX29" fmla="*/ 12090398 w 12090398"/>
              <a:gd name="connsiteY29" fmla="*/ 565594 h 6761480"/>
              <a:gd name="connsiteX30" fmla="*/ 12090398 w 12090398"/>
              <a:gd name="connsiteY30" fmla="*/ 1653984 h 6761480"/>
              <a:gd name="connsiteX31" fmla="*/ 10353193 w 12090398"/>
              <a:gd name="connsiteY31" fmla="*/ 1653984 h 6761480"/>
              <a:gd name="connsiteX32" fmla="*/ 0 w 12090398"/>
              <a:gd name="connsiteY32" fmla="*/ 565594 h 6761480"/>
              <a:gd name="connsiteX33" fmla="*/ 10270393 w 12090398"/>
              <a:gd name="connsiteY33" fmla="*/ 565594 h 6761480"/>
              <a:gd name="connsiteX34" fmla="*/ 10270393 w 12090398"/>
              <a:gd name="connsiteY34" fmla="*/ 1653984 h 6761480"/>
              <a:gd name="connsiteX35" fmla="*/ 0 w 12090398"/>
              <a:gd name="connsiteY35" fmla="*/ 1653984 h 6761480"/>
              <a:gd name="connsiteX36" fmla="*/ 0 w 12090398"/>
              <a:gd name="connsiteY36" fmla="*/ 0 h 6761480"/>
              <a:gd name="connsiteX37" fmla="*/ 12090398 w 12090398"/>
              <a:gd name="connsiteY37" fmla="*/ 0 h 6761480"/>
              <a:gd name="connsiteX38" fmla="*/ 12090398 w 12090398"/>
              <a:gd name="connsiteY38" fmla="*/ 482794 h 6761480"/>
              <a:gd name="connsiteX39" fmla="*/ 0 w 12090398"/>
              <a:gd name="connsiteY39" fmla="*/ 482794 h 676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90398" h="6761480">
                <a:moveTo>
                  <a:pt x="8045539" y="4418455"/>
                </a:moveTo>
                <a:lnTo>
                  <a:pt x="12090398" y="4418455"/>
                </a:lnTo>
                <a:lnTo>
                  <a:pt x="12090398" y="6761480"/>
                </a:lnTo>
                <a:lnTo>
                  <a:pt x="8045539" y="6761480"/>
                </a:lnTo>
                <a:close/>
                <a:moveTo>
                  <a:pt x="3732811" y="4418455"/>
                </a:moveTo>
                <a:lnTo>
                  <a:pt x="7962739" y="4418455"/>
                </a:lnTo>
                <a:lnTo>
                  <a:pt x="7962739" y="6761480"/>
                </a:lnTo>
                <a:lnTo>
                  <a:pt x="3732811" y="6761480"/>
                </a:lnTo>
                <a:close/>
                <a:moveTo>
                  <a:pt x="0" y="4418455"/>
                </a:moveTo>
                <a:lnTo>
                  <a:pt x="3650011" y="4418455"/>
                </a:lnTo>
                <a:lnTo>
                  <a:pt x="3650011" y="6761480"/>
                </a:lnTo>
                <a:lnTo>
                  <a:pt x="0" y="6761480"/>
                </a:lnTo>
                <a:close/>
                <a:moveTo>
                  <a:pt x="7861139" y="1736784"/>
                </a:moveTo>
                <a:lnTo>
                  <a:pt x="12090398" y="1736784"/>
                </a:lnTo>
                <a:lnTo>
                  <a:pt x="12090398" y="4335655"/>
                </a:lnTo>
                <a:lnTo>
                  <a:pt x="8045539" y="4335655"/>
                </a:lnTo>
                <a:lnTo>
                  <a:pt x="7962739" y="4335655"/>
                </a:lnTo>
                <a:lnTo>
                  <a:pt x="7861139" y="4335655"/>
                </a:lnTo>
                <a:close/>
                <a:moveTo>
                  <a:pt x="3920703" y="1736784"/>
                </a:moveTo>
                <a:lnTo>
                  <a:pt x="7778339" y="1736784"/>
                </a:lnTo>
                <a:lnTo>
                  <a:pt x="7778339" y="4335655"/>
                </a:lnTo>
                <a:lnTo>
                  <a:pt x="3920703" y="4335655"/>
                </a:lnTo>
                <a:close/>
                <a:moveTo>
                  <a:pt x="0" y="1736784"/>
                </a:moveTo>
                <a:lnTo>
                  <a:pt x="3837903" y="1736784"/>
                </a:lnTo>
                <a:lnTo>
                  <a:pt x="3837903" y="4335655"/>
                </a:lnTo>
                <a:lnTo>
                  <a:pt x="3732811" y="4335655"/>
                </a:lnTo>
                <a:lnTo>
                  <a:pt x="3650011" y="4335655"/>
                </a:lnTo>
                <a:lnTo>
                  <a:pt x="0" y="4335655"/>
                </a:lnTo>
                <a:close/>
                <a:moveTo>
                  <a:pt x="10353193" y="565594"/>
                </a:moveTo>
                <a:lnTo>
                  <a:pt x="12090398" y="565594"/>
                </a:lnTo>
                <a:lnTo>
                  <a:pt x="12090398" y="1653984"/>
                </a:lnTo>
                <a:lnTo>
                  <a:pt x="10353193" y="1653984"/>
                </a:lnTo>
                <a:close/>
                <a:moveTo>
                  <a:pt x="0" y="565594"/>
                </a:moveTo>
                <a:lnTo>
                  <a:pt x="10270393" y="565594"/>
                </a:lnTo>
                <a:lnTo>
                  <a:pt x="10270393" y="1653984"/>
                </a:lnTo>
                <a:lnTo>
                  <a:pt x="0" y="1653984"/>
                </a:lnTo>
                <a:close/>
                <a:moveTo>
                  <a:pt x="0" y="0"/>
                </a:moveTo>
                <a:lnTo>
                  <a:pt x="12090398" y="0"/>
                </a:lnTo>
                <a:lnTo>
                  <a:pt x="12090398" y="482794"/>
                </a:lnTo>
                <a:lnTo>
                  <a:pt x="0" y="482794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  <a:lumMod val="100000"/>
                </a:schemeClr>
              </a:gs>
              <a:gs pos="100000">
                <a:srgbClr val="2F5597">
                  <a:alpha val="8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Yadav</dc:creator>
  <cp:lastModifiedBy>Mohit Yadav</cp:lastModifiedBy>
  <cp:revision>3</cp:revision>
  <dcterms:created xsi:type="dcterms:W3CDTF">2023-04-07T18:01:23Z</dcterms:created>
  <dcterms:modified xsi:type="dcterms:W3CDTF">2023-04-10T16:10:12Z</dcterms:modified>
</cp:coreProperties>
</file>