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1DF0-0E3E-2EE6-3D6C-6FE1A2D7A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9855D-35B5-1905-86BF-725DB05D3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A44EF-D6DD-6A0A-E825-79BCCCD8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97E0-C70C-4BC8-8639-B4FED3E915E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B5AE-5991-6A28-7E8A-68700DBF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5ED29-0AF9-0947-5698-FA169414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FA0B-5599-4E4F-8D82-3FFFCD86B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76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610B-936B-147C-F5E0-D0CFC9A5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1328F-6DC2-1894-62B5-B68E7E07D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252CB-8296-5B01-1420-B71BB5CE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97E0-C70C-4BC8-8639-B4FED3E915E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3D130-BE34-3E01-A180-7F9A79AD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744F5-4178-4284-FCDA-7AA0164F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FA0B-5599-4E4F-8D82-3FFFCD86B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88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26A7B-C5A4-CDE4-8D08-D2B955484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18BF4-BE33-7DE3-4E86-A1E1E6EAB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1496B-CE8A-68C3-45A9-2FC3F5D7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97E0-C70C-4BC8-8639-B4FED3E915E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191F1-60F0-2689-93E6-250B7725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819DE-9CFF-C362-5801-2259AF55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FA0B-5599-4E4F-8D82-3FFFCD86B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62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7518-B5D8-2DA7-08B4-838F68318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1BA28-F8F6-88E5-C7CE-C797C1144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5E8B6-BD94-AD9C-E104-B9F6DE1A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97E0-C70C-4BC8-8639-B4FED3E915E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713B3-B151-68A4-47B6-42794F16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6A491-A832-8A79-74ED-F09ED3CC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FA0B-5599-4E4F-8D82-3FFFCD86B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92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220C-57BD-4F04-6DBC-C70F407C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B3E45-6485-FBC4-3E6C-F8D91E023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D7695-B587-8A5C-6826-DAD0C562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97E0-C70C-4BC8-8639-B4FED3E915E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50C40-1034-3F56-3E51-08B32842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76EFF-563A-D8B7-EE7E-2154DD7D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FA0B-5599-4E4F-8D82-3FFFCD86B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57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36BD-C1BE-609A-A6CC-705D2F1F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3D485-1F54-5C26-C5AF-17566DB46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55A47-9AEB-309B-0369-86BCE8A05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67F4B-10B2-52B4-CAC0-1A6D5E63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97E0-C70C-4BC8-8639-B4FED3E915E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D3F91-1D85-C53E-BE6C-77756B67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6284-1463-D4C9-3602-BA7266A5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FA0B-5599-4E4F-8D82-3FFFCD86B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01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32E9-2180-722A-8C9D-D2F324E48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0AE22-1E23-480D-C8DD-27B7782FF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C9504-3FBD-6B08-6416-DED484274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8706D-B5C7-4E13-183C-CF9C71DC2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C2AF1-AEB4-1547-ECB7-19C0F6B1B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1E446-30B0-728C-0202-8D43CEB7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97E0-C70C-4BC8-8639-B4FED3E915E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60B56-18FB-68B7-10FC-A233A385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4FC64-BD56-161C-FC24-B88FF4BB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FA0B-5599-4E4F-8D82-3FFFCD86B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27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02D7-9531-657D-5450-C38FD8F1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53539-E960-3812-9DA7-84C4DB96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97E0-C70C-4BC8-8639-B4FED3E915E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987EB-3013-D49C-E692-D5A9D088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FE7AE-0047-07A5-12FD-27C85A24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FA0B-5599-4E4F-8D82-3FFFCD86B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79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AE1C8-DAEF-E8E4-0A2A-0B658F77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97E0-C70C-4BC8-8639-B4FED3E915E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8FE91-A449-AA94-FF2E-CCD45D74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B2C93-50E1-B489-36D6-C71A3F55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FA0B-5599-4E4F-8D82-3FFFCD86B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3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A532-132B-CE58-D0AF-EA326477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09D0-AE19-4BA0-18B4-2D1B3AF6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1A01A-0980-9C5F-E4A7-D65FFEFE9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E6D3B-6A10-FA06-E51A-0CBA5A92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97E0-C70C-4BC8-8639-B4FED3E915E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0F756-1C05-6AA3-9805-A7015F3E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6AF99-6565-342A-F8D2-A37126F4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FA0B-5599-4E4F-8D82-3FFFCD86B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28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6DDB-3F6A-7A20-6A92-BA3DD1C4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DBFC6-F4E9-67FA-D08F-F845995A7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27822-A6D1-971F-4FC1-4D3BBCF0F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86F8E-6536-A656-FBBF-D4A5BD05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97E0-C70C-4BC8-8639-B4FED3E915E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AD2BA-4A8B-5699-1AC1-187371BB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42512-FC1B-DBCA-575E-B677D287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FA0B-5599-4E4F-8D82-3FFFCD86B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19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A6A32-D341-0C30-29B3-759BDD27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14E3F-ECC8-DF9A-F9A5-A9A1E7C1C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39F95-9773-58B4-89E3-0F402E46B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97E0-C70C-4BC8-8639-B4FED3E915E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057E1-F951-ECC7-55E4-C74E0588C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954D0-417E-DD82-B9C5-F76EA4FE2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7FA0B-5599-4E4F-8D82-3FFFCD86B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2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40A785-137B-5D6A-1BBD-FB71C7AE22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3000"/>
                    </a14:imgEffect>
                    <a14:imgEffect>
                      <a14:brightnessContrast bright="-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ED461A6-BCB7-6DA8-45AD-375C2F1BBEE4}"/>
              </a:ext>
            </a:extLst>
          </p:cNvPr>
          <p:cNvSpPr/>
          <p:nvPr/>
        </p:nvSpPr>
        <p:spPr>
          <a:xfrm>
            <a:off x="66041" y="49501"/>
            <a:ext cx="12059919" cy="6758999"/>
          </a:xfrm>
          <a:custGeom>
            <a:avLst/>
            <a:gdLst>
              <a:gd name="connsiteX0" fmla="*/ 8094979 w 12059919"/>
              <a:gd name="connsiteY0" fmla="*/ 4263618 h 6659999"/>
              <a:gd name="connsiteX1" fmla="*/ 12059919 w 12059919"/>
              <a:gd name="connsiteY1" fmla="*/ 4263618 h 6659999"/>
              <a:gd name="connsiteX2" fmla="*/ 12059919 w 12059919"/>
              <a:gd name="connsiteY2" fmla="*/ 6659999 h 6659999"/>
              <a:gd name="connsiteX3" fmla="*/ 8094979 w 12059919"/>
              <a:gd name="connsiteY3" fmla="*/ 6659999 h 6659999"/>
              <a:gd name="connsiteX4" fmla="*/ 4063365 w 12059919"/>
              <a:gd name="connsiteY4" fmla="*/ 4263618 h 6659999"/>
              <a:gd name="connsiteX5" fmla="*/ 8012179 w 12059919"/>
              <a:gd name="connsiteY5" fmla="*/ 4263618 h 6659999"/>
              <a:gd name="connsiteX6" fmla="*/ 8012179 w 12059919"/>
              <a:gd name="connsiteY6" fmla="*/ 6659999 h 6659999"/>
              <a:gd name="connsiteX7" fmla="*/ 4063365 w 12059919"/>
              <a:gd name="connsiteY7" fmla="*/ 6659999 h 6659999"/>
              <a:gd name="connsiteX8" fmla="*/ 0 w 12059919"/>
              <a:gd name="connsiteY8" fmla="*/ 4263618 h 6659999"/>
              <a:gd name="connsiteX9" fmla="*/ 3980565 w 12059919"/>
              <a:gd name="connsiteY9" fmla="*/ 4263618 h 6659999"/>
              <a:gd name="connsiteX10" fmla="*/ 3980565 w 12059919"/>
              <a:gd name="connsiteY10" fmla="*/ 6659999 h 6659999"/>
              <a:gd name="connsiteX11" fmla="*/ 0 w 12059919"/>
              <a:gd name="connsiteY11" fmla="*/ 6659999 h 6659999"/>
              <a:gd name="connsiteX12" fmla="*/ 8094979 w 12059919"/>
              <a:gd name="connsiteY12" fmla="*/ 1844112 h 6659999"/>
              <a:gd name="connsiteX13" fmla="*/ 12059919 w 12059919"/>
              <a:gd name="connsiteY13" fmla="*/ 1844112 h 6659999"/>
              <a:gd name="connsiteX14" fmla="*/ 12059919 w 12059919"/>
              <a:gd name="connsiteY14" fmla="*/ 4180818 h 6659999"/>
              <a:gd name="connsiteX15" fmla="*/ 8094979 w 12059919"/>
              <a:gd name="connsiteY15" fmla="*/ 4180818 h 6659999"/>
              <a:gd name="connsiteX16" fmla="*/ 4063365 w 12059919"/>
              <a:gd name="connsiteY16" fmla="*/ 1844112 h 6659999"/>
              <a:gd name="connsiteX17" fmla="*/ 8012179 w 12059919"/>
              <a:gd name="connsiteY17" fmla="*/ 1844112 h 6659999"/>
              <a:gd name="connsiteX18" fmla="*/ 8012179 w 12059919"/>
              <a:gd name="connsiteY18" fmla="*/ 4180818 h 6659999"/>
              <a:gd name="connsiteX19" fmla="*/ 4063365 w 12059919"/>
              <a:gd name="connsiteY19" fmla="*/ 4180818 h 6659999"/>
              <a:gd name="connsiteX20" fmla="*/ 0 w 12059919"/>
              <a:gd name="connsiteY20" fmla="*/ 1844112 h 6659999"/>
              <a:gd name="connsiteX21" fmla="*/ 3980565 w 12059919"/>
              <a:gd name="connsiteY21" fmla="*/ 1844112 h 6659999"/>
              <a:gd name="connsiteX22" fmla="*/ 3980565 w 12059919"/>
              <a:gd name="connsiteY22" fmla="*/ 4180818 h 6659999"/>
              <a:gd name="connsiteX23" fmla="*/ 0 w 12059919"/>
              <a:gd name="connsiteY23" fmla="*/ 4180818 h 6659999"/>
              <a:gd name="connsiteX24" fmla="*/ 10225405 w 12059919"/>
              <a:gd name="connsiteY24" fmla="*/ 698625 h 6659999"/>
              <a:gd name="connsiteX25" fmla="*/ 12059919 w 12059919"/>
              <a:gd name="connsiteY25" fmla="*/ 698625 h 6659999"/>
              <a:gd name="connsiteX26" fmla="*/ 12059919 w 12059919"/>
              <a:gd name="connsiteY26" fmla="*/ 1761312 h 6659999"/>
              <a:gd name="connsiteX27" fmla="*/ 10225405 w 12059919"/>
              <a:gd name="connsiteY27" fmla="*/ 1761312 h 6659999"/>
              <a:gd name="connsiteX28" fmla="*/ 7809624 w 12059919"/>
              <a:gd name="connsiteY28" fmla="*/ 698625 h 6659999"/>
              <a:gd name="connsiteX29" fmla="*/ 10142605 w 12059919"/>
              <a:gd name="connsiteY29" fmla="*/ 698625 h 6659999"/>
              <a:gd name="connsiteX30" fmla="*/ 10142605 w 12059919"/>
              <a:gd name="connsiteY30" fmla="*/ 1761312 h 6659999"/>
              <a:gd name="connsiteX31" fmla="*/ 7809624 w 12059919"/>
              <a:gd name="connsiteY31" fmla="*/ 1761312 h 6659999"/>
              <a:gd name="connsiteX32" fmla="*/ 0 w 12059919"/>
              <a:gd name="connsiteY32" fmla="*/ 698625 h 6659999"/>
              <a:gd name="connsiteX33" fmla="*/ 7726824 w 12059919"/>
              <a:gd name="connsiteY33" fmla="*/ 698625 h 6659999"/>
              <a:gd name="connsiteX34" fmla="*/ 7726824 w 12059919"/>
              <a:gd name="connsiteY34" fmla="*/ 1761312 h 6659999"/>
              <a:gd name="connsiteX35" fmla="*/ 0 w 12059919"/>
              <a:gd name="connsiteY35" fmla="*/ 1761312 h 6659999"/>
              <a:gd name="connsiteX36" fmla="*/ 0 w 12059919"/>
              <a:gd name="connsiteY36" fmla="*/ 0 h 6659999"/>
              <a:gd name="connsiteX37" fmla="*/ 12059919 w 12059919"/>
              <a:gd name="connsiteY37" fmla="*/ 0 h 6659999"/>
              <a:gd name="connsiteX38" fmla="*/ 12059919 w 12059919"/>
              <a:gd name="connsiteY38" fmla="*/ 615825 h 6659999"/>
              <a:gd name="connsiteX39" fmla="*/ 0 w 12059919"/>
              <a:gd name="connsiteY39" fmla="*/ 615825 h 66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059919" h="6659999">
                <a:moveTo>
                  <a:pt x="8094979" y="4263618"/>
                </a:moveTo>
                <a:lnTo>
                  <a:pt x="12059919" y="4263618"/>
                </a:lnTo>
                <a:lnTo>
                  <a:pt x="12059919" y="6659999"/>
                </a:lnTo>
                <a:lnTo>
                  <a:pt x="8094979" y="6659999"/>
                </a:lnTo>
                <a:close/>
                <a:moveTo>
                  <a:pt x="4063365" y="4263618"/>
                </a:moveTo>
                <a:lnTo>
                  <a:pt x="8012179" y="4263618"/>
                </a:lnTo>
                <a:lnTo>
                  <a:pt x="8012179" y="6659999"/>
                </a:lnTo>
                <a:lnTo>
                  <a:pt x="4063365" y="6659999"/>
                </a:lnTo>
                <a:close/>
                <a:moveTo>
                  <a:pt x="0" y="4263618"/>
                </a:moveTo>
                <a:lnTo>
                  <a:pt x="3980565" y="4263618"/>
                </a:lnTo>
                <a:lnTo>
                  <a:pt x="3980565" y="6659999"/>
                </a:lnTo>
                <a:lnTo>
                  <a:pt x="0" y="6659999"/>
                </a:lnTo>
                <a:close/>
                <a:moveTo>
                  <a:pt x="8094979" y="1844112"/>
                </a:moveTo>
                <a:lnTo>
                  <a:pt x="12059919" y="1844112"/>
                </a:lnTo>
                <a:lnTo>
                  <a:pt x="12059919" y="4180818"/>
                </a:lnTo>
                <a:lnTo>
                  <a:pt x="8094979" y="4180818"/>
                </a:lnTo>
                <a:close/>
                <a:moveTo>
                  <a:pt x="4063365" y="1844112"/>
                </a:moveTo>
                <a:lnTo>
                  <a:pt x="8012179" y="1844112"/>
                </a:lnTo>
                <a:lnTo>
                  <a:pt x="8012179" y="4180818"/>
                </a:lnTo>
                <a:lnTo>
                  <a:pt x="4063365" y="4180818"/>
                </a:lnTo>
                <a:close/>
                <a:moveTo>
                  <a:pt x="0" y="1844112"/>
                </a:moveTo>
                <a:lnTo>
                  <a:pt x="3980565" y="1844112"/>
                </a:lnTo>
                <a:lnTo>
                  <a:pt x="3980565" y="4180818"/>
                </a:lnTo>
                <a:lnTo>
                  <a:pt x="0" y="4180818"/>
                </a:lnTo>
                <a:close/>
                <a:moveTo>
                  <a:pt x="10225405" y="698625"/>
                </a:moveTo>
                <a:lnTo>
                  <a:pt x="12059919" y="698625"/>
                </a:lnTo>
                <a:lnTo>
                  <a:pt x="12059919" y="1761312"/>
                </a:lnTo>
                <a:lnTo>
                  <a:pt x="10225405" y="1761312"/>
                </a:lnTo>
                <a:close/>
                <a:moveTo>
                  <a:pt x="7809624" y="698625"/>
                </a:moveTo>
                <a:lnTo>
                  <a:pt x="10142605" y="698625"/>
                </a:lnTo>
                <a:lnTo>
                  <a:pt x="10142605" y="1761312"/>
                </a:lnTo>
                <a:lnTo>
                  <a:pt x="7809624" y="1761312"/>
                </a:lnTo>
                <a:close/>
                <a:moveTo>
                  <a:pt x="0" y="698625"/>
                </a:moveTo>
                <a:lnTo>
                  <a:pt x="7726824" y="698625"/>
                </a:lnTo>
                <a:lnTo>
                  <a:pt x="7726824" y="1761312"/>
                </a:lnTo>
                <a:lnTo>
                  <a:pt x="0" y="1761312"/>
                </a:lnTo>
                <a:close/>
                <a:moveTo>
                  <a:pt x="0" y="0"/>
                </a:moveTo>
                <a:lnTo>
                  <a:pt x="12059919" y="0"/>
                </a:lnTo>
                <a:lnTo>
                  <a:pt x="12059919" y="615825"/>
                </a:lnTo>
                <a:lnTo>
                  <a:pt x="0" y="615825"/>
                </a:lnTo>
                <a:close/>
              </a:path>
            </a:pathLst>
          </a:custGeom>
          <a:gradFill>
            <a:gsLst>
              <a:gs pos="0">
                <a:schemeClr val="tx1">
                  <a:alpha val="70000"/>
                  <a:lumMod val="100000"/>
                </a:schemeClr>
              </a:gs>
              <a:gs pos="100000">
                <a:srgbClr val="2F5597">
                  <a:alpha val="8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45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Yadav</dc:creator>
  <cp:lastModifiedBy>Mohit Yadav</cp:lastModifiedBy>
  <cp:revision>2</cp:revision>
  <dcterms:created xsi:type="dcterms:W3CDTF">2023-04-07T19:31:31Z</dcterms:created>
  <dcterms:modified xsi:type="dcterms:W3CDTF">2023-04-10T16:11:01Z</dcterms:modified>
</cp:coreProperties>
</file>