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15087600" cy="10698163"/>
  <p:notesSz cx="6858000" cy="9144000"/>
  <p:defaultTextStyle>
    <a:defPPr>
      <a:defRPr lang="en-US"/>
    </a:defPPr>
    <a:lvl1pPr marL="0" algn="l" defTabSz="736732" rtl="0" eaLnBrk="1" latinLnBrk="0" hangingPunct="1">
      <a:defRPr sz="2901" kern="1200">
        <a:solidFill>
          <a:schemeClr val="tx1"/>
        </a:solidFill>
        <a:latin typeface="+mn-lt"/>
        <a:ea typeface="+mn-ea"/>
        <a:cs typeface="+mn-cs"/>
      </a:defRPr>
    </a:lvl1pPr>
    <a:lvl2pPr marL="736732" algn="l" defTabSz="736732" rtl="0" eaLnBrk="1" latinLnBrk="0" hangingPunct="1">
      <a:defRPr sz="2901" kern="1200">
        <a:solidFill>
          <a:schemeClr val="tx1"/>
        </a:solidFill>
        <a:latin typeface="+mn-lt"/>
        <a:ea typeface="+mn-ea"/>
        <a:cs typeface="+mn-cs"/>
      </a:defRPr>
    </a:lvl2pPr>
    <a:lvl3pPr marL="1473464" algn="l" defTabSz="736732" rtl="0" eaLnBrk="1" latinLnBrk="0" hangingPunct="1">
      <a:defRPr sz="2901" kern="1200">
        <a:solidFill>
          <a:schemeClr val="tx1"/>
        </a:solidFill>
        <a:latin typeface="+mn-lt"/>
        <a:ea typeface="+mn-ea"/>
        <a:cs typeface="+mn-cs"/>
      </a:defRPr>
    </a:lvl3pPr>
    <a:lvl4pPr marL="2210196" algn="l" defTabSz="736732" rtl="0" eaLnBrk="1" latinLnBrk="0" hangingPunct="1">
      <a:defRPr sz="2901" kern="1200">
        <a:solidFill>
          <a:schemeClr val="tx1"/>
        </a:solidFill>
        <a:latin typeface="+mn-lt"/>
        <a:ea typeface="+mn-ea"/>
        <a:cs typeface="+mn-cs"/>
      </a:defRPr>
    </a:lvl4pPr>
    <a:lvl5pPr marL="2946928" algn="l" defTabSz="736732" rtl="0" eaLnBrk="1" latinLnBrk="0" hangingPunct="1">
      <a:defRPr sz="2901" kern="1200">
        <a:solidFill>
          <a:schemeClr val="tx1"/>
        </a:solidFill>
        <a:latin typeface="+mn-lt"/>
        <a:ea typeface="+mn-ea"/>
        <a:cs typeface="+mn-cs"/>
      </a:defRPr>
    </a:lvl5pPr>
    <a:lvl6pPr marL="3683660" algn="l" defTabSz="736732" rtl="0" eaLnBrk="1" latinLnBrk="0" hangingPunct="1">
      <a:defRPr sz="2901" kern="1200">
        <a:solidFill>
          <a:schemeClr val="tx1"/>
        </a:solidFill>
        <a:latin typeface="+mn-lt"/>
        <a:ea typeface="+mn-ea"/>
        <a:cs typeface="+mn-cs"/>
      </a:defRPr>
    </a:lvl6pPr>
    <a:lvl7pPr marL="4420392" algn="l" defTabSz="736732" rtl="0" eaLnBrk="1" latinLnBrk="0" hangingPunct="1">
      <a:defRPr sz="2901" kern="1200">
        <a:solidFill>
          <a:schemeClr val="tx1"/>
        </a:solidFill>
        <a:latin typeface="+mn-lt"/>
        <a:ea typeface="+mn-ea"/>
        <a:cs typeface="+mn-cs"/>
      </a:defRPr>
    </a:lvl7pPr>
    <a:lvl8pPr marL="5157125" algn="l" defTabSz="736732" rtl="0" eaLnBrk="1" latinLnBrk="0" hangingPunct="1">
      <a:defRPr sz="2901" kern="1200">
        <a:solidFill>
          <a:schemeClr val="tx1"/>
        </a:solidFill>
        <a:latin typeface="+mn-lt"/>
        <a:ea typeface="+mn-ea"/>
        <a:cs typeface="+mn-cs"/>
      </a:defRPr>
    </a:lvl8pPr>
    <a:lvl9pPr marL="5893857" algn="l" defTabSz="736732" rtl="0" eaLnBrk="1" latinLnBrk="0" hangingPunct="1">
      <a:defRPr sz="29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0" userDrawn="1">
          <p15:clr>
            <a:srgbClr val="A4A3A4"/>
          </p15:clr>
        </p15:guide>
        <p15:guide id="2" pos="47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162" y="72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67"/>
            <a:ext cx="12824460" cy="22931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2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25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38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51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64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77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90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03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3536-B233-4BC2-83DB-4E5622BAA258}" type="datetimeFigureOut">
              <a:rPr lang="en-GB" smtClean="0"/>
              <a:pPr/>
              <a:t>01/04/2025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2470-5615-49D2-A134-05F7505E0D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09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3536-B233-4BC2-83DB-4E5622BAA258}" type="datetimeFigureOut">
              <a:rPr lang="en-GB" smtClean="0"/>
              <a:pPr/>
              <a:t>01/04/2025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2470-5615-49D2-A134-05F7505E0D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75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223345" y="2674541"/>
            <a:ext cx="11239736" cy="569776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98886" y="2674541"/>
            <a:ext cx="33472994" cy="569776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3536-B233-4BC2-83DB-4E5622BAA258}" type="datetimeFigureOut">
              <a:rPr lang="en-GB" smtClean="0"/>
              <a:pPr/>
              <a:t>01/04/2025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2470-5615-49D2-A134-05F7505E0D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15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3536-B233-4BC2-83DB-4E5622BAA258}" type="datetimeFigureOut">
              <a:rPr lang="en-GB" smtClean="0"/>
              <a:pPr/>
              <a:t>01/04/2025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2470-5615-49D2-A134-05F7505E0D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15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8" y="6874563"/>
            <a:ext cx="12824460" cy="2124774"/>
          </a:xfrm>
        </p:spPr>
        <p:txBody>
          <a:bodyPr anchor="t"/>
          <a:lstStyle>
            <a:lvl1pPr algn="l">
              <a:defRPr sz="624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8" y="4534340"/>
            <a:ext cx="12824460" cy="2340222"/>
          </a:xfrm>
        </p:spPr>
        <p:txBody>
          <a:bodyPr anchor="b"/>
          <a:lstStyle>
            <a:lvl1pPr marL="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1pPr>
            <a:lvl2pPr marL="712928" indent="0">
              <a:buNone/>
              <a:defRPr sz="2786">
                <a:solidFill>
                  <a:schemeClr val="tx1">
                    <a:tint val="75000"/>
                  </a:schemeClr>
                </a:solidFill>
              </a:defRPr>
            </a:lvl2pPr>
            <a:lvl3pPr marL="1425852" indent="0">
              <a:buNone/>
              <a:defRPr sz="2563">
                <a:solidFill>
                  <a:schemeClr val="tx1">
                    <a:tint val="75000"/>
                  </a:schemeClr>
                </a:solidFill>
              </a:defRPr>
            </a:lvl3pPr>
            <a:lvl4pPr marL="2138780" indent="0">
              <a:buNone/>
              <a:defRPr sz="2229">
                <a:solidFill>
                  <a:schemeClr val="tx1">
                    <a:tint val="75000"/>
                  </a:schemeClr>
                </a:solidFill>
              </a:defRPr>
            </a:lvl4pPr>
            <a:lvl5pPr marL="2851708" indent="0">
              <a:buNone/>
              <a:defRPr sz="2229">
                <a:solidFill>
                  <a:schemeClr val="tx1">
                    <a:tint val="75000"/>
                  </a:schemeClr>
                </a:solidFill>
              </a:defRPr>
            </a:lvl5pPr>
            <a:lvl6pPr marL="3564637" indent="0">
              <a:buNone/>
              <a:defRPr sz="2229">
                <a:solidFill>
                  <a:schemeClr val="tx1">
                    <a:tint val="75000"/>
                  </a:schemeClr>
                </a:solidFill>
              </a:defRPr>
            </a:lvl6pPr>
            <a:lvl7pPr marL="4277562" indent="0">
              <a:buNone/>
              <a:defRPr sz="2229">
                <a:solidFill>
                  <a:schemeClr val="tx1">
                    <a:tint val="75000"/>
                  </a:schemeClr>
                </a:solidFill>
              </a:defRPr>
            </a:lvl7pPr>
            <a:lvl8pPr marL="4990490" indent="0">
              <a:buNone/>
              <a:defRPr sz="2229">
                <a:solidFill>
                  <a:schemeClr val="tx1">
                    <a:tint val="75000"/>
                  </a:schemeClr>
                </a:solidFill>
              </a:defRPr>
            </a:lvl8pPr>
            <a:lvl9pPr marL="5703415" indent="0">
              <a:buNone/>
              <a:defRPr sz="22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3536-B233-4BC2-83DB-4E5622BAA258}" type="datetimeFigureOut">
              <a:rPr lang="en-GB" smtClean="0"/>
              <a:pPr/>
              <a:t>01/04/2025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2470-5615-49D2-A134-05F7505E0D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61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98890" y="15581678"/>
            <a:ext cx="22356368" cy="44070487"/>
          </a:xfrm>
        </p:spPr>
        <p:txBody>
          <a:bodyPr/>
          <a:lstStyle>
            <a:lvl1pPr>
              <a:defRPr sz="4346"/>
            </a:lvl1pPr>
            <a:lvl2pPr>
              <a:defRPr sz="3677"/>
            </a:lvl2pPr>
            <a:lvl3pPr>
              <a:defRPr sz="3120"/>
            </a:lvl3pPr>
            <a:lvl4pPr>
              <a:defRPr sz="2786"/>
            </a:lvl4pPr>
            <a:lvl5pPr>
              <a:defRPr sz="2786"/>
            </a:lvl5pPr>
            <a:lvl6pPr>
              <a:defRPr sz="2786"/>
            </a:lvl6pPr>
            <a:lvl7pPr>
              <a:defRPr sz="2786"/>
            </a:lvl7pPr>
            <a:lvl8pPr>
              <a:defRPr sz="2786"/>
            </a:lvl8pPr>
            <a:lvl9pPr>
              <a:defRPr sz="27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06710" y="15581678"/>
            <a:ext cx="22356365" cy="44070487"/>
          </a:xfrm>
        </p:spPr>
        <p:txBody>
          <a:bodyPr/>
          <a:lstStyle>
            <a:lvl1pPr>
              <a:defRPr sz="4346"/>
            </a:lvl1pPr>
            <a:lvl2pPr>
              <a:defRPr sz="3677"/>
            </a:lvl2pPr>
            <a:lvl3pPr>
              <a:defRPr sz="3120"/>
            </a:lvl3pPr>
            <a:lvl4pPr>
              <a:defRPr sz="2786"/>
            </a:lvl4pPr>
            <a:lvl5pPr>
              <a:defRPr sz="2786"/>
            </a:lvl5pPr>
            <a:lvl6pPr>
              <a:defRPr sz="2786"/>
            </a:lvl6pPr>
            <a:lvl7pPr>
              <a:defRPr sz="2786"/>
            </a:lvl7pPr>
            <a:lvl8pPr>
              <a:defRPr sz="2786"/>
            </a:lvl8pPr>
            <a:lvl9pPr>
              <a:defRPr sz="27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3536-B233-4BC2-83DB-4E5622BAA258}" type="datetimeFigureOut">
              <a:rPr lang="en-GB" smtClean="0"/>
              <a:pPr/>
              <a:t>01/04/2025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2470-5615-49D2-A134-05F7505E0D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63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3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3" y="2394709"/>
            <a:ext cx="6666310" cy="997999"/>
          </a:xfrm>
        </p:spPr>
        <p:txBody>
          <a:bodyPr anchor="b"/>
          <a:lstStyle>
            <a:lvl1pPr marL="0" indent="0">
              <a:buNone/>
              <a:defRPr sz="3677" b="1"/>
            </a:lvl1pPr>
            <a:lvl2pPr marL="712928" indent="0">
              <a:buNone/>
              <a:defRPr sz="3120" b="1"/>
            </a:lvl2pPr>
            <a:lvl3pPr marL="1425852" indent="0">
              <a:buNone/>
              <a:defRPr sz="2786" b="1"/>
            </a:lvl3pPr>
            <a:lvl4pPr marL="2138780" indent="0">
              <a:buNone/>
              <a:defRPr sz="2563" b="1"/>
            </a:lvl4pPr>
            <a:lvl5pPr marL="2851708" indent="0">
              <a:buNone/>
              <a:defRPr sz="2563" b="1"/>
            </a:lvl5pPr>
            <a:lvl6pPr marL="3564637" indent="0">
              <a:buNone/>
              <a:defRPr sz="2563" b="1"/>
            </a:lvl6pPr>
            <a:lvl7pPr marL="4277562" indent="0">
              <a:buNone/>
              <a:defRPr sz="2563" b="1"/>
            </a:lvl7pPr>
            <a:lvl8pPr marL="4990490" indent="0">
              <a:buNone/>
              <a:defRPr sz="2563" b="1"/>
            </a:lvl8pPr>
            <a:lvl9pPr marL="5703415" indent="0">
              <a:buNone/>
              <a:defRPr sz="25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3" y="3392704"/>
            <a:ext cx="6666310" cy="6163828"/>
          </a:xfrm>
        </p:spPr>
        <p:txBody>
          <a:bodyPr/>
          <a:lstStyle>
            <a:lvl1pPr>
              <a:defRPr sz="3677"/>
            </a:lvl1pPr>
            <a:lvl2pPr>
              <a:defRPr sz="3120"/>
            </a:lvl2pPr>
            <a:lvl3pPr>
              <a:defRPr sz="2786"/>
            </a:lvl3pPr>
            <a:lvl4pPr>
              <a:defRPr sz="2563"/>
            </a:lvl4pPr>
            <a:lvl5pPr>
              <a:defRPr sz="2563"/>
            </a:lvl5pPr>
            <a:lvl6pPr>
              <a:defRPr sz="2563"/>
            </a:lvl6pPr>
            <a:lvl7pPr>
              <a:defRPr sz="2563"/>
            </a:lvl7pPr>
            <a:lvl8pPr>
              <a:defRPr sz="2563"/>
            </a:lvl8pPr>
            <a:lvl9pPr>
              <a:defRPr sz="25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6" y="2394709"/>
            <a:ext cx="6668927" cy="997999"/>
          </a:xfrm>
        </p:spPr>
        <p:txBody>
          <a:bodyPr anchor="b"/>
          <a:lstStyle>
            <a:lvl1pPr marL="0" indent="0">
              <a:buNone/>
              <a:defRPr sz="3677" b="1"/>
            </a:lvl1pPr>
            <a:lvl2pPr marL="712928" indent="0">
              <a:buNone/>
              <a:defRPr sz="3120" b="1"/>
            </a:lvl2pPr>
            <a:lvl3pPr marL="1425852" indent="0">
              <a:buNone/>
              <a:defRPr sz="2786" b="1"/>
            </a:lvl3pPr>
            <a:lvl4pPr marL="2138780" indent="0">
              <a:buNone/>
              <a:defRPr sz="2563" b="1"/>
            </a:lvl4pPr>
            <a:lvl5pPr marL="2851708" indent="0">
              <a:buNone/>
              <a:defRPr sz="2563" b="1"/>
            </a:lvl5pPr>
            <a:lvl6pPr marL="3564637" indent="0">
              <a:buNone/>
              <a:defRPr sz="2563" b="1"/>
            </a:lvl6pPr>
            <a:lvl7pPr marL="4277562" indent="0">
              <a:buNone/>
              <a:defRPr sz="2563" b="1"/>
            </a:lvl7pPr>
            <a:lvl8pPr marL="4990490" indent="0">
              <a:buNone/>
              <a:defRPr sz="2563" b="1"/>
            </a:lvl8pPr>
            <a:lvl9pPr marL="5703415" indent="0">
              <a:buNone/>
              <a:defRPr sz="25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6" y="3392704"/>
            <a:ext cx="6668927" cy="6163828"/>
          </a:xfrm>
        </p:spPr>
        <p:txBody>
          <a:bodyPr/>
          <a:lstStyle>
            <a:lvl1pPr>
              <a:defRPr sz="3677"/>
            </a:lvl1pPr>
            <a:lvl2pPr>
              <a:defRPr sz="3120"/>
            </a:lvl2pPr>
            <a:lvl3pPr>
              <a:defRPr sz="2786"/>
            </a:lvl3pPr>
            <a:lvl4pPr>
              <a:defRPr sz="2563"/>
            </a:lvl4pPr>
            <a:lvl5pPr>
              <a:defRPr sz="2563"/>
            </a:lvl5pPr>
            <a:lvl6pPr>
              <a:defRPr sz="2563"/>
            </a:lvl6pPr>
            <a:lvl7pPr>
              <a:defRPr sz="2563"/>
            </a:lvl7pPr>
            <a:lvl8pPr>
              <a:defRPr sz="2563"/>
            </a:lvl8pPr>
            <a:lvl9pPr>
              <a:defRPr sz="25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3536-B233-4BC2-83DB-4E5622BAA258}" type="datetimeFigureOut">
              <a:rPr lang="en-GB" smtClean="0"/>
              <a:pPr/>
              <a:t>01/04/2025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2470-5615-49D2-A134-05F7505E0D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61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3536-B233-4BC2-83DB-4E5622BAA258}" type="datetimeFigureOut">
              <a:rPr lang="en-GB" smtClean="0"/>
              <a:pPr/>
              <a:t>01/04/2025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2470-5615-49D2-A134-05F7505E0D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38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3536-B233-4BC2-83DB-4E5622BAA258}" type="datetimeFigureOut">
              <a:rPr lang="en-GB" smtClean="0"/>
              <a:pPr/>
              <a:t>01/04/2025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2470-5615-49D2-A134-05F7505E0D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30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3" y="425946"/>
            <a:ext cx="4963718" cy="1812744"/>
          </a:xfrm>
        </p:spPr>
        <p:txBody>
          <a:bodyPr anchor="b"/>
          <a:lstStyle>
            <a:lvl1pPr algn="l">
              <a:defRPr sz="312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7" y="425947"/>
            <a:ext cx="8434386" cy="9130587"/>
          </a:xfrm>
        </p:spPr>
        <p:txBody>
          <a:bodyPr/>
          <a:lstStyle>
            <a:lvl1pPr>
              <a:defRPr sz="4903"/>
            </a:lvl1pPr>
            <a:lvl2pPr>
              <a:defRPr sz="4346"/>
            </a:lvl2pPr>
            <a:lvl3pPr>
              <a:defRPr sz="3677"/>
            </a:lvl3pPr>
            <a:lvl4pPr>
              <a:defRPr sz="3120"/>
            </a:lvl4pPr>
            <a:lvl5pPr>
              <a:defRPr sz="3120"/>
            </a:lvl5pPr>
            <a:lvl6pPr>
              <a:defRPr sz="3120"/>
            </a:lvl6pPr>
            <a:lvl7pPr>
              <a:defRPr sz="3120"/>
            </a:lvl7pPr>
            <a:lvl8pPr>
              <a:defRPr sz="3120"/>
            </a:lvl8pPr>
            <a:lvl9pPr>
              <a:defRPr sz="31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3" y="2238692"/>
            <a:ext cx="4963718" cy="7317841"/>
          </a:xfrm>
        </p:spPr>
        <p:txBody>
          <a:bodyPr/>
          <a:lstStyle>
            <a:lvl1pPr marL="0" indent="0">
              <a:buNone/>
              <a:defRPr sz="2229"/>
            </a:lvl1pPr>
            <a:lvl2pPr marL="712928" indent="0">
              <a:buNone/>
              <a:defRPr sz="1894"/>
            </a:lvl2pPr>
            <a:lvl3pPr marL="1425852" indent="0">
              <a:buNone/>
              <a:defRPr sz="1671"/>
            </a:lvl3pPr>
            <a:lvl4pPr marL="2138780" indent="0">
              <a:buNone/>
              <a:defRPr sz="1337"/>
            </a:lvl4pPr>
            <a:lvl5pPr marL="2851708" indent="0">
              <a:buNone/>
              <a:defRPr sz="1337"/>
            </a:lvl5pPr>
            <a:lvl6pPr marL="3564637" indent="0">
              <a:buNone/>
              <a:defRPr sz="1337"/>
            </a:lvl6pPr>
            <a:lvl7pPr marL="4277562" indent="0">
              <a:buNone/>
              <a:defRPr sz="1337"/>
            </a:lvl7pPr>
            <a:lvl8pPr marL="4990490" indent="0">
              <a:buNone/>
              <a:defRPr sz="1337"/>
            </a:lvl8pPr>
            <a:lvl9pPr marL="5703415" indent="0">
              <a:buNone/>
              <a:defRPr sz="13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3536-B233-4BC2-83DB-4E5622BAA258}" type="datetimeFigureOut">
              <a:rPr lang="en-GB" smtClean="0"/>
              <a:pPr/>
              <a:t>01/04/2025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2470-5615-49D2-A134-05F7505E0D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46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5"/>
            <a:ext cx="9052560" cy="884087"/>
          </a:xfrm>
        </p:spPr>
        <p:txBody>
          <a:bodyPr anchor="b"/>
          <a:lstStyle>
            <a:lvl1pPr algn="l">
              <a:defRPr sz="312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4903"/>
            </a:lvl1pPr>
            <a:lvl2pPr marL="712928" indent="0">
              <a:buNone/>
              <a:defRPr sz="4346"/>
            </a:lvl2pPr>
            <a:lvl3pPr marL="1425852" indent="0">
              <a:buNone/>
              <a:defRPr sz="3677"/>
            </a:lvl3pPr>
            <a:lvl4pPr marL="2138780" indent="0">
              <a:buNone/>
              <a:defRPr sz="3120"/>
            </a:lvl4pPr>
            <a:lvl5pPr marL="2851708" indent="0">
              <a:buNone/>
              <a:defRPr sz="3120"/>
            </a:lvl5pPr>
            <a:lvl6pPr marL="3564637" indent="0">
              <a:buNone/>
              <a:defRPr sz="3120"/>
            </a:lvl6pPr>
            <a:lvl7pPr marL="4277562" indent="0">
              <a:buNone/>
              <a:defRPr sz="3120"/>
            </a:lvl7pPr>
            <a:lvl8pPr marL="4990490" indent="0">
              <a:buNone/>
              <a:defRPr sz="3120"/>
            </a:lvl8pPr>
            <a:lvl9pPr marL="5703415" indent="0">
              <a:buNone/>
              <a:defRPr sz="312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2"/>
            <a:ext cx="9052560" cy="1255546"/>
          </a:xfrm>
        </p:spPr>
        <p:txBody>
          <a:bodyPr/>
          <a:lstStyle>
            <a:lvl1pPr marL="0" indent="0">
              <a:buNone/>
              <a:defRPr sz="2229"/>
            </a:lvl1pPr>
            <a:lvl2pPr marL="712928" indent="0">
              <a:buNone/>
              <a:defRPr sz="1894"/>
            </a:lvl2pPr>
            <a:lvl3pPr marL="1425852" indent="0">
              <a:buNone/>
              <a:defRPr sz="1671"/>
            </a:lvl3pPr>
            <a:lvl4pPr marL="2138780" indent="0">
              <a:buNone/>
              <a:defRPr sz="1337"/>
            </a:lvl4pPr>
            <a:lvl5pPr marL="2851708" indent="0">
              <a:buNone/>
              <a:defRPr sz="1337"/>
            </a:lvl5pPr>
            <a:lvl6pPr marL="3564637" indent="0">
              <a:buNone/>
              <a:defRPr sz="1337"/>
            </a:lvl6pPr>
            <a:lvl7pPr marL="4277562" indent="0">
              <a:buNone/>
              <a:defRPr sz="1337"/>
            </a:lvl7pPr>
            <a:lvl8pPr marL="4990490" indent="0">
              <a:buNone/>
              <a:defRPr sz="1337"/>
            </a:lvl8pPr>
            <a:lvl9pPr marL="5703415" indent="0">
              <a:buNone/>
              <a:defRPr sz="13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3536-B233-4BC2-83DB-4E5622BAA258}" type="datetimeFigureOut">
              <a:rPr lang="en-GB" smtClean="0"/>
              <a:pPr/>
              <a:t>01/04/2025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2470-5615-49D2-A134-05F7505E0D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13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3"/>
            <a:ext cx="13578840" cy="1783027"/>
          </a:xfrm>
          <a:prstGeom prst="rect">
            <a:avLst/>
          </a:prstGeom>
        </p:spPr>
        <p:txBody>
          <a:bodyPr vert="horz" lIns="127957" tIns="63979" rIns="127957" bIns="6397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27957" tIns="63979" rIns="127957" bIns="6397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6"/>
            <a:ext cx="3520440" cy="569578"/>
          </a:xfrm>
          <a:prstGeom prst="rect">
            <a:avLst/>
          </a:prstGeom>
        </p:spPr>
        <p:txBody>
          <a:bodyPr vert="horz" lIns="127957" tIns="63979" rIns="127957" bIns="63979" rtlCol="0" anchor="ctr"/>
          <a:lstStyle>
            <a:lvl1pPr algn="l">
              <a:defRPr sz="18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33536-B233-4BC2-83DB-4E5622BAA258}" type="datetimeFigureOut">
              <a:rPr lang="en-GB" smtClean="0"/>
              <a:pPr/>
              <a:t>01/04/2025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6"/>
            <a:ext cx="4777740" cy="569578"/>
          </a:xfrm>
          <a:prstGeom prst="rect">
            <a:avLst/>
          </a:prstGeom>
        </p:spPr>
        <p:txBody>
          <a:bodyPr vert="horz" lIns="127957" tIns="63979" rIns="127957" bIns="63979" rtlCol="0" anchor="ctr"/>
          <a:lstStyle>
            <a:lvl1pPr algn="ctr">
              <a:defRPr sz="18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6"/>
            <a:ext cx="3520440" cy="569578"/>
          </a:xfrm>
          <a:prstGeom prst="rect">
            <a:avLst/>
          </a:prstGeom>
        </p:spPr>
        <p:txBody>
          <a:bodyPr vert="horz" lIns="127957" tIns="63979" rIns="127957" bIns="63979" rtlCol="0" anchor="ctr"/>
          <a:lstStyle>
            <a:lvl1pPr algn="r">
              <a:defRPr sz="18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D2470-5615-49D2-A134-05F7505E0D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98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425852" rtl="0" eaLnBrk="1" latinLnBrk="0" hangingPunct="1">
        <a:spcBef>
          <a:spcPct val="0"/>
        </a:spcBef>
        <a:buNone/>
        <a:defRPr sz="67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695" indent="-534695" algn="l" defTabSz="1425852" rtl="0" eaLnBrk="1" latinLnBrk="0" hangingPunct="1">
        <a:spcBef>
          <a:spcPct val="20000"/>
        </a:spcBef>
        <a:buFont typeface="Arial" pitchFamily="34" charset="0"/>
        <a:buChar char="•"/>
        <a:defRPr sz="4903" kern="1200">
          <a:solidFill>
            <a:schemeClr val="tx1"/>
          </a:solidFill>
          <a:latin typeface="+mn-lt"/>
          <a:ea typeface="+mn-ea"/>
          <a:cs typeface="+mn-cs"/>
        </a:defRPr>
      </a:lvl1pPr>
      <a:lvl2pPr marL="1158506" indent="-445578" algn="l" defTabSz="1425852" rtl="0" eaLnBrk="1" latinLnBrk="0" hangingPunct="1">
        <a:spcBef>
          <a:spcPct val="20000"/>
        </a:spcBef>
        <a:buFont typeface="Arial" pitchFamily="34" charset="0"/>
        <a:buChar char="–"/>
        <a:defRPr sz="4346" kern="1200">
          <a:solidFill>
            <a:schemeClr val="tx1"/>
          </a:solidFill>
          <a:latin typeface="+mn-lt"/>
          <a:ea typeface="+mn-ea"/>
          <a:cs typeface="+mn-cs"/>
        </a:defRPr>
      </a:lvl2pPr>
      <a:lvl3pPr marL="1782317" indent="-356463" algn="l" defTabSz="1425852" rtl="0" eaLnBrk="1" latinLnBrk="0" hangingPunct="1">
        <a:spcBef>
          <a:spcPct val="20000"/>
        </a:spcBef>
        <a:buFont typeface="Arial" pitchFamily="34" charset="0"/>
        <a:buChar char="•"/>
        <a:defRPr sz="3677" kern="1200">
          <a:solidFill>
            <a:schemeClr val="tx1"/>
          </a:solidFill>
          <a:latin typeface="+mn-lt"/>
          <a:ea typeface="+mn-ea"/>
          <a:cs typeface="+mn-cs"/>
        </a:defRPr>
      </a:lvl3pPr>
      <a:lvl4pPr marL="2495245" indent="-356463" algn="l" defTabSz="1425852" rtl="0" eaLnBrk="1" latinLnBrk="0" hangingPunct="1">
        <a:spcBef>
          <a:spcPct val="20000"/>
        </a:spcBef>
        <a:buFont typeface="Arial" pitchFamily="34" charset="0"/>
        <a:buChar char="–"/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208170" indent="-356463" algn="l" defTabSz="1425852" rtl="0" eaLnBrk="1" latinLnBrk="0" hangingPunct="1">
        <a:spcBef>
          <a:spcPct val="20000"/>
        </a:spcBef>
        <a:buFont typeface="Arial" pitchFamily="34" charset="0"/>
        <a:buChar char="»"/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3921099" indent="-356463" algn="l" defTabSz="1425852" rtl="0" eaLnBrk="1" latinLnBrk="0" hangingPunct="1">
        <a:spcBef>
          <a:spcPct val="20000"/>
        </a:spcBef>
        <a:buFont typeface="Arial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4634024" indent="-356463" algn="l" defTabSz="1425852" rtl="0" eaLnBrk="1" latinLnBrk="0" hangingPunct="1">
        <a:spcBef>
          <a:spcPct val="20000"/>
        </a:spcBef>
        <a:buFont typeface="Arial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346951" indent="-356463" algn="l" defTabSz="1425852" rtl="0" eaLnBrk="1" latinLnBrk="0" hangingPunct="1">
        <a:spcBef>
          <a:spcPct val="20000"/>
        </a:spcBef>
        <a:buFont typeface="Arial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059879" indent="-356463" algn="l" defTabSz="1425852" rtl="0" eaLnBrk="1" latinLnBrk="0" hangingPunct="1">
        <a:spcBef>
          <a:spcPct val="20000"/>
        </a:spcBef>
        <a:buFont typeface="Arial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852" rtl="0" eaLnBrk="1" latinLnBrk="0" hangingPunct="1">
        <a:defRPr sz="2786" kern="1200">
          <a:solidFill>
            <a:schemeClr val="tx1"/>
          </a:solidFill>
          <a:latin typeface="+mn-lt"/>
          <a:ea typeface="+mn-ea"/>
          <a:cs typeface="+mn-cs"/>
        </a:defRPr>
      </a:lvl1pPr>
      <a:lvl2pPr marL="712928" algn="l" defTabSz="1425852" rtl="0" eaLnBrk="1" latinLnBrk="0" hangingPunct="1">
        <a:defRPr sz="2786" kern="1200">
          <a:solidFill>
            <a:schemeClr val="tx1"/>
          </a:solidFill>
          <a:latin typeface="+mn-lt"/>
          <a:ea typeface="+mn-ea"/>
          <a:cs typeface="+mn-cs"/>
        </a:defRPr>
      </a:lvl2pPr>
      <a:lvl3pPr marL="1425852" algn="l" defTabSz="1425852" rtl="0" eaLnBrk="1" latinLnBrk="0" hangingPunct="1">
        <a:defRPr sz="2786" kern="1200">
          <a:solidFill>
            <a:schemeClr val="tx1"/>
          </a:solidFill>
          <a:latin typeface="+mn-lt"/>
          <a:ea typeface="+mn-ea"/>
          <a:cs typeface="+mn-cs"/>
        </a:defRPr>
      </a:lvl3pPr>
      <a:lvl4pPr marL="2138780" algn="l" defTabSz="1425852" rtl="0" eaLnBrk="1" latinLnBrk="0" hangingPunct="1">
        <a:defRPr sz="2786" kern="1200">
          <a:solidFill>
            <a:schemeClr val="tx1"/>
          </a:solidFill>
          <a:latin typeface="+mn-lt"/>
          <a:ea typeface="+mn-ea"/>
          <a:cs typeface="+mn-cs"/>
        </a:defRPr>
      </a:lvl4pPr>
      <a:lvl5pPr marL="2851708" algn="l" defTabSz="1425852" rtl="0" eaLnBrk="1" latinLnBrk="0" hangingPunct="1">
        <a:defRPr sz="2786" kern="1200">
          <a:solidFill>
            <a:schemeClr val="tx1"/>
          </a:solidFill>
          <a:latin typeface="+mn-lt"/>
          <a:ea typeface="+mn-ea"/>
          <a:cs typeface="+mn-cs"/>
        </a:defRPr>
      </a:lvl5pPr>
      <a:lvl6pPr marL="3564637" algn="l" defTabSz="1425852" rtl="0" eaLnBrk="1" latinLnBrk="0" hangingPunct="1">
        <a:defRPr sz="2786" kern="1200">
          <a:solidFill>
            <a:schemeClr val="tx1"/>
          </a:solidFill>
          <a:latin typeface="+mn-lt"/>
          <a:ea typeface="+mn-ea"/>
          <a:cs typeface="+mn-cs"/>
        </a:defRPr>
      </a:lvl6pPr>
      <a:lvl7pPr marL="4277562" algn="l" defTabSz="1425852" rtl="0" eaLnBrk="1" latinLnBrk="0" hangingPunct="1">
        <a:defRPr sz="2786" kern="1200">
          <a:solidFill>
            <a:schemeClr val="tx1"/>
          </a:solidFill>
          <a:latin typeface="+mn-lt"/>
          <a:ea typeface="+mn-ea"/>
          <a:cs typeface="+mn-cs"/>
        </a:defRPr>
      </a:lvl7pPr>
      <a:lvl8pPr marL="4990490" algn="l" defTabSz="1425852" rtl="0" eaLnBrk="1" latinLnBrk="0" hangingPunct="1">
        <a:defRPr sz="2786" kern="1200">
          <a:solidFill>
            <a:schemeClr val="tx1"/>
          </a:solidFill>
          <a:latin typeface="+mn-lt"/>
          <a:ea typeface="+mn-ea"/>
          <a:cs typeface="+mn-cs"/>
        </a:defRPr>
      </a:lvl8pPr>
      <a:lvl9pPr marL="5703415" algn="l" defTabSz="1425852" rtl="0" eaLnBrk="1" latinLnBrk="0" hangingPunct="1">
        <a:defRPr sz="27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6280399" y="3185582"/>
            <a:ext cx="8767440" cy="2728273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216" tIns="15607" rIns="31216" bIns="15607" rtlCol="0" anchor="ctr"/>
          <a:lstStyle/>
          <a:p>
            <a:pPr algn="ctr" defTabSz="1425852">
              <a:defRPr/>
            </a:pPr>
            <a:endParaRPr lang="en-GB" sz="1783" b="1" dirty="0">
              <a:solidFill>
                <a:prstClr val="white"/>
              </a:solidFill>
              <a:latin typeface="Calibri"/>
            </a:endParaRPr>
          </a:p>
          <a:p>
            <a:pPr algn="ctr" defTabSz="1425852">
              <a:defRPr/>
            </a:pPr>
            <a:endParaRPr lang="en-GB" sz="1783" b="1" dirty="0">
              <a:solidFill>
                <a:prstClr val="white"/>
              </a:solidFill>
              <a:latin typeface="Calibri"/>
            </a:endParaRPr>
          </a:p>
          <a:p>
            <a:pPr algn="ctr" defTabSz="1425852">
              <a:defRPr/>
            </a:pPr>
            <a:endParaRPr lang="en-GB" sz="1783" b="1" dirty="0">
              <a:solidFill>
                <a:prstClr val="white"/>
              </a:solidFill>
              <a:latin typeface="Calibri"/>
            </a:endParaRPr>
          </a:p>
          <a:p>
            <a:pPr algn="ctr" defTabSz="1425852">
              <a:defRPr/>
            </a:pPr>
            <a:endParaRPr lang="en-GB" sz="1783" b="1" dirty="0">
              <a:solidFill>
                <a:prstClr val="white"/>
              </a:solidFill>
              <a:latin typeface="Calibri"/>
            </a:endParaRPr>
          </a:p>
          <a:p>
            <a:pPr algn="ctr" defTabSz="1425852">
              <a:defRPr/>
            </a:pPr>
            <a:endParaRPr lang="en-GB" sz="1783" b="1" dirty="0">
              <a:solidFill>
                <a:prstClr val="white"/>
              </a:solidFill>
              <a:latin typeface="Calibri"/>
            </a:endParaRPr>
          </a:p>
          <a:p>
            <a:pPr algn="ctr" defTabSz="1425852">
              <a:defRPr/>
            </a:pPr>
            <a:endParaRPr lang="en-GB" sz="1783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6595" y="6408750"/>
            <a:ext cx="7225919" cy="3115511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216" tIns="15607" rIns="31216" bIns="15607" rtlCol="0" anchor="ctr"/>
          <a:lstStyle/>
          <a:p>
            <a:pPr algn="ctr" defTabSz="1425852">
              <a:defRPr/>
            </a:pPr>
            <a:endParaRPr lang="en-GB" sz="1783" b="1" dirty="0">
              <a:solidFill>
                <a:srgbClr val="FF0000"/>
              </a:solidFill>
              <a:latin typeface="Calibri"/>
            </a:endParaRPr>
          </a:p>
          <a:p>
            <a:pPr algn="ctr" defTabSz="1425852">
              <a:defRPr/>
            </a:pPr>
            <a:endParaRPr lang="en-GB" sz="1783" dirty="0">
              <a:solidFill>
                <a:prstClr val="black"/>
              </a:solidFill>
              <a:latin typeface="Calibri"/>
            </a:endParaRPr>
          </a:p>
          <a:p>
            <a:pPr algn="ctr" defTabSz="1425852">
              <a:defRPr/>
            </a:pPr>
            <a:endParaRPr lang="en-GB" sz="2229" i="1" dirty="0">
              <a:solidFill>
                <a:prstClr val="white">
                  <a:lumMod val="50000"/>
                </a:prstClr>
              </a:solidFill>
              <a:latin typeface="Calibri"/>
            </a:endParaRPr>
          </a:p>
          <a:p>
            <a:pPr algn="ctr" defTabSz="1425852">
              <a:defRPr/>
            </a:pPr>
            <a:endParaRPr lang="en-GB" sz="2229" i="1" dirty="0">
              <a:solidFill>
                <a:prstClr val="white">
                  <a:lumMod val="50000"/>
                </a:prstClr>
              </a:solidFill>
              <a:latin typeface="Calibri"/>
            </a:endParaRPr>
          </a:p>
          <a:p>
            <a:pPr algn="ctr" defTabSz="1425852">
              <a:defRPr/>
            </a:pPr>
            <a:endParaRPr lang="en-GB" sz="2229" i="1" dirty="0">
              <a:solidFill>
                <a:prstClr val="white">
                  <a:lumMod val="50000"/>
                </a:prstClr>
              </a:solidFill>
              <a:latin typeface="Calibri"/>
            </a:endParaRPr>
          </a:p>
          <a:p>
            <a:pPr algn="ctr" defTabSz="1425852">
              <a:defRPr/>
            </a:pPr>
            <a:endParaRPr lang="en-GB" sz="1783" b="1" u="sng" dirty="0">
              <a:solidFill>
                <a:prstClr val="black"/>
              </a:solidFill>
              <a:latin typeface="Calibri"/>
            </a:endParaRPr>
          </a:p>
          <a:p>
            <a:pPr algn="ctr" defTabSz="1425852">
              <a:defRPr/>
            </a:pPr>
            <a:endParaRPr lang="en-GB" sz="1783" b="1" u="sng" dirty="0">
              <a:solidFill>
                <a:prstClr val="black"/>
              </a:solidFill>
              <a:latin typeface="Calibri"/>
            </a:endParaRPr>
          </a:p>
          <a:p>
            <a:pPr algn="ctr" defTabSz="1425852">
              <a:defRPr/>
            </a:pPr>
            <a:endParaRPr lang="en-GB" sz="1783" dirty="0">
              <a:solidFill>
                <a:prstClr val="black"/>
              </a:solidFill>
              <a:latin typeface="Calibri"/>
            </a:endParaRPr>
          </a:p>
          <a:p>
            <a:pPr algn="ctr" defTabSz="1425852">
              <a:defRPr/>
            </a:pPr>
            <a:endParaRPr lang="en-GB" sz="1783" dirty="0">
              <a:solidFill>
                <a:prstClr val="black"/>
              </a:solidFill>
              <a:latin typeface="Calibri"/>
            </a:endParaRPr>
          </a:p>
          <a:p>
            <a:pPr algn="ctr" defTabSz="1425852">
              <a:defRPr/>
            </a:pPr>
            <a:endParaRPr lang="en-GB" sz="1783" dirty="0">
              <a:solidFill>
                <a:prstClr val="black"/>
              </a:solidFill>
              <a:latin typeface="Calibri"/>
            </a:endParaRPr>
          </a:p>
          <a:p>
            <a:pPr algn="ctr" defTabSz="1425852">
              <a:defRPr/>
            </a:pPr>
            <a:endParaRPr lang="en-GB" sz="1783" dirty="0">
              <a:solidFill>
                <a:prstClr val="black"/>
              </a:solidFill>
              <a:latin typeface="Calibri"/>
            </a:endParaRPr>
          </a:p>
          <a:p>
            <a:pPr algn="ctr" defTabSz="1425852">
              <a:defRPr/>
            </a:pPr>
            <a:endParaRPr lang="en-GB" sz="1783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45349" y="2485274"/>
            <a:ext cx="8942251" cy="692224"/>
          </a:xfrm>
          <a:prstGeom prst="rect">
            <a:avLst/>
          </a:prstGeom>
          <a:solidFill>
            <a:srgbClr val="0072C6"/>
          </a:solidFill>
          <a:ln>
            <a:solidFill>
              <a:srgbClr val="385D8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1868" tIns="50934" rIns="101868" bIns="50934" spcCol="0" rtlCol="0" anchor="ctr"/>
          <a:lstStyle/>
          <a:p>
            <a:pPr algn="ctr" defTabSz="1425852">
              <a:defRPr/>
            </a:pPr>
            <a:r>
              <a:rPr lang="en-GB" sz="2229" b="1" dirty="0">
                <a:solidFill>
                  <a:prstClr val="white"/>
                </a:solidFill>
                <a:latin typeface="Calibri"/>
              </a:rPr>
              <a:t>MODEL / PROJECT DIAGRAM/ GUI / FLOWCHART ETC.</a:t>
            </a:r>
          </a:p>
          <a:p>
            <a:pPr algn="ctr" defTabSz="1425852">
              <a:defRPr/>
            </a:pPr>
            <a:endParaRPr lang="en-GB" sz="2229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294141" y="5914256"/>
            <a:ext cx="7785679" cy="517429"/>
          </a:xfrm>
          <a:prstGeom prst="rect">
            <a:avLst/>
          </a:prstGeom>
          <a:solidFill>
            <a:srgbClr val="0072C6"/>
          </a:solidFill>
          <a:ln>
            <a:solidFill>
              <a:srgbClr val="385D8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1868" tIns="50934" rIns="101868" bIns="50934" spcCol="0" rtlCol="0" anchor="ctr"/>
          <a:lstStyle/>
          <a:p>
            <a:pPr algn="ctr" defTabSz="1425852">
              <a:defRPr/>
            </a:pPr>
            <a:r>
              <a:rPr lang="en-GB" sz="2229" b="1" dirty="0">
                <a:solidFill>
                  <a:prstClr val="white"/>
                </a:solidFill>
                <a:latin typeface="Calibri"/>
              </a:rPr>
              <a:t>OUTCOME &amp; FUTURE SCOPE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6596" y="9579401"/>
            <a:ext cx="7226974" cy="1118761"/>
          </a:xfrm>
          <a:prstGeom prst="rect">
            <a:avLst/>
          </a:prstGeom>
          <a:solidFill>
            <a:srgbClr val="0072C6"/>
          </a:solidFill>
          <a:ln>
            <a:solidFill>
              <a:srgbClr val="385D8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1868" tIns="50934" rIns="101868" bIns="50934" spcCol="0" rtlCol="0" anchor="ctr"/>
          <a:lstStyle/>
          <a:p>
            <a:pPr defTabSz="1425852">
              <a:defRPr/>
            </a:pPr>
            <a:r>
              <a:rPr lang="en-GB" sz="2229" b="1" dirty="0">
                <a:solidFill>
                  <a:prstClr val="white"/>
                </a:solidFill>
                <a:latin typeface="Calibri"/>
              </a:rPr>
              <a:t>GUIDED BY :      Mr. Abhishek Kumar Singh</a:t>
            </a:r>
          </a:p>
          <a:p>
            <a:pPr defTabSz="1425852">
              <a:defRPr/>
            </a:pPr>
            <a:r>
              <a:rPr lang="en-GB" sz="2229" b="1" dirty="0">
                <a:solidFill>
                  <a:prstClr val="white"/>
                </a:solidFill>
                <a:latin typeface="Calibri"/>
              </a:rPr>
              <a:t>	      Asst. Professor, FCE, PU	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496984"/>
            <a:ext cx="6198888" cy="692224"/>
          </a:xfrm>
          <a:prstGeom prst="rect">
            <a:avLst/>
          </a:prstGeom>
          <a:solidFill>
            <a:srgbClr val="0072C6"/>
          </a:solidFill>
          <a:ln>
            <a:solidFill>
              <a:srgbClr val="385D8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1868" tIns="50934" rIns="101868" bIns="50934" spcCol="0" rtlCol="0" anchor="ctr"/>
          <a:lstStyle/>
          <a:p>
            <a:pPr algn="ctr" defTabSz="1425852">
              <a:defRPr/>
            </a:pPr>
            <a:r>
              <a:rPr lang="en-GB" sz="2229" b="1" dirty="0">
                <a:solidFill>
                  <a:prstClr val="white"/>
                </a:solidFill>
                <a:latin typeface="Calibri"/>
              </a:rPr>
              <a:t>OBJECTIVE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3538" y="3180272"/>
            <a:ext cx="6142737" cy="2706414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216" tIns="15607" rIns="31216" bIns="15607" rtlCol="0" anchor="ctr"/>
          <a:lstStyle/>
          <a:p>
            <a:pPr marL="509462" indent="-509462" defTabSz="1425852">
              <a:buFont typeface="Arial" panose="020B0604020202020204" pitchFamily="34" charset="0"/>
              <a:buChar char="•"/>
              <a:defRPr/>
            </a:pPr>
            <a:endParaRPr lang="en-GB" sz="1783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538" y="5912061"/>
            <a:ext cx="7245731" cy="506437"/>
          </a:xfrm>
          <a:prstGeom prst="rect">
            <a:avLst/>
          </a:prstGeom>
          <a:solidFill>
            <a:srgbClr val="0072C6"/>
          </a:solidFill>
          <a:ln>
            <a:solidFill>
              <a:srgbClr val="385D8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1868" tIns="50934" rIns="101868" bIns="50934" spcCol="0" rtlCol="0" anchor="ctr"/>
          <a:lstStyle/>
          <a:p>
            <a:pPr algn="ctr" defTabSz="1425852">
              <a:defRPr/>
            </a:pPr>
            <a:r>
              <a:rPr lang="en-GB" sz="2229" b="1" dirty="0">
                <a:solidFill>
                  <a:prstClr val="white"/>
                </a:solidFill>
                <a:latin typeface="Calibri"/>
              </a:rPr>
              <a:t>DETAILS OF INNOVATION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9685" y="144110"/>
            <a:ext cx="3053154" cy="155401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425852">
              <a:defRPr/>
            </a:pPr>
            <a:endParaRPr lang="en-GB" sz="1638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529" y="3227933"/>
            <a:ext cx="614534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PhishNet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X, a robust phishing detection system.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/>
              <a:t>Provide a user-friendly interface for streamlined threat analysis.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/>
              <a:t>Safeguard users from fraudulent URLs and phishing emails.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/>
              <a:t>Enhance cybersecurity by minimizing risks from deceptive practices</a:t>
            </a:r>
            <a:r>
              <a:rPr lang="en-US" sz="1600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/>
              <a:t>Promote proactive cybersecurity awareness among users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0" y="1715617"/>
            <a:ext cx="15087600" cy="781367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216" tIns="15607" rIns="31216" bIns="15607" rtlCol="0" anchor="ctr"/>
          <a:lstStyle/>
          <a:p>
            <a:pPr algn="ctr" defTabSz="1425852">
              <a:defRPr/>
            </a:pPr>
            <a:endParaRPr lang="en-GB" sz="1783" b="1" dirty="0">
              <a:solidFill>
                <a:srgbClr val="FF0000"/>
              </a:solidFill>
              <a:latin typeface="Calibri"/>
            </a:endParaRPr>
          </a:p>
          <a:p>
            <a:pPr algn="ctr" defTabSz="1425852">
              <a:defRPr/>
            </a:pPr>
            <a:endParaRPr lang="en-GB" sz="1783" dirty="0">
              <a:solidFill>
                <a:prstClr val="black"/>
              </a:solidFill>
              <a:latin typeface="Calibri"/>
            </a:endParaRPr>
          </a:p>
          <a:p>
            <a:pPr algn="ctr" defTabSz="1425852">
              <a:defRPr/>
            </a:pPr>
            <a:endParaRPr lang="en-GB" sz="2229" i="1" dirty="0">
              <a:solidFill>
                <a:prstClr val="white">
                  <a:lumMod val="50000"/>
                </a:prstClr>
              </a:solidFill>
              <a:latin typeface="Calibri"/>
            </a:endParaRPr>
          </a:p>
          <a:p>
            <a:pPr algn="ctr"/>
            <a:r>
              <a:rPr lang="en-GB" sz="3120" b="1" dirty="0">
                <a:solidFill>
                  <a:schemeClr val="tx1"/>
                </a:solidFill>
              </a:rPr>
              <a:t>PHISHNET X – Phishing Email and Website Detection </a:t>
            </a:r>
          </a:p>
          <a:p>
            <a:pPr algn="ctr" defTabSz="1425852">
              <a:defRPr/>
            </a:pPr>
            <a:endParaRPr lang="en-GB" sz="2229" i="1" dirty="0">
              <a:solidFill>
                <a:prstClr val="white">
                  <a:lumMod val="50000"/>
                </a:prstClr>
              </a:solidFill>
              <a:latin typeface="Calibri"/>
            </a:endParaRPr>
          </a:p>
          <a:p>
            <a:pPr algn="ctr" defTabSz="1425852">
              <a:defRPr/>
            </a:pPr>
            <a:r>
              <a:rPr lang="en-GB" sz="2229" i="1" dirty="0">
                <a:solidFill>
                  <a:prstClr val="white">
                    <a:lumMod val="50000"/>
                  </a:prstClr>
                </a:solidFill>
                <a:latin typeface="Calibri"/>
              </a:rPr>
              <a:t>     </a:t>
            </a:r>
          </a:p>
          <a:p>
            <a:pPr algn="ctr" defTabSz="1425852">
              <a:defRPr/>
            </a:pPr>
            <a:endParaRPr lang="en-GB" sz="2229" i="1" dirty="0">
              <a:solidFill>
                <a:prstClr val="white">
                  <a:lumMod val="50000"/>
                </a:prstClr>
              </a:solidFill>
              <a:latin typeface="Calibri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307328" y="6393568"/>
            <a:ext cx="7726733" cy="3111337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216" tIns="15607" rIns="31216" bIns="15607" rtlCol="0" anchor="ctr"/>
          <a:lstStyle/>
          <a:p>
            <a:pPr algn="ctr" defTabSz="1425852" fontAlgn="base">
              <a:defRPr/>
            </a:pPr>
            <a:endParaRPr lang="en-GB" sz="1872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17498" y="0"/>
            <a:ext cx="4670102" cy="1678144"/>
          </a:xfrm>
          <a:prstGeom prst="rect">
            <a:avLst/>
          </a:prstGeom>
          <a:solidFill>
            <a:srgbClr val="0072C6"/>
          </a:solidFill>
          <a:ln>
            <a:solidFill>
              <a:srgbClr val="385D8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1868" tIns="50934" rIns="101868" bIns="50934" spcCol="0" rtlCol="0" anchor="ctr"/>
          <a:lstStyle/>
          <a:p>
            <a:pPr algn="ctr"/>
            <a:r>
              <a:rPr lang="en-GB" sz="2000" b="1" dirty="0">
                <a:solidFill>
                  <a:prstClr val="white"/>
                </a:solidFill>
                <a:latin typeface="Calibri"/>
              </a:rPr>
              <a:t>FACULTY OF COMPUTER SCIENCE &amp; ENGINEERING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539" y="6444825"/>
            <a:ext cx="716861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Employs multi-layered analysis combining heuristic checks, SSL/TLS validations, and DNS inspections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external APIs like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VirusTotal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WHOIS for enriched threat intelligence.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advanced techniques to validate URL structures and identify anomalies.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an innovative approach to email analysis by scrutinizing sender authenticity and embedded URLs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Adopts a modular design for easy updates and scalability.</a:t>
            </a:r>
            <a:endParaRPr lang="en-US" sz="14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4083" y="6424007"/>
            <a:ext cx="7689978" cy="291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b="1" u="sng" dirty="0">
                <a:latin typeface="Times New Roman" pitchFamily="18" charset="0"/>
                <a:cs typeface="Times New Roman" pitchFamily="18" charset="0"/>
              </a:rPr>
              <a:t>OUTCOMES:</a:t>
            </a:r>
          </a:p>
          <a:p>
            <a:pPr algn="just"/>
            <a:endParaRPr lang="en-US" sz="1560" b="1" u="sng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early detection of phishing attempts to improve user safety.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cyber risks by accurately identifying fraudulent activities</a:t>
            </a:r>
            <a:r>
              <a:rPr lang="en-US" sz="14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 complex threat analysis with an intuitive interface.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Contributes to robust cybersecurity standards across platforms.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endParaRPr lang="en-US" sz="1050" dirty="0"/>
          </a:p>
          <a:p>
            <a:pPr lvl="0" algn="just"/>
            <a:r>
              <a:rPr lang="en-US" sz="1500" b="1" u="sng" dirty="0">
                <a:latin typeface="Times New Roman" pitchFamily="18" charset="0"/>
                <a:cs typeface="Times New Roman" pitchFamily="18" charset="0"/>
              </a:rPr>
              <a:t>FUTURE SCOPE:</a:t>
            </a:r>
          </a:p>
          <a:p>
            <a:pPr lvl="0" algn="just"/>
            <a:endParaRPr lang="en-US" sz="156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real-time threat intelligence feeds for up-to-the-minute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detection capabilities using machine learning or deep learning and advanced pattern recognition.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platform compatibility and achieving more accuracy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48381" y="9551433"/>
            <a:ext cx="7785680" cy="1146730"/>
          </a:xfrm>
          <a:prstGeom prst="rect">
            <a:avLst/>
          </a:prstGeom>
          <a:solidFill>
            <a:srgbClr val="0072C6"/>
          </a:solidFill>
          <a:ln>
            <a:solidFill>
              <a:srgbClr val="385D8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1868" tIns="50934" rIns="101868" bIns="50934" spcCol="0" rtlCol="0" anchor="ctr"/>
          <a:lstStyle/>
          <a:p>
            <a:r>
              <a:rPr lang="en-GB" sz="2000" b="1" dirty="0">
                <a:solidFill>
                  <a:prstClr val="white"/>
                </a:solidFill>
                <a:latin typeface="Calibri"/>
              </a:rPr>
              <a:t>TEAM MEMBERS :  </a:t>
            </a:r>
            <a:r>
              <a:rPr lang="en-US" sz="2400" b="1" dirty="0"/>
              <a:t>Mohit Singh Papola (2024/18313)</a:t>
            </a:r>
            <a:endParaRPr lang="en-US" sz="2400" dirty="0"/>
          </a:p>
          <a:p>
            <a:r>
              <a:rPr lang="en-US" sz="2400" b="1" dirty="0"/>
              <a:t>			Mandeep Singh (2024/17854)</a:t>
            </a:r>
            <a:endParaRPr lang="en-US" sz="2400" dirty="0"/>
          </a:p>
          <a:p>
            <a:r>
              <a:rPr lang="en-US" sz="2400" b="1" dirty="0"/>
              <a:t>   Ankush Rana (2024/18312)     Saurabh Rana (2024/16985)</a:t>
            </a:r>
            <a:endParaRPr lang="en-US" sz="2400" dirty="0"/>
          </a:p>
        </p:txBody>
      </p:sp>
      <p:sp>
        <p:nvSpPr>
          <p:cNvPr id="1031" name="AutoShape 7" descr="blob:https://web.whatsapp.com/1d9d1b93-3209-47a8-b8db-d119576051ed"/>
          <p:cNvSpPr>
            <a:spLocks noChangeAspect="1" noChangeArrowheads="1"/>
          </p:cNvSpPr>
          <p:nvPr/>
        </p:nvSpPr>
        <p:spPr bwMode="auto">
          <a:xfrm>
            <a:off x="654381" y="-225355"/>
            <a:ext cx="475474" cy="475475"/>
          </a:xfrm>
          <a:prstGeom prst="rect">
            <a:avLst/>
          </a:prstGeom>
          <a:noFill/>
        </p:spPr>
        <p:txBody>
          <a:bodyPr vert="horz" wrap="square" lIns="142642" tIns="71321" rIns="142642" bIns="71321" numCol="1" anchor="t" anchorCtr="0" compatLnSpc="1">
            <a:prstTxWarp prst="textNoShape">
              <a:avLst/>
            </a:prstTxWarp>
          </a:bodyPr>
          <a:lstStyle/>
          <a:p>
            <a:endParaRPr lang="en-US" sz="4526"/>
          </a:p>
        </p:txBody>
      </p:sp>
      <p:sp>
        <p:nvSpPr>
          <p:cNvPr id="1033" name="AutoShape 9" descr="blob:https://web.whatsapp.com/1d9d1b93-3209-47a8-b8db-d119576051ed"/>
          <p:cNvSpPr>
            <a:spLocks noChangeAspect="1" noChangeArrowheads="1"/>
          </p:cNvSpPr>
          <p:nvPr/>
        </p:nvSpPr>
        <p:spPr bwMode="auto">
          <a:xfrm>
            <a:off x="654381" y="-225355"/>
            <a:ext cx="475474" cy="475475"/>
          </a:xfrm>
          <a:prstGeom prst="rect">
            <a:avLst/>
          </a:prstGeom>
          <a:noFill/>
        </p:spPr>
        <p:txBody>
          <a:bodyPr vert="horz" wrap="square" lIns="142642" tIns="71321" rIns="142642" bIns="71321" numCol="1" anchor="t" anchorCtr="0" compatLnSpc="1">
            <a:prstTxWarp prst="textNoShape">
              <a:avLst/>
            </a:prstTxWarp>
          </a:bodyPr>
          <a:lstStyle/>
          <a:p>
            <a:endParaRPr lang="en-US" sz="4526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B70A1AF-D351-44A8-A792-5A1284DE72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62" y="31550"/>
            <a:ext cx="6481602" cy="16488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C42011-987B-DA30-E877-66B64FC03F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255" b="24391"/>
          <a:stretch/>
        </p:blipFill>
        <p:spPr>
          <a:xfrm>
            <a:off x="6305476" y="3158410"/>
            <a:ext cx="8782124" cy="27273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99943E-0171-83B1-785F-715E4A6E05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7" t="18069" r="11875"/>
          <a:stretch/>
        </p:blipFill>
        <p:spPr>
          <a:xfrm>
            <a:off x="-2" y="-22018"/>
            <a:ext cx="3816629" cy="175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890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3033</TotalTime>
  <Words>256</Words>
  <Application>Microsoft Office PowerPoint</Application>
  <PresentationFormat>Custom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Innes James</dc:creator>
  <cp:lastModifiedBy>mohitsinghpapola@gmail.com</cp:lastModifiedBy>
  <cp:revision>41</cp:revision>
  <dcterms:created xsi:type="dcterms:W3CDTF">2017-11-22T09:50:57Z</dcterms:created>
  <dcterms:modified xsi:type="dcterms:W3CDTF">2025-04-01T07:15:56Z</dcterms:modified>
</cp:coreProperties>
</file>