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Upload Guide (Step by Step)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Mohit Vishwakarma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Create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GitHub and login.</a:t>
            </a:r>
          </a:p>
          <a:p>
            <a:r>
              <a:t>2. Click on 'Repositories' → 'New'.</a:t>
            </a:r>
          </a:p>
          <a:p>
            <a:r>
              <a:t>3. Enter repository name (e.g., forest-fire-detection-iiot-ml).</a:t>
            </a:r>
          </a:p>
          <a:p>
            <a:r>
              <a:t>4. Keep it Public and click 'Create Repository'.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Upload Project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Extract the ZIP file (mohit_github_two_projects_with_workflows.zip).</a:t>
            </a:r>
          </a:p>
          <a:p>
            <a:r>
              <a:t>2. Open the repository in GitHub.</a:t>
            </a:r>
          </a:p>
          <a:p>
            <a:r>
              <a:t>3. Click 'Add file' → 'Upload files'.</a:t>
            </a:r>
          </a:p>
          <a:p>
            <a:r>
              <a:t>4. Drag &amp; Drop project files (README.md, main.py, requirements.txt, docs/).</a:t>
            </a:r>
          </a:p>
          <a:p>
            <a:r>
              <a:t>5. Click 'Commit changes'.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Add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Go to 'docs/' folder in GitHub repo.</a:t>
            </a:r>
          </a:p>
          <a:p>
            <a:r>
              <a:t>2. Click 'Add file' → 'Upload files'.</a:t>
            </a:r>
          </a:p>
          <a:p>
            <a:r>
              <a:t>3. Upload your PowerPoint (.pptx).</a:t>
            </a:r>
          </a:p>
          <a:p>
            <a:r>
              <a:t>4. Click 'Commit changes'.</a:t>
            </a:r>
          </a:p>
          <a:p>
            <a:r>
              <a:t>✅ Done! Your project + presentation is uploaded.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